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Fira Code"/>
      <p:regular r:id="rId40"/>
      <p:bold r:id="rId41"/>
    </p:embeddedFon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font" Target="fonts/CenturyGothic-regular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7" Type="http://schemas.openxmlformats.org/officeDocument/2006/relationships/customXml" Target="../customXml/item1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FiraCode-regular.fntdata"/><Relationship Id="rId24" Type="http://schemas.openxmlformats.org/officeDocument/2006/relationships/slide" Target="slides/slide18.xml"/><Relationship Id="rId45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9" Type="http://schemas.openxmlformats.org/officeDocument/2006/relationships/customXml" Target="../customXml/item3.xml"/><Relationship Id="rId44" Type="http://schemas.openxmlformats.org/officeDocument/2006/relationships/font" Target="fonts/CenturyGothic-italic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CenturyGothic-bold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48" Type="http://schemas.openxmlformats.org/officeDocument/2006/relationships/customXml" Target="../customXml/item2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46" Type="http://customschemas.google.com/relationships/presentationmetadata" Target="metadata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font" Target="fonts/FiraCode-bold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463f4589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463f45897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463f4589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463f45897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463f45897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463f45897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463f45897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463f45897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463f45897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463f45897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463f45897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463f45897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463f45897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463f45897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463f45897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463f45897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463f45897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463f45897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463f45897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463f45897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463f45897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463f45897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63f4589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463f4589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463f4589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63f4589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463f4589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intersection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funcionamento da estrutura de dados set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symmetric_difference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issubset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issuperset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isdisjoint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4E62F2B-F8EB-4B91-859D-E77ACA401F92}"/>
</file>

<file path=customXml/itemProps2.xml><?xml version="1.0" encoding="utf-8"?>
<ds:datastoreItem xmlns:ds="http://schemas.openxmlformats.org/officeDocument/2006/customXml" ds:itemID="{52B94DB9-7B51-480A-A703-310EEF0C37B0}"/>
</file>

<file path=customXml/itemProps3.xml><?xml version="1.0" encoding="utf-8"?>
<ds:datastoreItem xmlns:ds="http://schemas.openxmlformats.org/officeDocument/2006/customXml" ds:itemID="{CCB9E472-FC1C-42F4-9B7C-ACDD0775966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