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378" r:id="rId4"/>
    <p:sldId id="383" r:id="rId5"/>
    <p:sldId id="372" r:id="rId6"/>
    <p:sldId id="377" r:id="rId7"/>
    <p:sldId id="379" r:id="rId8"/>
    <p:sldId id="380" r:id="rId9"/>
    <p:sldId id="382" r:id="rId10"/>
    <p:sldId id="381" r:id="rId11"/>
    <p:sldId id="270" r:id="rId12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11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112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07" Type="http://schemas.openxmlformats.org/officeDocument/2006/relationships/viewProps" Target="viewProps.xml"/><Relationship Id="rId11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11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10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https://www.youtube.com/watch?v=ns4aMnbW0ok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21/07/2022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305328" y="400718"/>
            <a:ext cx="611777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200" b="1" u="none" strike="noStrike" cap="none" dirty="0" err="1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Intodução</a:t>
            </a:r>
            <a:r>
              <a:rPr lang="en-US" sz="42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para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2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ETL (</a:t>
            </a:r>
            <a:r>
              <a:rPr lang="pt-BR" sz="42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E</a:t>
            </a:r>
            <a:r>
              <a:rPr lang="pt-BR" sz="4200" b="1" i="0" dirty="0" err="1"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xtract</a:t>
            </a:r>
            <a:r>
              <a:rPr lang="pt-BR" sz="4200" b="1" i="0" dirty="0"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,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T</a:t>
            </a:r>
            <a:r>
              <a:rPr lang="pt-BR" sz="4200" b="1" i="0" dirty="0" err="1"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ransform</a:t>
            </a:r>
            <a:r>
              <a:rPr lang="pt-BR" sz="4200" b="1" i="0" dirty="0"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lang="pt-BR" sz="42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L</a:t>
            </a:r>
            <a:r>
              <a:rPr lang="pt-BR" sz="4200" b="1" i="0" dirty="0" err="1"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oad</a:t>
            </a:r>
            <a:r>
              <a:rPr lang="pt-BR" sz="4200" b="1" i="0" dirty="0"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)</a:t>
            </a:r>
            <a:endParaRPr sz="42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026" name="Picture 2" descr="ETL: o que é e qual sua importância? | SAS">
            <a:extLst>
              <a:ext uri="{FF2B5EF4-FFF2-40B4-BE49-F238E27FC236}">
                <a16:creationId xmlns:a16="http://schemas.microsoft.com/office/drawing/2014/main" id="{377B0DE1-807E-0B6C-894D-BB2FF5DFA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546" y="630478"/>
            <a:ext cx="3143299" cy="204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A transformação inclui limpeza, racionalização e complementação dos registros. O processo de limpeza removerá erros e padronizará as informações. O processo de complementação implicará no acréscimo de dados.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Processo de ETL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1B6806D-1B59-B04E-7EBE-092769BC3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" y="2497332"/>
            <a:ext cx="7397510" cy="204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1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1999501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09551" y="2493832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7" name="Picture 2" descr="ETL: o que é e qual sua importância? | SAS">
            <a:extLst>
              <a:ext uri="{FF2B5EF4-FFF2-40B4-BE49-F238E27FC236}">
                <a16:creationId xmlns:a16="http://schemas.microsoft.com/office/drawing/2014/main" id="{ECB404EF-73C2-D9EA-33DF-CB9206ED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575" y="1283222"/>
            <a:ext cx="3462967" cy="225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496977" y="1853829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590574" y="1002115"/>
            <a:ext cx="869820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ETLs</a:t>
            </a:r>
            <a:endParaRPr sz="55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9" name="Picture 2" descr="ETL: o que é e qual sua importância? | SAS">
            <a:extLst>
              <a:ext uri="{FF2B5EF4-FFF2-40B4-BE49-F238E27FC236}">
                <a16:creationId xmlns:a16="http://schemas.microsoft.com/office/drawing/2014/main" id="{193AE3A1-560E-0CAE-9932-66D3D9E2D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275" y="1915615"/>
            <a:ext cx="3462967" cy="225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ETL é um tipo de 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data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integration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em três etapas </a:t>
            </a:r>
            <a:r>
              <a:rPr lang="pt-BR" sz="1800" b="1" u="sng" dirty="0">
                <a:solidFill>
                  <a:srgbClr val="0070C0"/>
                </a:solidFill>
                <a:latin typeface="Arial Narrow" pitchFamily="34" charset="0"/>
              </a:rPr>
              <a:t>(extração, transformação, carregamento)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usado para combinar dados de diversas fontes. Ele é comumente utilizado para construir um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 data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warehouse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.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é ETL?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4" name="Picture 2" descr="ETL vs ELT: Entendendo as Diferenças | Astera">
            <a:extLst>
              <a:ext uri="{FF2B5EF4-FFF2-40B4-BE49-F238E27FC236}">
                <a16:creationId xmlns:a16="http://schemas.microsoft.com/office/drawing/2014/main" id="{19E3F055-5556-745E-5DA4-AE7100B46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36" y="1923189"/>
            <a:ext cx="4922457" cy="302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90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ETL é um tipo de 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data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integration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em três etapas </a:t>
            </a:r>
            <a:r>
              <a:rPr lang="pt-BR" sz="1800" b="1" u="sng" dirty="0">
                <a:solidFill>
                  <a:srgbClr val="0070C0"/>
                </a:solidFill>
                <a:latin typeface="Arial Narrow" pitchFamily="34" charset="0"/>
              </a:rPr>
              <a:t>(extração, transformação, carregamento)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usado para combinar dados de diversas fontes. Ele é comumente utilizado para construir um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 data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warehouse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.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é ETL?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2D81D27-060B-D2C6-74D4-FCFD0990B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1798"/>
            <a:ext cx="9144000" cy="251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6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ETLs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, são ferramentas de software cuja função é a extração de dados de diversos sistemas, transformação desses dados conforme regras de negócios e por fim o carregamento dos dados geralmente para um </a:t>
            </a:r>
            <a:r>
              <a:rPr lang="pt-BR" sz="1800" i="1" dirty="0">
                <a:solidFill>
                  <a:schemeClr val="tx1"/>
                </a:solidFill>
                <a:latin typeface="Arial Narrow" pitchFamily="34" charset="0"/>
              </a:rPr>
              <a:t>Data Mart e/ou Data </a:t>
            </a:r>
            <a:r>
              <a:rPr lang="pt-BR" sz="1800" i="1" dirty="0" err="1">
                <a:solidFill>
                  <a:schemeClr val="tx1"/>
                </a:solidFill>
                <a:latin typeface="Arial Narrow" pitchFamily="34" charset="0"/>
              </a:rPr>
              <a:t>Warehouse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.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é ETL?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4" name="Picture 2" descr="ETL vs ELT: Entendendo as Diferenças | Astera">
            <a:extLst>
              <a:ext uri="{FF2B5EF4-FFF2-40B4-BE49-F238E27FC236}">
                <a16:creationId xmlns:a16="http://schemas.microsoft.com/office/drawing/2014/main" id="{19E3F055-5556-745E-5DA4-AE7100B46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923189"/>
            <a:ext cx="4922457" cy="302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Nesse processo, os dados são retirados (extraídos) de um sistema-fonte, convertidos (transformados) em um formato que possa ser analisado, e armazenados (carregados) em nuvem ou outro sistema. Extração, carregamento, transformação (ELT) é uma abordagem alternativa, embora relacionada, projetada para jogar o processamento para o banco de dados, de modo a aprimorar a performance.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é ETL?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 descr="ETL: o que é e qual sua importância? | SAS">
            <a:extLst>
              <a:ext uri="{FF2B5EF4-FFF2-40B4-BE49-F238E27FC236}">
                <a16:creationId xmlns:a16="http://schemas.microsoft.com/office/drawing/2014/main" id="{0FF31A7D-4B73-C6BD-A2E3-0459F3D4E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17" y="2571750"/>
            <a:ext cx="3462967" cy="225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89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Existem muitas ferramentas de ETL disponíveis no mercado como: </a:t>
            </a:r>
            <a:r>
              <a:rPr lang="pt-BR" sz="1800" b="1" dirty="0">
                <a:solidFill>
                  <a:schemeClr val="tx1"/>
                </a:solidFill>
                <a:latin typeface="Arial Narrow" pitchFamily="34" charset="0"/>
              </a:rPr>
              <a:t>IBM </a:t>
            </a:r>
            <a:r>
              <a:rPr lang="pt-BR" sz="1800" b="1" dirty="0" err="1">
                <a:solidFill>
                  <a:schemeClr val="tx1"/>
                </a:solidFill>
                <a:latin typeface="Arial Narrow" pitchFamily="34" charset="0"/>
              </a:rPr>
              <a:t>Information</a:t>
            </a:r>
            <a:r>
              <a:rPr lang="pt-BR" sz="1800" b="1" dirty="0">
                <a:solidFill>
                  <a:schemeClr val="tx1"/>
                </a:solidFill>
                <a:latin typeface="Arial Narrow" pitchFamily="34" charset="0"/>
              </a:rPr>
              <a:t> Server (Data </a:t>
            </a:r>
            <a:r>
              <a:rPr lang="pt-BR" sz="1800" b="1" dirty="0" err="1">
                <a:solidFill>
                  <a:schemeClr val="tx1"/>
                </a:solidFill>
                <a:latin typeface="Arial Narrow" pitchFamily="34" charset="0"/>
              </a:rPr>
              <a:t>Stage</a:t>
            </a:r>
            <a:r>
              <a:rPr lang="pt-BR" sz="1800" b="1" dirty="0">
                <a:solidFill>
                  <a:schemeClr val="tx1"/>
                </a:solidFill>
                <a:latin typeface="Arial Narrow" pitchFamily="34" charset="0"/>
              </a:rPr>
              <a:t>), o Oracle Data </a:t>
            </a:r>
            <a:r>
              <a:rPr lang="pt-BR" sz="1800" b="1" dirty="0" err="1">
                <a:solidFill>
                  <a:schemeClr val="tx1"/>
                </a:solidFill>
                <a:latin typeface="Arial Narrow" pitchFamily="34" charset="0"/>
              </a:rPr>
              <a:t>Integrator</a:t>
            </a:r>
            <a:r>
              <a:rPr lang="pt-BR" sz="1800" b="1" dirty="0">
                <a:solidFill>
                  <a:schemeClr val="tx1"/>
                </a:solidFill>
                <a:latin typeface="Arial Narrow" pitchFamily="34" charset="0"/>
              </a:rPr>
              <a:t> (ODI), o </a:t>
            </a:r>
            <a:r>
              <a:rPr lang="pt-BR" sz="1800" b="1" dirty="0" err="1">
                <a:solidFill>
                  <a:schemeClr val="tx1"/>
                </a:solidFill>
                <a:latin typeface="Arial Narrow" pitchFamily="34" charset="0"/>
              </a:rPr>
              <a:t>Informatica</a:t>
            </a:r>
            <a:r>
              <a:rPr lang="pt-BR" sz="1800" b="1" dirty="0">
                <a:solidFill>
                  <a:schemeClr val="tx1"/>
                </a:solidFill>
                <a:latin typeface="Arial Narrow" pitchFamily="34" charset="0"/>
              </a:rPr>
              <a:t> Power Center, o Microsoft </a:t>
            </a:r>
            <a:r>
              <a:rPr lang="pt-BR" sz="1800" b="1" dirty="0" err="1">
                <a:solidFill>
                  <a:schemeClr val="tx1"/>
                </a:solidFill>
                <a:latin typeface="Arial Narrow" pitchFamily="34" charset="0"/>
              </a:rPr>
              <a:t>Integration</a:t>
            </a:r>
            <a:r>
              <a:rPr lang="pt-BR" sz="1800" b="1" dirty="0">
                <a:solidFill>
                  <a:schemeClr val="tx1"/>
                </a:solidFill>
                <a:latin typeface="Arial Narrow" pitchFamily="34" charset="0"/>
              </a:rPr>
              <a:t> Services (SSIS)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. Existe também um conjunto de Ferramentas de ETL Open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Source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como o PDI –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Pentaho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Data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Integrator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e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Talend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ETL.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B3A7FE7-97D6-E93D-66D8-CACC77E17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" y="2497332"/>
            <a:ext cx="7397510" cy="204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6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O processo de extração, transformação e carregamento (ETL) abrange alguns passos importantes. Como exemplo, podemos considerar um Banco de dados de Clientes Especiais com todas as informações essenciais. </a:t>
            </a:r>
            <a:br>
              <a:rPr lang="pt-BR" sz="1800" dirty="0">
                <a:solidFill>
                  <a:schemeClr val="tx1"/>
                </a:solidFill>
                <a:latin typeface="Arial Narrow" pitchFamily="34" charset="0"/>
              </a:rPr>
            </a:br>
            <a:br>
              <a:rPr lang="pt-BR" sz="1800" dirty="0">
                <a:solidFill>
                  <a:schemeClr val="tx1"/>
                </a:solidFill>
                <a:latin typeface="Arial Narrow" pitchFamily="34" charset="0"/>
              </a:rPr>
            </a:br>
            <a:endParaRPr lang="pt-BR" sz="18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Processo de ETL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A053375-1E45-435D-0716-15CD1D360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" y="2497332"/>
            <a:ext cx="7397510" cy="204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5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No mapeamento, a extração de origem deve conter a especificação da identidade e seus atributos detalhados, tudo armazenado numa zona temporária. Quando forem efetuadas as análises e filtragens dos dados, a nova versão poderá ser comparada com a cópia da versão prévia.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Processo de ETL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105DC3-AB3D-CF5E-E983-38B8BC4CA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" y="2497332"/>
            <a:ext cx="7397510" cy="204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8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06C53FFB-A80E-4A03-AD0C-320F80BC8065}"/>
</file>

<file path=customXml/itemProps2.xml><?xml version="1.0" encoding="utf-8"?>
<ds:datastoreItem xmlns:ds="http://schemas.openxmlformats.org/officeDocument/2006/customXml" ds:itemID="{55441891-B24A-4EC0-B786-3B6F256E4F6A}"/>
</file>

<file path=customXml/itemProps3.xml><?xml version="1.0" encoding="utf-8"?>
<ds:datastoreItem xmlns:ds="http://schemas.openxmlformats.org/officeDocument/2006/customXml" ds:itemID="{22717F9B-6950-48B4-9AE0-78C1E109A677}"/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483</Words>
  <Application>Microsoft Office PowerPoint</Application>
  <PresentationFormat>Apresentação na tela (16:9)</PresentationFormat>
  <Paragraphs>38</Paragraphs>
  <Slides>11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Century Gothic</vt:lpstr>
      <vt:lpstr>Arial</vt:lpstr>
      <vt:lpstr>Arial Narrow</vt:lpstr>
      <vt:lpstr>Calibri</vt:lpstr>
      <vt:lpstr>Simple Light</vt:lpstr>
      <vt:lpstr>Apresentação do PowerPoint</vt:lpstr>
      <vt:lpstr>Apresentação do PowerPoint</vt:lpstr>
      <vt:lpstr>  ETL é um tipo de data integration em três etapas (extração, transformação, carregamento) usado para combinar dados de diversas fontes. Ele é comumente utilizado para construir um data warehouse. </vt:lpstr>
      <vt:lpstr>  ETL é um tipo de data integration em três etapas (extração, transformação, carregamento) usado para combinar dados de diversas fontes. Ele é comumente utilizado para construir um data warehouse. </vt:lpstr>
      <vt:lpstr>  ETLs, são ferramentas de software cuja função é a extração de dados de diversos sistemas, transformação desses dados conforme regras de negócios e por fim o carregamento dos dados geralmente para um Data Mart e/ou Data Warehouse. </vt:lpstr>
      <vt:lpstr>  Nesse processo, os dados são retirados (extraídos) de um sistema-fonte, convertidos (transformados) em um formato que possa ser analisado, e armazenados (carregados) em nuvem ou outro sistema. Extração, carregamento, transformação (ELT) é uma abordagem alternativa, embora relacionada, projetada para jogar o processamento para o banco de dados, de modo a aprimorar a performance.</vt:lpstr>
      <vt:lpstr>  Existem muitas ferramentas de ETL disponíveis no mercado como: IBM Information Server (Data Stage), o Oracle Data Integrator (ODI), o Informatica Power Center, o Microsoft Integration Services (SSIS). Existe também um conjunto de Ferramentas de ETL Open Source como o PDI – Pentaho Data Integrator e Talend ETL.</vt:lpstr>
      <vt:lpstr>  O processo de extração, transformação e carregamento (ETL) abrange alguns passos importantes. Como exemplo, podemos considerar um Banco de dados de Clientes Especiais com todas as informações essenciais.   </vt:lpstr>
      <vt:lpstr>  No mapeamento, a extração de origem deve conter a especificação da identidade e seus atributos detalhados, tudo armazenado numa zona temporária. Quando forem efetuadas as análises e filtragens dos dados, a nova versão poderá ser comparada com a cópia da versão prévia. </vt:lpstr>
      <vt:lpstr>  A transformação inclui limpeza, racionalização e complementação dos registros. O processo de limpeza removerá erros e padronizará as informações. O processo de complementação implicará no acréscimo de dados.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46</cp:revision>
  <dcterms:modified xsi:type="dcterms:W3CDTF">2022-07-22T04:06:08Z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