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78" r:id="rId4"/>
    <p:sldId id="394" r:id="rId5"/>
    <p:sldId id="395" r:id="rId6"/>
    <p:sldId id="397" r:id="rId7"/>
    <p:sldId id="396" r:id="rId8"/>
    <p:sldId id="270" r:id="rId9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https://www.youtube.com/watch?v=ns4aMnbW0ok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22/07/2022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305328" y="400718"/>
            <a:ext cx="61177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200" b="1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Ferramentas Aplicadas para ETL</a:t>
            </a:r>
            <a:endParaRPr sz="4200" b="1" u="none" strike="noStrike" cap="none" dirty="0">
              <a:solidFill>
                <a:srgbClr val="FF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ETL: o que é e qual sua importância? | SAS">
            <a:extLst>
              <a:ext uri="{FF2B5EF4-FFF2-40B4-BE49-F238E27FC236}">
                <a16:creationId xmlns:a16="http://schemas.microsoft.com/office/drawing/2014/main" id="{377B0DE1-807E-0B6C-894D-BB2FF5DF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61" y="1368368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496977" y="1853829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ETLs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905293" y="2516821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9" name="Picture 2" descr="ETL: o que é e qual sua importância? | SAS">
            <a:extLst>
              <a:ext uri="{FF2B5EF4-FFF2-40B4-BE49-F238E27FC236}">
                <a16:creationId xmlns:a16="http://schemas.microsoft.com/office/drawing/2014/main" id="{193AE3A1-560E-0CAE-9932-66D3D9E2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75" y="1915615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As ferramentas são 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softwares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utilizados para facilitar o processo de integração de dados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. Inicialmente muito usados em projetos de 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Warehouse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 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Business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Intelligence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em geral, ultimamente tem sido utilizados em processos de integração de software, bancos de dados, etc.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Projetos e ferramentas ETL: suporte à tomada de decisão | Blog GFT Brasil">
            <a:extLst>
              <a:ext uri="{FF2B5EF4-FFF2-40B4-BE49-F238E27FC236}">
                <a16:creationId xmlns:a16="http://schemas.microsoft.com/office/drawing/2014/main" id="{5025E832-FC4B-86D8-CF3C-C4F47AB95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984" y="2308342"/>
            <a:ext cx="5136995" cy="28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0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638" y="348853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itchFamily="34" charset="0"/>
              </a:rPr>
              <a:t>Existem diversas ferramentas de ETL, como : </a:t>
            </a: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IBM Data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Stage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– https://www.cetax.com.br/datastage-ibm-ferramenta-de-etl/ </a:t>
            </a:r>
            <a:r>
              <a:rPr lang="pt-BR" sz="1800" dirty="0" err="1">
                <a:solidFill>
                  <a:schemeClr val="tx1"/>
                </a:solidFill>
                <a:latin typeface="Arial Narrow" pitchFamily="34" charset="0"/>
              </a:rPr>
              <a:t>Informatica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Power Center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– https://www.cetax.com.br/power-center-informatica-ferramenta-de-etl/ SSIS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Sql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Server </a:t>
            </a:r>
            <a:r>
              <a:rPr lang="pt-BR" sz="1800" b="1" i="1" dirty="0" err="1">
                <a:solidFill>
                  <a:schemeClr val="tx1"/>
                </a:solidFill>
                <a:latin typeface="Arial Narrow" pitchFamily="34" charset="0"/>
              </a:rPr>
              <a:t>Integration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 Services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– https://www.cetax.com.br/</a:t>
            </a:r>
            <a:r>
              <a:rPr lang="pt-BR" sz="1800" i="1" dirty="0">
                <a:solidFill>
                  <a:schemeClr val="tx1"/>
                </a:solidFill>
                <a:latin typeface="Arial Narrow" pitchFamily="34" charset="0"/>
              </a:rPr>
              <a:t>ssis-sql-server-integration-</a:t>
            </a:r>
            <a:r>
              <a:rPr lang="pt-BR" sz="1800" b="1" i="1" dirty="0">
                <a:solidFill>
                  <a:schemeClr val="tx1"/>
                </a:solidFill>
                <a:latin typeface="Arial Narrow" pitchFamily="34" charset="0"/>
              </a:rPr>
              <a:t>Talend ETL  </a:t>
            </a: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– https://www.cetax.com.br/criando-job-simples-no-talend/</a:t>
            </a:r>
            <a:endParaRPr lang="pt-BR" sz="1800" b="1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O que é o ETL (Extract, Transform, Load) ? - ExcelTuga - Excel em Português">
            <a:extLst>
              <a:ext uri="{FF2B5EF4-FFF2-40B4-BE49-F238E27FC236}">
                <a16:creationId xmlns:a16="http://schemas.microsoft.com/office/drawing/2014/main" id="{DD93C3DF-6C57-6908-8D8A-E358FD2B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862708"/>
            <a:ext cx="6601246" cy="22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7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506" y="710425"/>
            <a:ext cx="7658255" cy="228601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dirty="0">
                <a:solidFill>
                  <a:schemeClr val="tx1"/>
                </a:solidFill>
                <a:latin typeface="Arial Narrow" pitchFamily="34" charset="0"/>
              </a:rPr>
              <a:t>Hoje com o crescimento dos projetos de Big Data aumenta-se mais ainda a necessidade de fazer ETL entre plataformas heterogêneas, para isso, projetos como o </a:t>
            </a:r>
            <a:r>
              <a:rPr lang="pt-BR" sz="18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Hadoop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, possuem ferramentas próprias para carga de dados, como :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SQOOP 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– Ferramenta para movimentar dados dentre bancos de dados relacionais e o ambiente </a:t>
            </a:r>
            <a:r>
              <a:rPr lang="pt-BR" sz="18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Hadoop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HIVE 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– Ambiente de SQL sobre um cluster </a:t>
            </a:r>
            <a:r>
              <a:rPr lang="pt-BR" sz="18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Hadoop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b="1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PIG 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– Ferramenta de Script para transformação e processamento de dados.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pt-BR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SPARK</a:t>
            </a:r>
            <a: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  <a:t> – Framework de processamento em memória.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‘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 para BIG Data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192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506" y="710425"/>
            <a:ext cx="7658255" cy="228601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 err="1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Hadoop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é uma plataforma de software em Java de computação distribuída voltada para clusters e processamento de grandes volumes de dados, com atenção a tolerância a falhas.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‘</a:t>
            </a: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</a:t>
            </a:r>
            <a:r>
              <a:rPr lang="pt-BR" sz="36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Hadoop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Introdução ao Hadoop – Big Data Like a Boss">
            <a:extLst>
              <a:ext uri="{FF2B5EF4-FFF2-40B4-BE49-F238E27FC236}">
                <a16:creationId xmlns:a16="http://schemas.microsoft.com/office/drawing/2014/main" id="{7137A592-85D0-CF79-6645-EDD5A6F4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174876"/>
            <a:ext cx="57150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5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638" y="348853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Mesmo com todas as possibilidades acima, vemos as ferramentas de ETL se adaptando para </a:t>
            </a:r>
            <a:r>
              <a:rPr lang="pt-BR" sz="1800" b="1" i="1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Big Data</a:t>
            </a: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 ou gerando códigos para serem rodados nessas ferramentas do </a:t>
            </a:r>
            <a:r>
              <a:rPr lang="pt-BR" sz="1800" b="0" i="0" dirty="0" err="1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Ecosistema</a:t>
            </a: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sz="1800" b="0" i="0" dirty="0" err="1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Hadoop</a:t>
            </a: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.</a:t>
            </a:r>
            <a:b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Em Big Data, o processo de carga também é conhecido como Ingestão de Dados, que geralmente é a primeira parte da carga ( </a:t>
            </a:r>
            <a:r>
              <a:rPr lang="pt-BR" sz="1800" b="0" i="0" dirty="0" err="1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Extract</a:t>
            </a:r>
            <a: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  <a:t> ) a parte mais simples do processo, que consiste em extrair dados dos sistemas de origem e trazer para dentro do Data Lake ou ambiente de dados utilizado.</a:t>
            </a:r>
            <a:br>
              <a:rPr lang="pt-BR" sz="1800" b="0" i="0" dirty="0">
                <a:solidFill>
                  <a:srgbClr val="3A3A3A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endParaRPr lang="pt-BR" sz="1800" b="1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0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TL para BIG Data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496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1999501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09551" y="2493832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7" name="Picture 2" descr="ETL: o que é e qual sua importância? | SAS">
            <a:extLst>
              <a:ext uri="{FF2B5EF4-FFF2-40B4-BE49-F238E27FC236}">
                <a16:creationId xmlns:a16="http://schemas.microsoft.com/office/drawing/2014/main" id="{ECB404EF-73C2-D9EA-33DF-CB9206ED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5" y="1283222"/>
            <a:ext cx="3462967" cy="225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600F460-17F4-4C12-861B-A70B82114CB7}"/>
</file>

<file path=customXml/itemProps2.xml><?xml version="1.0" encoding="utf-8"?>
<ds:datastoreItem xmlns:ds="http://schemas.openxmlformats.org/officeDocument/2006/customXml" ds:itemID="{852F0EA2-D17C-4588-983A-3C0F880AD956}"/>
</file>

<file path=customXml/itemProps3.xml><?xml version="1.0" encoding="utf-8"?>
<ds:datastoreItem xmlns:ds="http://schemas.openxmlformats.org/officeDocument/2006/customXml" ds:itemID="{7A7D3861-2AA8-4823-B509-B89D34E617FF}"/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435</Words>
  <Application>Microsoft Office PowerPoint</Application>
  <PresentationFormat>Apresentação na tela (16:9)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Century Gothic</vt:lpstr>
      <vt:lpstr>Arial</vt:lpstr>
      <vt:lpstr>Arial Narrow</vt:lpstr>
      <vt:lpstr>Calibri</vt:lpstr>
      <vt:lpstr>Simple Light</vt:lpstr>
      <vt:lpstr>Apresentação do PowerPoint</vt:lpstr>
      <vt:lpstr>Apresentação do PowerPoint</vt:lpstr>
      <vt:lpstr>  As ferramentas são softwares utilizados para facilitar o processo de integração de dados. Inicialmente muito usados em projetos de Data Warehouse e Business Intelligence em geral, ultimamente tem sido utilizados em processos de integração de software, bancos de dados, etc.</vt:lpstr>
      <vt:lpstr>  Existem diversas ferramentas de ETL, como :   IBM Data Stage – https://www.cetax.com.br/datastage-ibm-ferramenta-de-etl/ Informatica Power Center – https://www.cetax.com.br/power-center-informatica-ferramenta-de-etl/ SSIS Sql Server Integration Services – https://www.cetax.com.br/ssis-sql-server-integration-Talend ETL  – https://www.cetax.com.br/criando-job-simples-no-talend/</vt:lpstr>
      <vt:lpstr> Hoje com o crescimento dos projetos de Big Data aumenta-se mais ainda a necessidade de fazer ETL entre plataformas heterogêneas, para isso, projetos como o Hadoop, possuem ferramentas próprias para carga de dados, como :  SQOOP – Ferramenta para movimentar dados dentre bancos de dados relacionais e o ambiente Hadoop.  HIVE – Ambiente de SQL sobre um cluster Hadoop.  PIG – Ferramenta de Script para transformação e processamento de dados.  SPARK – Framework de processamento em memória.  ‘ </vt:lpstr>
      <vt:lpstr> Hadoop é uma plataforma de software em Java de computação distribuída voltada para clusters e processamento de grandes volumes de dados, com atenção a tolerância a falhas. ‘ </vt:lpstr>
      <vt:lpstr>  Mesmo com todas as possibilidades acima, vemos as ferramentas de ETL se adaptando para Big Data ou gerando códigos para serem rodados nessas ferramentas do Ecosistema Hadoop.  Em Big Data, o processo de carga também é conhecido como Ingestão de Dados, que geralmente é a primeira parte da carga ( Extract ) a parte mais simples do processo, que consiste em extrair dados dos sistemas de origem e trazer para dentro do Data Lake ou ambiente de dados utilizado.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48</cp:revision>
  <dcterms:modified xsi:type="dcterms:W3CDTF">2022-07-22T03:49:46Z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