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71" r:id="rId4"/>
    <p:sldId id="272" r:id="rId5"/>
    <p:sldId id="27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AF1CC58C-8561-4D16-AB25-9DDAC358B3BE}">
          <p14:sldIdLst>
            <p14:sldId id="256"/>
            <p14:sldId id="261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112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3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96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https://www.youtube.com/watch?v=ns4aMnbW0ok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https://luigi.readthedocs.io/en/stable/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https://www.youtube.com/watch?v=RCdms8eGid8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https://www.youtube.com/watch?v=RCdms8eGid8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https://luigi.readthedocs.io/en/stable/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372237" y="3115303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ETL: Manipulando 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dados com Pandas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2433BD-41EF-BE4D-536B-ED3CCC6D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844" y="728546"/>
            <a:ext cx="4948513" cy="2920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r>
              <a:rPr lang="en-US" sz="5500" b="1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 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3B3880-232A-2CB1-214F-67E791512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844" y="728546"/>
            <a:ext cx="4948513" cy="2920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C396FA-BD97-3AD9-C3CA-B51392A3F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38"/>
            <a:ext cx="9144000" cy="2780522"/>
          </a:xfrm>
          <a:prstGeom prst="rect">
            <a:avLst/>
          </a:prstGeom>
        </p:spPr>
      </p:pic>
      <p:sp>
        <p:nvSpPr>
          <p:cNvPr id="10" name="Google Shape;58;p2">
            <a:extLst>
              <a:ext uri="{FF2B5EF4-FFF2-40B4-BE49-F238E27FC236}">
                <a16:creationId xmlns:a16="http://schemas.microsoft.com/office/drawing/2014/main" id="{7BF20A0D-3596-824E-3125-709945A5772A}"/>
              </a:ext>
            </a:extLst>
          </p:cNvPr>
          <p:cNvSpPr txBox="1"/>
          <p:nvPr/>
        </p:nvSpPr>
        <p:spPr>
          <a:xfrm>
            <a:off x="305328" y="400718"/>
            <a:ext cx="6117773" cy="7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Leitura dos dados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95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F6A1F2-8CAA-72A7-D061-5F2649E85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6294"/>
            <a:ext cx="9144000" cy="1795681"/>
          </a:xfrm>
          <a:prstGeom prst="rect">
            <a:avLst/>
          </a:prstGeom>
        </p:spPr>
      </p:pic>
      <p:sp>
        <p:nvSpPr>
          <p:cNvPr id="9" name="Google Shape;58;p2">
            <a:extLst>
              <a:ext uri="{FF2B5EF4-FFF2-40B4-BE49-F238E27FC236}">
                <a16:creationId xmlns:a16="http://schemas.microsoft.com/office/drawing/2014/main" id="{B75DAC5B-069B-78E7-3B92-38853617DC11}"/>
              </a:ext>
            </a:extLst>
          </p:cNvPr>
          <p:cNvSpPr txBox="1"/>
          <p:nvPr/>
        </p:nvSpPr>
        <p:spPr>
          <a:xfrm>
            <a:off x="305328" y="400718"/>
            <a:ext cx="6117773" cy="7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Tabela gerada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829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7" name="Picture 2" descr="ETL: o que é e qual sua importância? | SAS">
            <a:extLst>
              <a:ext uri="{FF2B5EF4-FFF2-40B4-BE49-F238E27FC236}">
                <a16:creationId xmlns:a16="http://schemas.microsoft.com/office/drawing/2014/main" id="{ECB404EF-73C2-D9EA-33DF-CB9206ED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5" y="1283222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AEF78EB-2803-4F3D-8339-10EBF3994273}"/>
</file>

<file path=customXml/itemProps2.xml><?xml version="1.0" encoding="utf-8"?>
<ds:datastoreItem xmlns:ds="http://schemas.openxmlformats.org/officeDocument/2006/customXml" ds:itemID="{82DB14B7-73C0-4851-9460-2C40E3D11316}"/>
</file>

<file path=customXml/itemProps3.xml><?xml version="1.0" encoding="utf-8"?>
<ds:datastoreItem xmlns:ds="http://schemas.openxmlformats.org/officeDocument/2006/customXml" ds:itemID="{E71E0B14-86EB-4C78-9C31-BA13B91FDD5C}"/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138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Century Gothic</vt:lpstr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56</cp:revision>
  <dcterms:modified xsi:type="dcterms:W3CDTF">2022-07-21T21:48:32Z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