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378" r:id="rId4"/>
    <p:sldId id="400" r:id="rId5"/>
    <p:sldId id="401" r:id="rId6"/>
    <p:sldId id="402" r:id="rId7"/>
    <p:sldId id="403" r:id="rId8"/>
    <p:sldId id="404" r:id="rId9"/>
    <p:sldId id="398" r:id="rId10"/>
    <p:sldId id="399" r:id="rId11"/>
    <p:sldId id="397" r:id="rId12"/>
    <p:sldId id="270" r:id="rId13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AF1CC58C-8561-4D16-AB25-9DDAC358B3BE}">
          <p14:sldIdLst>
            <p14:sldId id="256"/>
            <p14:sldId id="261"/>
            <p14:sldId id="378"/>
            <p14:sldId id="400"/>
            <p14:sldId id="401"/>
            <p14:sldId id="402"/>
            <p14:sldId id="403"/>
            <p14:sldId id="404"/>
            <p14:sldId id="398"/>
            <p14:sldId id="399"/>
            <p14:sldId id="397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11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112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07" Type="http://schemas.openxmlformats.org/officeDocument/2006/relationships/viewProps" Target="viewProps.xml"/><Relationship Id="rId11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11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10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010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https://www.youtube.com/watch?v=ns4aMnbW0ok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https://luigi.readthedocs.io/en/stable/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https://www.youtube.com/watch?v=RCdms8eGid8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https://www.youtube.com/watch?v=RCdms8eGid8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https://luigi.readthedocs.io/en/stable/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EGO Super Mario - Aventuras com Luigi - Pacote Inicial - LEGO">
            <a:extLst>
              <a:ext uri="{FF2B5EF4-FFF2-40B4-BE49-F238E27FC236}">
                <a16:creationId xmlns:a16="http://schemas.microsoft.com/office/drawing/2014/main" id="{F1E98F75-8D1E-9A12-870E-1C33B211D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101" y="1583009"/>
            <a:ext cx="2293899" cy="137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Google Shape;57;p2"/>
          <p:cNvSpPr txBox="1"/>
          <p:nvPr/>
        </p:nvSpPr>
        <p:spPr>
          <a:xfrm>
            <a:off x="372237" y="3115303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305328" y="400718"/>
            <a:ext cx="61177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i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Framework Luigi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para ETL com Python</a:t>
            </a:r>
            <a:endParaRPr sz="42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GitHub - spotify/luigi: Luigi is a Python module that helps you build  complex pipelines of batch jobs. It handles dependency resolution, workflow  management, visualization etc. It also comes with Hadoop support built">
            <a:extLst>
              <a:ext uri="{FF2B5EF4-FFF2-40B4-BE49-F238E27FC236}">
                <a16:creationId xmlns:a16="http://schemas.microsoft.com/office/drawing/2014/main" id="{4FCDBED0-B6E7-06DC-384F-FE9A111B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027" y="1957470"/>
            <a:ext cx="2625738" cy="14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E3E4E-A136-0479-3CA9-D0EAA99C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4523E8-2B8C-89BA-7891-BCC53807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ECEE43-C228-0560-412F-0FF81B4B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4A5908-BE4A-FB7F-40D3-F9D4E9DE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6" y="21618"/>
            <a:ext cx="9105484" cy="512183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7A0E40D-7F7F-BE10-5F23-B61AD84E2C99}"/>
              </a:ext>
            </a:extLst>
          </p:cNvPr>
          <p:cNvSpPr txBox="1"/>
          <p:nvPr/>
        </p:nvSpPr>
        <p:spPr>
          <a:xfrm>
            <a:off x="1546302" y="3813717"/>
            <a:ext cx="336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ym typeface="Wingdings" panose="05000000000000000000" pitchFamily="2" charset="2"/>
              </a:rPr>
              <a:t> </a:t>
            </a:r>
            <a:r>
              <a:rPr lang="pt-BR" sz="1800" b="1" dirty="0"/>
              <a:t>Localhost:8082</a:t>
            </a:r>
          </a:p>
        </p:txBody>
      </p:sp>
    </p:spTree>
    <p:extLst>
      <p:ext uri="{BB962C8B-B14F-4D97-AF65-F5344CB8AC3E}">
        <p14:creationId xmlns:p14="http://schemas.microsoft.com/office/powerpoint/2010/main" val="314132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O </a:t>
            </a:r>
            <a:r>
              <a:rPr lang="pt-BR" sz="1800" i="1" dirty="0" err="1">
                <a:solidFill>
                  <a:schemeClr val="tx1"/>
                </a:solidFill>
                <a:latin typeface="Arial Narrow" pitchFamily="34" charset="0"/>
              </a:rPr>
              <a:t>framewok</a:t>
            </a:r>
            <a:r>
              <a:rPr lang="pt-BR" sz="1800" i="1" dirty="0">
                <a:solidFill>
                  <a:schemeClr val="tx1"/>
                </a:solidFill>
                <a:latin typeface="Arial Narrow" pitchFamily="34" charset="0"/>
              </a:rPr>
              <a:t> Luigi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tem suporte para trabalho de forma gráfica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</a:t>
            </a:r>
            <a:endParaRPr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How To Build a Data Processing Pipeline Using Luigi in Python on Ubuntu  20.04 | DigitalOcean">
            <a:extLst>
              <a:ext uri="{FF2B5EF4-FFF2-40B4-BE49-F238E27FC236}">
                <a16:creationId xmlns:a16="http://schemas.microsoft.com/office/drawing/2014/main" id="{24D04B65-9B6F-7617-5ACF-D91979BA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9" y="1583473"/>
            <a:ext cx="9091961" cy="355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03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1999501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09551" y="249383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7" name="Picture 2" descr="ETL: o que é e qual sua importância? | SAS">
            <a:extLst>
              <a:ext uri="{FF2B5EF4-FFF2-40B4-BE49-F238E27FC236}">
                <a16:creationId xmlns:a16="http://schemas.microsoft.com/office/drawing/2014/main" id="{ECB404EF-73C2-D9EA-33DF-CB9206ED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75" y="1283222"/>
            <a:ext cx="3462967" cy="225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496977" y="1853829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27440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ETLs</a:t>
            </a:r>
            <a:endParaRPr sz="55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905293" y="2516821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8" name="Picture 2" descr="GitHub - spotify/luigi: Luigi is a Python module that helps you build  complex pipelines of batch jobs. It handles dependency resolution, workflow  management, visualization etc. It also comes with Hadoop support built">
            <a:extLst>
              <a:ext uri="{FF2B5EF4-FFF2-40B4-BE49-F238E27FC236}">
                <a16:creationId xmlns:a16="http://schemas.microsoft.com/office/drawing/2014/main" id="{E36FA78A-3BFA-CF14-E8EC-155AE3DAC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71" y="2171641"/>
            <a:ext cx="2625738" cy="14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Luigi é um framework de execução criado pelo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Spotify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que cria pipelines de dados em Python. É um pacote Python (2.7, 3.6, 3.7 testado) que ajuda a construir pipelines complexos de trabalhos em lote. Ele lida com resolução de dependências, gerenciamento de fluxo de trabalho, visualização, tratamento de falhas, integração de linha de comando e muito mais.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</a:t>
            </a:r>
            <a:endParaRPr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Picture 4" descr="LEGO Super Mario - Aventuras com Luigi - Pacote Inicial - LEGO">
            <a:extLst>
              <a:ext uri="{FF2B5EF4-FFF2-40B4-BE49-F238E27FC236}">
                <a16:creationId xmlns:a16="http://schemas.microsoft.com/office/drawing/2014/main" id="{536A37A2-3461-0C7C-DFFA-7C5A6AEC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223" y="2646092"/>
            <a:ext cx="2293899" cy="137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itHub - spotify/luigi: Luigi is a Python module that helps you build  complex pipelines of batch jobs. It handles dependency resolution, workflow  management, visualization etc. It also comes with Hadoop support built">
            <a:extLst>
              <a:ext uri="{FF2B5EF4-FFF2-40B4-BE49-F238E27FC236}">
                <a16:creationId xmlns:a16="http://schemas.microsoft.com/office/drawing/2014/main" id="{0FDA4C88-1666-71CA-FA74-3EFDE9D8B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149" y="3020553"/>
            <a:ext cx="2625738" cy="14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0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Luigi é um framework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de execução criado pelo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Spotify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que cria pipelines de dados em Python. Em tese, é um pacote Python (2.7, 3.6, 3.7 testado) que ajuda a construir pipelines complexos de trabalhos em lote. Ele lida com resolução de dependências, gerenciamento de fluxo de trabalho, visualização, tratamento de falhas, integração de linha de comando e muito mais.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</a:t>
            </a:r>
            <a:endParaRPr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Picture 2" descr="GitHub - spotify/luigi: Luigi is a Python module that helps you build  complex pipelines of batch jobs. It handles dependency resolution, workflow  management, visualization etc. It also comes with Hadoop support built">
            <a:extLst>
              <a:ext uri="{FF2B5EF4-FFF2-40B4-BE49-F238E27FC236}">
                <a16:creationId xmlns:a16="http://schemas.microsoft.com/office/drawing/2014/main" id="{0FDA4C88-1666-71CA-FA74-3EFDE9D8B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186" y="2594425"/>
            <a:ext cx="3003094" cy="16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wnload Cape Luigi And Red Yoshi - Luigi Bros PNG Image with No Background  - PNGkey.com">
            <a:extLst>
              <a:ext uri="{FF2B5EF4-FFF2-40B4-BE49-F238E27FC236}">
                <a16:creationId xmlns:a16="http://schemas.microsoft.com/office/drawing/2014/main" id="{BA11214E-6653-9626-516F-9A0425C56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610" y="2280432"/>
            <a:ext cx="2559302" cy="277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89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Target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: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Em palavras simples, um alvo contém a saída de uma tarefa. Um destino pode ser um local (por exemplo: um arquivo), (MySQL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etc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);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Tópicos </a:t>
            </a:r>
            <a:endParaRPr sz="3600" b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2" descr="ETL: o que é e qual sua importância? | SAS">
            <a:extLst>
              <a:ext uri="{FF2B5EF4-FFF2-40B4-BE49-F238E27FC236}">
                <a16:creationId xmlns:a16="http://schemas.microsoft.com/office/drawing/2014/main" id="{B00553B6-7427-BB5A-2E59-E682324B0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190202"/>
            <a:ext cx="3462967" cy="225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GitHub - spotify/luigi: Luigi is a Python module that helps you build  complex pipelines of batch jobs. It handles dependency resolution, workflow  management, visualization etc. It also comes with Hadoop support built">
            <a:extLst>
              <a:ext uri="{FF2B5EF4-FFF2-40B4-BE49-F238E27FC236}">
                <a16:creationId xmlns:a16="http://schemas.microsoft.com/office/drawing/2014/main" id="{FE5D88AE-B6D5-BFAF-558C-A341FC70B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95" y="2096338"/>
            <a:ext cx="3003094" cy="16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ownload Cape Luigi And Red Yoshi - Luigi Bros PNG Image with No Background  - PNGkey.com">
            <a:extLst>
              <a:ext uri="{FF2B5EF4-FFF2-40B4-BE49-F238E27FC236}">
                <a16:creationId xmlns:a16="http://schemas.microsoft.com/office/drawing/2014/main" id="{93AA7B0D-DC46-524C-35D7-E13ADDE30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919" y="1782345"/>
            <a:ext cx="2559302" cy="277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0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Task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: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- Tarefa é algo onde o trabalho real ocorre. Uma tarefa pode ser independente ou dependente. O exemplo de uma tarefa dependente é despejar os dados em um arquivo ou banco de dados. Antes de carregar os dados, os dados devem estar lá por qualquer meio (</a:t>
            </a:r>
            <a:r>
              <a:rPr lang="pt-BR" sz="1800" i="1" dirty="0" err="1">
                <a:solidFill>
                  <a:schemeClr val="tx1"/>
                </a:solidFill>
                <a:latin typeface="Arial Narrow" pitchFamily="34" charset="0"/>
              </a:rPr>
              <a:t>scraping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, API,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etc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). Cada tarefa é representada como uma classe Python que contém certas funções-membro obrigatórias. Uma função de tarefa contém os seguintes métodos: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Tópicos </a:t>
            </a:r>
            <a:endParaRPr sz="3600" b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Picture 2" descr="ETL: o que é e qual sua importância? | SAS">
            <a:extLst>
              <a:ext uri="{FF2B5EF4-FFF2-40B4-BE49-F238E27FC236}">
                <a16:creationId xmlns:a16="http://schemas.microsoft.com/office/drawing/2014/main" id="{9F7FB474-B413-C57F-4448-F60B29A7F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54168"/>
            <a:ext cx="2922727" cy="189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itHub - spotify/luigi: Luigi is a Python module that helps you build  complex pipelines of batch jobs. It handles dependency resolution, workflow  management, visualization etc. It also comes with Hadoop support built">
            <a:extLst>
              <a:ext uri="{FF2B5EF4-FFF2-40B4-BE49-F238E27FC236}">
                <a16:creationId xmlns:a16="http://schemas.microsoft.com/office/drawing/2014/main" id="{14628FF5-0706-848A-BE90-6A46E0A5C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53" y="2759402"/>
            <a:ext cx="2534595" cy="135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ownload Cape Luigi And Red Yoshi - Luigi Bros PNG Image with No Background  - PNGkey.com">
            <a:extLst>
              <a:ext uri="{FF2B5EF4-FFF2-40B4-BE49-F238E27FC236}">
                <a16:creationId xmlns:a16="http://schemas.microsoft.com/office/drawing/2014/main" id="{7AAD4569-4307-9AC3-1650-FBA0D5C85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43" y="2627947"/>
            <a:ext cx="2160038" cy="234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70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Task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: </a:t>
            </a:r>
            <a:br>
              <a:rPr lang="pt-BR" sz="1800" dirty="0">
                <a:solidFill>
                  <a:schemeClr val="tx1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chemeClr val="tx1"/>
                </a:solidFill>
                <a:latin typeface="Arial Narrow" pitchFamily="34" charset="0"/>
              </a:rPr>
            </a:b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require():-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Esta função membro da classe </a:t>
            </a:r>
            <a:r>
              <a:rPr lang="pt-BR" sz="1800" i="1" dirty="0" err="1">
                <a:solidFill>
                  <a:schemeClr val="tx1"/>
                </a:solidFill>
                <a:latin typeface="Arial Narrow" pitchFamily="34" charset="0"/>
              </a:rPr>
              <a:t>task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contém todas as instâncias de tarefas que devem ser executadas antes da tarefa atual. </a:t>
            </a:r>
            <a:br>
              <a:rPr lang="pt-BR" sz="1800" dirty="0">
                <a:solidFill>
                  <a:schemeClr val="tx1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chemeClr val="tx1"/>
                </a:solidFill>
                <a:latin typeface="Arial Narrow" pitchFamily="34" charset="0"/>
              </a:rPr>
            </a:b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output():-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Este método contém o destino onde a saída da tarefa será armazenada. Isso pode conter um ou mais objetos de destino.</a:t>
            </a:r>
            <a:br>
              <a:rPr lang="pt-BR" sz="1800" dirty="0">
                <a:solidFill>
                  <a:schemeClr val="tx1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chemeClr val="tx1"/>
                </a:solidFill>
                <a:latin typeface="Arial Narrow" pitchFamily="34" charset="0"/>
              </a:rPr>
            </a:b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run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():-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Este método contém a lógica real para executar uma tarefa.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Tópicos </a:t>
            </a:r>
            <a:endParaRPr sz="3600" b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713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A representação do processo será algo como abaixo:</a:t>
            </a:r>
            <a:br>
              <a:rPr lang="pt-BR" sz="1800" dirty="0">
                <a:solidFill>
                  <a:schemeClr val="tx1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chemeClr val="tx1"/>
                </a:solidFill>
                <a:latin typeface="Arial Narrow" pitchFamily="34" charset="0"/>
              </a:rPr>
            </a:b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Tópicos </a:t>
            </a:r>
            <a:endParaRPr sz="3600" b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45C244-DA2B-EA3E-6D3A-41325DDC2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48303"/>
            <a:ext cx="6233476" cy="266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90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0FD35-7E3D-F852-E92D-499249CB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5C56A-2BEA-14AE-B9F3-1A2E95B7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56FA05-CDBD-3C99-513B-82D7192B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F69DC8-3C68-9C92-CDA6-AAC5437A5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6" y="0"/>
            <a:ext cx="9143913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288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9E99C787-1DD8-4803-8FBA-43286B93A378}"/>
</file>

<file path=customXml/itemProps2.xml><?xml version="1.0" encoding="utf-8"?>
<ds:datastoreItem xmlns:ds="http://schemas.openxmlformats.org/officeDocument/2006/customXml" ds:itemID="{EA8A6EDC-2A97-44D7-AF62-D415F575945A}"/>
</file>

<file path=customXml/itemProps3.xml><?xml version="1.0" encoding="utf-8"?>
<ds:datastoreItem xmlns:ds="http://schemas.openxmlformats.org/officeDocument/2006/customXml" ds:itemID="{35F1E233-6ED8-458D-AE16-30CCB08E5617}"/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498</Words>
  <Application>Microsoft Office PowerPoint</Application>
  <PresentationFormat>Apresentação na tela (16:9)</PresentationFormat>
  <Paragraphs>42</Paragraphs>
  <Slides>12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Century Gothic</vt:lpstr>
      <vt:lpstr>Arial</vt:lpstr>
      <vt:lpstr>Arial Narrow</vt:lpstr>
      <vt:lpstr>Calibri</vt:lpstr>
      <vt:lpstr>Simple Light</vt:lpstr>
      <vt:lpstr>Apresentação do PowerPoint</vt:lpstr>
      <vt:lpstr>Apresentação do PowerPoint</vt:lpstr>
      <vt:lpstr>  Luigi é um framework de execução criado pelo Spotify que cria pipelines de dados em Python. É um pacote Python (2.7, 3.6, 3.7 testado) que ajuda a construir pipelines complexos de trabalhos em lote. Ele lida com resolução de dependências, gerenciamento de fluxo de trabalho, visualização, tratamento de falhas, integração de linha de comando e muito mais.</vt:lpstr>
      <vt:lpstr>  Luigi é um framework de execução criado pelo Spotify que cria pipelines de dados em Python. Em tese, é um pacote Python (2.7, 3.6, 3.7 testado) que ajuda a construir pipelines complexos de trabalhos em lote. Ele lida com resolução de dependências, gerenciamento de fluxo de trabalho, visualização, tratamento de falhas, integração de linha de comando e muito mais.</vt:lpstr>
      <vt:lpstr>  Target: Em palavras simples, um alvo contém a saída de uma tarefa. Um destino pode ser um local (por exemplo: um arquivo), (MySQL etc);</vt:lpstr>
      <vt:lpstr>  Task: - Tarefa é algo onde o trabalho real ocorre. Uma tarefa pode ser independente ou dependente. O exemplo de uma tarefa dependente é despejar os dados em um arquivo ou banco de dados. Antes de carregar os dados, os dados devem estar lá por qualquer meio (scraping, API, etc). Cada tarefa é representada como uma classe Python que contém certas funções-membro obrigatórias. Uma função de tarefa contém os seguintes métodos:</vt:lpstr>
      <vt:lpstr>  Task:   require():- Esta função membro da classe task contém todas as instâncias de tarefas que devem ser executadas antes da tarefa atual.   output():- Este método contém o destino onde a saída da tarefa será armazenada. Isso pode conter um ou mais objetos de destino.  run():- Este método contém a lógica real para executar uma tarefa.</vt:lpstr>
      <vt:lpstr>  A representação do processo será algo como abaixo:  </vt:lpstr>
      <vt:lpstr>Apresentação do PowerPoint</vt:lpstr>
      <vt:lpstr>Apresentação do PowerPoint</vt:lpstr>
      <vt:lpstr>  O framewok Luigi tem suporte para trabalho de forma gráfica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54</cp:revision>
  <dcterms:modified xsi:type="dcterms:W3CDTF">2022-07-21T21:11:50Z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