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ED46-ECB5-4C3B-B0C1-7547A8FAF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75C7B2-91FA-4702-B591-8A33FF6D1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3D4AC-9869-41E4-8CED-43255C2B9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09E6-9E6D-477D-95CA-C77F1C39AFA4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7F55B-889C-4720-AE7B-8288A5A8D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428F4-84B4-4D15-9657-E7EA32120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C821-8356-4C76-9FB3-4BDF3A08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0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EA6CF-7DBD-460A-A3E8-94ED20CEA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3F9FC5-635C-4238-9DD3-650E54258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381EB-6CC3-433A-A4D7-548F0E801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09E6-9E6D-477D-95CA-C77F1C39AFA4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77E7A-3BD2-4907-A4E8-A0017A078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15D29-0FDB-4ED4-AE7F-722AD3196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C821-8356-4C76-9FB3-4BDF3A08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41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C5512F-B85D-4564-AD13-0D16A76D3E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2434DB-21D8-4470-9255-0E8A49104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D3FED-2D5B-4471-A80E-D0B405B83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09E6-9E6D-477D-95CA-C77F1C39AFA4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B623A-41D9-4E88-AD2D-0EF336212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CEF79-5EBA-46E7-976F-033B3F2B9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C821-8356-4C76-9FB3-4BDF3A08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97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7DED9-8E67-46FF-8D61-B21D480A2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A2A2C-D165-4DE1-8236-B9AB40B76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C3834-FF43-4751-82DE-ABD0D1B73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09E6-9E6D-477D-95CA-C77F1C39AFA4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295E6-D1BD-43FC-9C90-9E4E541DC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FDE10-5B2B-48CC-97FB-BA410D72D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C821-8356-4C76-9FB3-4BDF3A08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15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F5FF-51C9-41FB-B2CC-6C59E5735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382B7-E71B-4EEC-86A4-4062DE399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E3CCA-3456-49AA-96ED-84C72F065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09E6-9E6D-477D-95CA-C77F1C39AFA4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876CB-871A-4383-8D00-70F564456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D3DDE-14B6-4418-921B-19FF4A92A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C821-8356-4C76-9FB3-4BDF3A08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22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C35AF-0E6A-442C-8D24-4585E132F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709ED-FFE1-4258-A94D-C481DC7070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EDBC5-64A8-4AA3-8C4A-467E19592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F9217-62CF-4216-B30C-5F95A740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09E6-9E6D-477D-95CA-C77F1C39AFA4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70EC36-A051-4F2F-A9CB-6C1F5608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782E6-91E8-46C9-8C63-D29F7D1A7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C821-8356-4C76-9FB3-4BDF3A08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14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8011B-2D15-43F5-8F6B-33C8C3CBB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002CE-97CB-4CEA-B4C2-012D6D21E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BD5853-FF57-41EC-9C02-85CE43CD1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F62F8-E5D6-4854-82BE-759FCB2A92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874825-24A6-480C-B9F7-5AE1090B5E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CBD805-B409-4F66-8CE4-75B56407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09E6-9E6D-477D-95CA-C77F1C39AFA4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271DA3-C8D9-43D8-8E12-E92E85861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1BC63A-9AB3-4938-913A-CC6BA1A40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C821-8356-4C76-9FB3-4BDF3A08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4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FA03C-D54F-4151-B4CD-1CFBFB3E7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CA3EED-8CF3-43BF-98E8-8B45C2378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09E6-9E6D-477D-95CA-C77F1C39AFA4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71049-A242-4AC0-B23B-7FB0D816C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8147C0-6EEB-47F1-A343-36673FE77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C821-8356-4C76-9FB3-4BDF3A08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7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E6EB50-4BF9-429A-8C56-32AA7DA8B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09E6-9E6D-477D-95CA-C77F1C39AFA4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3821A3-58C7-4A8D-84B4-5ACDA08F5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C08DD-4DF1-40EE-9286-DFA30805B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C821-8356-4C76-9FB3-4BDF3A08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21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596A-9C4B-406C-A6C0-D64B45F5F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4FD2D-651B-4B82-842A-B451E4A2E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B67B2-BFB7-4658-8525-413D45EE6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82FDB-83B1-45A3-93AA-437F180BF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09E6-9E6D-477D-95CA-C77F1C39AFA4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C0452-D480-4752-AEAA-4DDB6D403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483B3-018A-4A8B-A62E-1A76E1CD5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C821-8356-4C76-9FB3-4BDF3A08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39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E5317-2DEB-43BB-9521-5CCC7D5B7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C3C36A-27EB-4EC5-85B3-29A3585AB6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F6E4A-34B1-4095-8033-989505653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F14CA-E513-4A7C-8C06-2D8A9C45A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09E6-9E6D-477D-95CA-C77F1C39AFA4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49BF7-1969-495B-A8BA-4FFD85D9C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A1418-F6BA-4B1D-928A-583CBB8C6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C821-8356-4C76-9FB3-4BDF3A08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18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7EFAE-EA74-477D-B6C1-89846C160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EFC1E-A45C-4E1E-80D3-80A14F497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C53EC-CBC2-4DB7-AE25-D3A3CAE5FB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309E6-9E6D-477D-95CA-C77F1C39AFA4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60257-CC83-4225-98E6-A47C12B4BF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95A76-39BB-4AA7-B3C2-41533D9E6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FC821-8356-4C76-9FB3-4BDF3A08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73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BA5C2-9BCC-4EF2-8146-D6F1798C3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15" y="157941"/>
            <a:ext cx="11937075" cy="6600306"/>
          </a:xfrm>
        </p:spPr>
        <p:txBody>
          <a:bodyPr anchor="t">
            <a:normAutofit/>
          </a:bodyPr>
          <a:lstStyle/>
          <a:p>
            <a:r>
              <a:rPr lang="en-US" sz="1600" b="1" dirty="0"/>
              <a:t>Classify largest European cities according to their ability to host multisport event</a:t>
            </a:r>
            <a:br>
              <a:rPr lang="en-US" sz="1600" b="1" dirty="0"/>
            </a:b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8B4797-57A7-47F8-ACE3-0684ED078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598" y="770026"/>
            <a:ext cx="6904292" cy="41499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2EC573-10EC-4A09-8B7E-685DD53298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648" y="4487685"/>
            <a:ext cx="7581900" cy="1838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2A1EAC-4D0F-4FB0-9103-0E24D45B8399}"/>
              </a:ext>
            </a:extLst>
          </p:cNvPr>
          <p:cNvSpPr txBox="1"/>
          <p:nvPr/>
        </p:nvSpPr>
        <p:spPr>
          <a:xfrm>
            <a:off x="440576" y="770026"/>
            <a:ext cx="450549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A simple Data science project aiming to demonstrate the possibilities</a:t>
            </a:r>
          </a:p>
          <a:p>
            <a:r>
              <a:rPr lang="cs-CZ" sz="1200" dirty="0"/>
              <a:t>and power of the combination of Python, Python Data science</a:t>
            </a:r>
            <a:r>
              <a:rPr lang="en-US" sz="1200" dirty="0"/>
              <a:t> (and other)</a:t>
            </a:r>
            <a:r>
              <a:rPr lang="cs-CZ" sz="1200" dirty="0"/>
              <a:t> packages</a:t>
            </a:r>
            <a:r>
              <a:rPr lang="en-US" sz="1200" dirty="0"/>
              <a:t>, unsupervised machine learning</a:t>
            </a:r>
            <a:r>
              <a:rPr lang="cs-CZ" sz="1200" dirty="0"/>
              <a:t> and the Foursquare API</a:t>
            </a:r>
            <a:r>
              <a:rPr lang="en-US" sz="1200" dirty="0"/>
              <a:t>. Though this case study is not the best match for Foursquare as such, it still can be used to demonstrate what can be achieved using the tools named.</a:t>
            </a:r>
          </a:p>
          <a:p>
            <a:endParaRPr lang="en-US" sz="1200" dirty="0"/>
          </a:p>
          <a:p>
            <a:r>
              <a:rPr lang="en-US" sz="1200" dirty="0"/>
              <a:t>The following was done to achieve the results shown on the attached map and table: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Info about European cities with largest population was retrieved from Wikipedia a processed using the pandas package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Numbers of Football, Hockey and Tennis Stadium were retrieved for each city.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K-means clustering was used to group cities with similar parameters.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Groups showing with the optimal ratio between the Stadiums was selected as the best candidate.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cs-CZ" sz="1200" dirty="0"/>
          </a:p>
        </p:txBody>
      </p:sp>
    </p:spTree>
    <p:extLst>
      <p:ext uri="{BB962C8B-B14F-4D97-AF65-F5344CB8AC3E}">
        <p14:creationId xmlns:p14="http://schemas.microsoft.com/office/powerpoint/2010/main" val="2541140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151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Classify largest European cities according to their ability to host multisport event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ivan_sobotik</dc:creator>
  <cp:lastModifiedBy>ivan_sobotik</cp:lastModifiedBy>
  <cp:revision>3</cp:revision>
  <dcterms:created xsi:type="dcterms:W3CDTF">2019-12-12T14:19:18Z</dcterms:created>
  <dcterms:modified xsi:type="dcterms:W3CDTF">2019-12-12T14:43:18Z</dcterms:modified>
</cp:coreProperties>
</file>