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/>
    <p:restoredTop sz="94831"/>
  </p:normalViewPr>
  <p:slideViewPr>
    <p:cSldViewPr snapToGrid="0" snapToObjects="1">
      <p:cViewPr>
        <p:scale>
          <a:sx n="101" d="100"/>
          <a:sy n="101" d="100"/>
        </p:scale>
        <p:origin x="336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7E2BC-3134-4C7F-B5F0-AC310BA234C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8A8F61E-1E87-43FB-9864-95E65D02753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 b="1" i="0"/>
            <a:t>Introduction</a:t>
          </a:r>
          <a:endParaRPr lang="en-US" sz="1800"/>
        </a:p>
      </dgm:t>
    </dgm:pt>
    <dgm:pt modelId="{F82B6201-65C7-4585-825B-A51088D8601C}" type="parTrans" cxnId="{402F7EEF-460B-41C4-A0E6-2314A724D17A}">
      <dgm:prSet/>
      <dgm:spPr/>
      <dgm:t>
        <a:bodyPr/>
        <a:lstStyle/>
        <a:p>
          <a:endParaRPr lang="en-US" sz="1800"/>
        </a:p>
      </dgm:t>
    </dgm:pt>
    <dgm:pt modelId="{40A65D98-ADDE-408B-9154-34CDFE442D70}" type="sibTrans" cxnId="{402F7EEF-460B-41C4-A0E6-2314A724D17A}">
      <dgm:prSet/>
      <dgm:spPr/>
      <dgm:t>
        <a:bodyPr/>
        <a:lstStyle/>
        <a:p>
          <a:endParaRPr lang="en-US" sz="1800"/>
        </a:p>
      </dgm:t>
    </dgm:pt>
    <dgm:pt modelId="{F7230CC7-0EB7-4B15-A56F-61AA82E667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 dirty="0" err="1"/>
            <a:t>Présentation</a:t>
          </a:r>
          <a:r>
            <a:rPr lang="en-GB" sz="1800" b="0" i="0" dirty="0"/>
            <a:t> de la </a:t>
          </a:r>
          <a:r>
            <a:rPr lang="en-GB" sz="1800" b="0" i="0" dirty="0" err="1"/>
            <a:t>Problématique</a:t>
          </a:r>
          <a:endParaRPr lang="en-US" sz="1800" dirty="0"/>
        </a:p>
      </dgm:t>
    </dgm:pt>
    <dgm:pt modelId="{58C498BA-F06D-47BC-A3E6-0F6A85471FB8}" type="parTrans" cxnId="{23E650D9-8966-4B6D-9571-1FD672D8E679}">
      <dgm:prSet/>
      <dgm:spPr/>
      <dgm:t>
        <a:bodyPr/>
        <a:lstStyle/>
        <a:p>
          <a:endParaRPr lang="en-US" sz="1800"/>
        </a:p>
      </dgm:t>
    </dgm:pt>
    <dgm:pt modelId="{AFF73E41-20D4-4D9A-B8F5-B78C9ECFBB07}" type="sibTrans" cxnId="{23E650D9-8966-4B6D-9571-1FD672D8E679}">
      <dgm:prSet/>
      <dgm:spPr/>
      <dgm:t>
        <a:bodyPr/>
        <a:lstStyle/>
        <a:p>
          <a:endParaRPr lang="en-US" sz="1800"/>
        </a:p>
      </dgm:t>
    </dgm:pt>
    <dgm:pt modelId="{1E49E749-03E7-483E-B979-B85B4F1F83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 dirty="0"/>
            <a:t>Aperçu du Jeu de </a:t>
          </a:r>
          <a:r>
            <a:rPr lang="en-GB" sz="1800" b="0" i="0" dirty="0" err="1"/>
            <a:t>Données</a:t>
          </a:r>
          <a:endParaRPr lang="en-US" sz="1800" dirty="0"/>
        </a:p>
      </dgm:t>
    </dgm:pt>
    <dgm:pt modelId="{851834F1-0966-4053-BA5C-C42A51B2CE92}" type="parTrans" cxnId="{6105B25D-56A3-405B-BD74-6520EDF0167E}">
      <dgm:prSet/>
      <dgm:spPr/>
      <dgm:t>
        <a:bodyPr/>
        <a:lstStyle/>
        <a:p>
          <a:endParaRPr lang="en-US" sz="1800"/>
        </a:p>
      </dgm:t>
    </dgm:pt>
    <dgm:pt modelId="{207E3C8E-1393-4718-98CF-FAEB72074D05}" type="sibTrans" cxnId="{6105B25D-56A3-405B-BD74-6520EDF0167E}">
      <dgm:prSet/>
      <dgm:spPr/>
      <dgm:t>
        <a:bodyPr/>
        <a:lstStyle/>
        <a:p>
          <a:endParaRPr lang="en-US" sz="1800"/>
        </a:p>
      </dgm:t>
    </dgm:pt>
    <dgm:pt modelId="{D18B1999-CE86-41DF-8EF9-961AB75CBEB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 b="1" i="0" err="1"/>
            <a:t>Modélisation</a:t>
          </a:r>
          <a:r>
            <a:rPr lang="en-GB" sz="1800" b="1" i="0"/>
            <a:t> </a:t>
          </a:r>
          <a:endParaRPr lang="en-US" sz="1800"/>
        </a:p>
      </dgm:t>
    </dgm:pt>
    <dgm:pt modelId="{FE204BDB-D9AC-42CE-B94C-C5E86C465A5B}" type="parTrans" cxnId="{7D5B347F-F89D-409D-8329-2A8E7CBE9263}">
      <dgm:prSet/>
      <dgm:spPr/>
      <dgm:t>
        <a:bodyPr/>
        <a:lstStyle/>
        <a:p>
          <a:endParaRPr lang="en-US" sz="1800"/>
        </a:p>
      </dgm:t>
    </dgm:pt>
    <dgm:pt modelId="{4E754F52-0AAA-44D8-BDC2-255ED55D9249}" type="sibTrans" cxnId="{7D5B347F-F89D-409D-8329-2A8E7CBE9263}">
      <dgm:prSet/>
      <dgm:spPr/>
      <dgm:t>
        <a:bodyPr/>
        <a:lstStyle/>
        <a:p>
          <a:endParaRPr lang="en-US" sz="1800"/>
        </a:p>
      </dgm:t>
    </dgm:pt>
    <dgm:pt modelId="{F2B67FCA-913B-4AE4-B2ED-94D87B1A59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/>
            <a:t>Choix des </a:t>
          </a:r>
          <a:r>
            <a:rPr lang="en-GB" sz="1800" b="0" i="0" err="1"/>
            <a:t>Mesures</a:t>
          </a:r>
          <a:endParaRPr lang="en-US" sz="1800"/>
        </a:p>
      </dgm:t>
    </dgm:pt>
    <dgm:pt modelId="{32959641-3953-402A-B4F6-30D8BC1C1DFD}" type="parTrans" cxnId="{35C1D62B-8C3D-4994-A427-BF6F8755D772}">
      <dgm:prSet/>
      <dgm:spPr/>
      <dgm:t>
        <a:bodyPr/>
        <a:lstStyle/>
        <a:p>
          <a:endParaRPr lang="en-US" sz="1800"/>
        </a:p>
      </dgm:t>
    </dgm:pt>
    <dgm:pt modelId="{ED5E5FB4-CF1C-40F7-8245-67BA660030CB}" type="sibTrans" cxnId="{35C1D62B-8C3D-4994-A427-BF6F8755D772}">
      <dgm:prSet/>
      <dgm:spPr/>
      <dgm:t>
        <a:bodyPr/>
        <a:lstStyle/>
        <a:p>
          <a:endParaRPr lang="en-US" sz="1800"/>
        </a:p>
      </dgm:t>
    </dgm:pt>
    <dgm:pt modelId="{78FE12F8-C37A-4FED-B26B-4A1903EDBD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/>
            <a:t>Visualisation via MLFlow UI</a:t>
          </a:r>
          <a:endParaRPr lang="en-US" sz="1800"/>
        </a:p>
      </dgm:t>
    </dgm:pt>
    <dgm:pt modelId="{D04E3D89-0697-4B76-B0CD-0C5FB3017109}" type="parTrans" cxnId="{89FF38AE-56C6-4E79-BD67-6592CA636BB8}">
      <dgm:prSet/>
      <dgm:spPr/>
      <dgm:t>
        <a:bodyPr/>
        <a:lstStyle/>
        <a:p>
          <a:endParaRPr lang="en-US" sz="1800"/>
        </a:p>
      </dgm:t>
    </dgm:pt>
    <dgm:pt modelId="{392D8503-9586-4555-95F1-AE8B7BE654C3}" type="sibTrans" cxnId="{89FF38AE-56C6-4E79-BD67-6592CA636BB8}">
      <dgm:prSet/>
      <dgm:spPr/>
      <dgm:t>
        <a:bodyPr/>
        <a:lstStyle/>
        <a:p>
          <a:endParaRPr lang="en-US" sz="1800"/>
        </a:p>
      </dgm:t>
    </dgm:pt>
    <dgm:pt modelId="{FEFB21BF-3198-44BD-BEEC-E23E3C1840F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 b="1" i="0"/>
            <a:t>Pipeline de </a:t>
          </a:r>
          <a:r>
            <a:rPr lang="en-GB" sz="1800" b="1" i="0" err="1"/>
            <a:t>Déploiement</a:t>
          </a:r>
          <a:endParaRPr lang="en-US" sz="1800"/>
        </a:p>
      </dgm:t>
    </dgm:pt>
    <dgm:pt modelId="{2720A215-DA57-47B0-A92D-DE9F027384DA}" type="parTrans" cxnId="{BA8256E6-7D57-4CA2-9F7D-99E75DAAD965}">
      <dgm:prSet/>
      <dgm:spPr/>
      <dgm:t>
        <a:bodyPr/>
        <a:lstStyle/>
        <a:p>
          <a:endParaRPr lang="en-US" sz="1800"/>
        </a:p>
      </dgm:t>
    </dgm:pt>
    <dgm:pt modelId="{9A9405AB-8FBC-4498-A1E4-ED95297F16D3}" type="sibTrans" cxnId="{BA8256E6-7D57-4CA2-9F7D-99E75DAAD965}">
      <dgm:prSet/>
      <dgm:spPr/>
      <dgm:t>
        <a:bodyPr/>
        <a:lstStyle/>
        <a:p>
          <a:endParaRPr lang="en-US" sz="1800"/>
        </a:p>
      </dgm:t>
    </dgm:pt>
    <dgm:pt modelId="{ADA13043-DAE1-437C-89D3-5776D12C68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/>
            <a:t>Utilisation de Git et Github</a:t>
          </a:r>
          <a:endParaRPr lang="en-US" sz="1800"/>
        </a:p>
      </dgm:t>
    </dgm:pt>
    <dgm:pt modelId="{012201FC-8A3A-4DCC-BF20-60639F095A39}" type="parTrans" cxnId="{AF19AE3B-A76A-4053-8C49-B6F0F204FD1F}">
      <dgm:prSet/>
      <dgm:spPr/>
      <dgm:t>
        <a:bodyPr/>
        <a:lstStyle/>
        <a:p>
          <a:endParaRPr lang="en-US" sz="1800"/>
        </a:p>
      </dgm:t>
    </dgm:pt>
    <dgm:pt modelId="{7237C507-BB26-4EB4-A7D6-2826A56357BF}" type="sibTrans" cxnId="{AF19AE3B-A76A-4053-8C49-B6F0F204FD1F}">
      <dgm:prSet/>
      <dgm:spPr/>
      <dgm:t>
        <a:bodyPr/>
        <a:lstStyle/>
        <a:p>
          <a:endParaRPr lang="en-US" sz="1800"/>
        </a:p>
      </dgm:t>
    </dgm:pt>
    <dgm:pt modelId="{37D97D15-0561-4D5D-A44C-640B49BC6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/>
            <a:t>Tests Unitaires</a:t>
          </a:r>
          <a:endParaRPr lang="en-US" sz="1800"/>
        </a:p>
      </dgm:t>
    </dgm:pt>
    <dgm:pt modelId="{DD3FA9E8-5938-479B-BD00-22A51BF3199C}" type="parTrans" cxnId="{70717E17-97C8-49C4-B61D-3EBFD6C3B111}">
      <dgm:prSet/>
      <dgm:spPr/>
      <dgm:t>
        <a:bodyPr/>
        <a:lstStyle/>
        <a:p>
          <a:endParaRPr lang="en-US" sz="1800"/>
        </a:p>
      </dgm:t>
    </dgm:pt>
    <dgm:pt modelId="{D70805DF-CB37-43EC-AB19-72AFF75B19A1}" type="sibTrans" cxnId="{70717E17-97C8-49C4-B61D-3EBFD6C3B111}">
      <dgm:prSet/>
      <dgm:spPr/>
      <dgm:t>
        <a:bodyPr/>
        <a:lstStyle/>
        <a:p>
          <a:endParaRPr lang="en-US" sz="1800"/>
        </a:p>
      </dgm:t>
    </dgm:pt>
    <dgm:pt modelId="{2EE93A42-F97F-4048-AA1F-9086C455C79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 b="1" i="0" dirty="0"/>
            <a:t>Analyse de Data Drift </a:t>
          </a:r>
          <a:endParaRPr lang="en-US" sz="1800" dirty="0"/>
        </a:p>
      </dgm:t>
    </dgm:pt>
    <dgm:pt modelId="{D5F2835A-8A9E-40EF-821E-978C96C1AC8E}" type="parTrans" cxnId="{14392B2C-3C88-4010-88BA-4AA996805F5A}">
      <dgm:prSet/>
      <dgm:spPr/>
      <dgm:t>
        <a:bodyPr/>
        <a:lstStyle/>
        <a:p>
          <a:endParaRPr lang="en-US" sz="1800"/>
        </a:p>
      </dgm:t>
    </dgm:pt>
    <dgm:pt modelId="{8C0AC326-78F2-434C-A374-DDAEB518D7C6}" type="sibTrans" cxnId="{14392B2C-3C88-4010-88BA-4AA996805F5A}">
      <dgm:prSet/>
      <dgm:spPr/>
      <dgm:t>
        <a:bodyPr/>
        <a:lstStyle/>
        <a:p>
          <a:endParaRPr lang="en-US" sz="1800"/>
        </a:p>
      </dgm:t>
    </dgm:pt>
    <dgm:pt modelId="{2EB3F303-21E8-431B-8BA7-C06B4D23F3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 dirty="0"/>
            <a:t>Utilisation de la </a:t>
          </a:r>
          <a:r>
            <a:rPr lang="en-GB" sz="1800" b="0" i="0" dirty="0" err="1"/>
            <a:t>Librairie</a:t>
          </a:r>
          <a:r>
            <a:rPr lang="en-GB" sz="1800" b="0" i="0" dirty="0"/>
            <a:t> Evidently</a:t>
          </a:r>
          <a:endParaRPr lang="en-US" sz="1800" dirty="0"/>
        </a:p>
      </dgm:t>
    </dgm:pt>
    <dgm:pt modelId="{B2D318D7-3C7D-4650-9D52-543ED472A2C7}" type="parTrans" cxnId="{48DA22F4-EAD7-41BF-A1D8-438D5F7DFB29}">
      <dgm:prSet/>
      <dgm:spPr/>
      <dgm:t>
        <a:bodyPr/>
        <a:lstStyle/>
        <a:p>
          <a:endParaRPr lang="en-US" sz="1800"/>
        </a:p>
      </dgm:t>
    </dgm:pt>
    <dgm:pt modelId="{8F06E7CF-CB5D-45ED-AAC7-5202148D1BA0}" type="sibTrans" cxnId="{48DA22F4-EAD7-41BF-A1D8-438D5F7DFB29}">
      <dgm:prSet/>
      <dgm:spPr/>
      <dgm:t>
        <a:bodyPr/>
        <a:lstStyle/>
        <a:p>
          <a:endParaRPr lang="en-US" sz="1800"/>
        </a:p>
      </dgm:t>
    </dgm:pt>
    <dgm:pt modelId="{DE783FCA-B5B5-4C6D-AEA3-1DC7179D27D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 b="1" i="0"/>
            <a:t>Dashboard sur le Cloud </a:t>
          </a:r>
          <a:endParaRPr lang="en-US" sz="1800"/>
        </a:p>
      </dgm:t>
    </dgm:pt>
    <dgm:pt modelId="{AFAE533C-230E-478A-B5E9-9DB0EE1E0B68}" type="parTrans" cxnId="{E23B9BA9-4F92-4B78-9405-D8BF8FC2135B}">
      <dgm:prSet/>
      <dgm:spPr/>
      <dgm:t>
        <a:bodyPr/>
        <a:lstStyle/>
        <a:p>
          <a:endParaRPr lang="en-US" sz="1800"/>
        </a:p>
      </dgm:t>
    </dgm:pt>
    <dgm:pt modelId="{05A4DEDF-FEB3-49C6-8D49-10722982FEDE}" type="sibTrans" cxnId="{E23B9BA9-4F92-4B78-9405-D8BF8FC2135B}">
      <dgm:prSet/>
      <dgm:spPr/>
      <dgm:t>
        <a:bodyPr/>
        <a:lstStyle/>
        <a:p>
          <a:endParaRPr lang="en-US" sz="1800"/>
        </a:p>
      </dgm:t>
    </dgm:pt>
    <dgm:pt modelId="{4F3FD0FF-B513-4C35-9CB8-49DB1CC03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 err="1"/>
            <a:t>Démo</a:t>
          </a:r>
          <a:r>
            <a:rPr lang="en-GB" sz="1800" b="0" i="0"/>
            <a:t> du Dashboard </a:t>
          </a:r>
          <a:r>
            <a:rPr lang="en-GB" sz="1800" b="0" i="0" err="1"/>
            <a:t>Déployé</a:t>
          </a:r>
          <a:endParaRPr lang="en-US" sz="1800"/>
        </a:p>
      </dgm:t>
    </dgm:pt>
    <dgm:pt modelId="{AE6C4058-FC7D-436E-8DBC-46FB063E2DAA}" type="parTrans" cxnId="{7972128A-3DF5-42DD-9B42-396C72229808}">
      <dgm:prSet/>
      <dgm:spPr/>
      <dgm:t>
        <a:bodyPr/>
        <a:lstStyle/>
        <a:p>
          <a:endParaRPr lang="en-US" sz="1800"/>
        </a:p>
      </dgm:t>
    </dgm:pt>
    <dgm:pt modelId="{B3A48996-74D9-4E60-853E-FFF082BAD5D1}" type="sibTrans" cxnId="{7972128A-3DF5-42DD-9B42-396C72229808}">
      <dgm:prSet/>
      <dgm:spPr/>
      <dgm:t>
        <a:bodyPr/>
        <a:lstStyle/>
        <a:p>
          <a:endParaRPr lang="en-US" sz="1800"/>
        </a:p>
      </dgm:t>
    </dgm:pt>
    <dgm:pt modelId="{5E46FEEC-3AEE-44C5-B67F-F027521B7A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/>
            <a:t>Plateforme Cloud Utilisée (Heroku)</a:t>
          </a:r>
          <a:endParaRPr lang="en-US" sz="1800"/>
        </a:p>
      </dgm:t>
    </dgm:pt>
    <dgm:pt modelId="{85E501A5-D522-41F7-A2C5-4ACDCDFC1A74}" type="parTrans" cxnId="{7649FCC7-2BEF-4014-B254-5939525D5820}">
      <dgm:prSet/>
      <dgm:spPr/>
      <dgm:t>
        <a:bodyPr/>
        <a:lstStyle/>
        <a:p>
          <a:endParaRPr lang="en-US" sz="1800"/>
        </a:p>
      </dgm:t>
    </dgm:pt>
    <dgm:pt modelId="{0F957836-5AA1-40C4-A3E9-55757146A82D}" type="sibTrans" cxnId="{7649FCC7-2BEF-4014-B254-5939525D5820}">
      <dgm:prSet/>
      <dgm:spPr/>
      <dgm:t>
        <a:bodyPr/>
        <a:lstStyle/>
        <a:p>
          <a:endParaRPr lang="en-US" sz="1800"/>
        </a:p>
      </dgm:t>
    </dgm:pt>
    <dgm:pt modelId="{16C2046D-317A-404E-AAA8-8C238773523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 b="1" i="0"/>
            <a:t>Conclusion</a:t>
          </a:r>
          <a:endParaRPr lang="en-US" sz="1800"/>
        </a:p>
      </dgm:t>
    </dgm:pt>
    <dgm:pt modelId="{C62DC0DB-F9DD-4924-ACDC-CD1EB507BF3D}" type="parTrans" cxnId="{1FAE4722-618F-4ECB-BDE4-63B6607DDED0}">
      <dgm:prSet/>
      <dgm:spPr/>
      <dgm:t>
        <a:bodyPr/>
        <a:lstStyle/>
        <a:p>
          <a:endParaRPr lang="en-US" sz="1800"/>
        </a:p>
      </dgm:t>
    </dgm:pt>
    <dgm:pt modelId="{8D7FAE2A-AE03-431C-B848-EC350F4A897F}" type="sibTrans" cxnId="{1FAE4722-618F-4ECB-BDE4-63B6607DDED0}">
      <dgm:prSet/>
      <dgm:spPr/>
      <dgm:t>
        <a:bodyPr/>
        <a:lstStyle/>
        <a:p>
          <a:endParaRPr lang="en-US" sz="1800"/>
        </a:p>
      </dgm:t>
    </dgm:pt>
    <dgm:pt modelId="{8E299151-5ED2-4DC4-B8F3-C932C97E61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 err="1"/>
            <a:t>Récapitulation</a:t>
          </a:r>
          <a:r>
            <a:rPr lang="en-GB" sz="1800" b="0" i="0"/>
            <a:t> des Points </a:t>
          </a:r>
          <a:r>
            <a:rPr lang="en-GB" sz="1800" b="0" i="0" err="1"/>
            <a:t>Clés</a:t>
          </a:r>
          <a:endParaRPr lang="en-US" sz="1800"/>
        </a:p>
      </dgm:t>
    </dgm:pt>
    <dgm:pt modelId="{FF940C9A-E7A9-4399-910E-918002023BD6}" type="parTrans" cxnId="{4FEC6448-3C10-4045-8818-72F87335B4BF}">
      <dgm:prSet/>
      <dgm:spPr/>
      <dgm:t>
        <a:bodyPr/>
        <a:lstStyle/>
        <a:p>
          <a:endParaRPr lang="en-US" sz="1800"/>
        </a:p>
      </dgm:t>
    </dgm:pt>
    <dgm:pt modelId="{BF1062AC-4BE6-4746-BB0F-7392DAF70AFB}" type="sibTrans" cxnId="{4FEC6448-3C10-4045-8818-72F87335B4BF}">
      <dgm:prSet/>
      <dgm:spPr/>
      <dgm:t>
        <a:bodyPr/>
        <a:lstStyle/>
        <a:p>
          <a:endParaRPr lang="en-US" sz="1800"/>
        </a:p>
      </dgm:t>
    </dgm:pt>
    <dgm:pt modelId="{E356EC2F-788F-4FE5-86C1-409E75F0AF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/>
            <a:t>Questions et Échanges</a:t>
          </a:r>
          <a:endParaRPr lang="en-US" sz="1800"/>
        </a:p>
      </dgm:t>
    </dgm:pt>
    <dgm:pt modelId="{75DA14B6-302A-4BA0-ACC6-170BFD999F80}" type="parTrans" cxnId="{2DDAED41-2E59-4532-A134-07F0A29128AD}">
      <dgm:prSet/>
      <dgm:spPr/>
      <dgm:t>
        <a:bodyPr/>
        <a:lstStyle/>
        <a:p>
          <a:endParaRPr lang="en-US" sz="1800"/>
        </a:p>
      </dgm:t>
    </dgm:pt>
    <dgm:pt modelId="{5622A7E8-403A-40D5-BEA2-BAD8902D6ADA}" type="sibTrans" cxnId="{2DDAED41-2E59-4532-A134-07F0A29128AD}">
      <dgm:prSet/>
      <dgm:spPr/>
      <dgm:t>
        <a:bodyPr/>
        <a:lstStyle/>
        <a:p>
          <a:endParaRPr lang="en-US" sz="1800"/>
        </a:p>
      </dgm:t>
    </dgm:pt>
    <dgm:pt modelId="{168D5124-6B9F-432C-AC99-56021AB0A2F3}" type="pres">
      <dgm:prSet presAssocID="{D027E2BC-3134-4C7F-B5F0-AC310BA234C0}" presName="root" presStyleCnt="0">
        <dgm:presLayoutVars>
          <dgm:dir/>
          <dgm:resizeHandles val="exact"/>
        </dgm:presLayoutVars>
      </dgm:prSet>
      <dgm:spPr/>
    </dgm:pt>
    <dgm:pt modelId="{849117FF-2295-4603-ABC2-34E2DB060938}" type="pres">
      <dgm:prSet presAssocID="{A8A8F61E-1E87-43FB-9864-95E65D027535}" presName="compNode" presStyleCnt="0"/>
      <dgm:spPr/>
    </dgm:pt>
    <dgm:pt modelId="{B0B37EC7-BE9C-4D83-8C7D-6C0C7CB3A9B9}" type="pres">
      <dgm:prSet presAssocID="{A8A8F61E-1E87-43FB-9864-95E65D0275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9F966CDF-5B86-4397-A66F-ECDC680A427C}" type="pres">
      <dgm:prSet presAssocID="{A8A8F61E-1E87-43FB-9864-95E65D027535}" presName="iconSpace" presStyleCnt="0"/>
      <dgm:spPr/>
    </dgm:pt>
    <dgm:pt modelId="{D991A467-43A9-40FB-89CA-597FCBF0A624}" type="pres">
      <dgm:prSet presAssocID="{A8A8F61E-1E87-43FB-9864-95E65D027535}" presName="parTx" presStyleLbl="revTx" presStyleIdx="0" presStyleCnt="12">
        <dgm:presLayoutVars>
          <dgm:chMax val="0"/>
          <dgm:chPref val="0"/>
        </dgm:presLayoutVars>
      </dgm:prSet>
      <dgm:spPr/>
    </dgm:pt>
    <dgm:pt modelId="{BA6A2B74-E56B-4EC6-B5FC-0D1A8F3DCA4C}" type="pres">
      <dgm:prSet presAssocID="{A8A8F61E-1E87-43FB-9864-95E65D027535}" presName="txSpace" presStyleCnt="0"/>
      <dgm:spPr/>
    </dgm:pt>
    <dgm:pt modelId="{855B2EE4-A262-4BAC-AD6D-E69172FA7F6B}" type="pres">
      <dgm:prSet presAssocID="{A8A8F61E-1E87-43FB-9864-95E65D027535}" presName="desTx" presStyleLbl="revTx" presStyleIdx="1" presStyleCnt="12" custScaleX="132580">
        <dgm:presLayoutVars/>
      </dgm:prSet>
      <dgm:spPr/>
    </dgm:pt>
    <dgm:pt modelId="{44BCDD9F-929A-4F3D-AD74-5B2C3087D9C3}" type="pres">
      <dgm:prSet presAssocID="{40A65D98-ADDE-408B-9154-34CDFE442D70}" presName="sibTrans" presStyleCnt="0"/>
      <dgm:spPr/>
    </dgm:pt>
    <dgm:pt modelId="{F5497F47-3A1E-486D-A829-CAEB4AB26538}" type="pres">
      <dgm:prSet presAssocID="{D18B1999-CE86-41DF-8EF9-961AB75CBEBD}" presName="compNode" presStyleCnt="0"/>
      <dgm:spPr/>
    </dgm:pt>
    <dgm:pt modelId="{9D57CD03-6BB1-406A-89C2-B33399B4C79D}" type="pres">
      <dgm:prSet presAssocID="{D18B1999-CE86-41DF-8EF9-961AB75CBEBD}" presName="iconRect" presStyleLbl="node1" presStyleIdx="1" presStyleCnt="6" custLinFactNeighborX="41762" custLinFactNeighborY="39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2B3A1D-96C2-447D-9B5E-23763F960C74}" type="pres">
      <dgm:prSet presAssocID="{D18B1999-CE86-41DF-8EF9-961AB75CBEBD}" presName="iconSpace" presStyleCnt="0"/>
      <dgm:spPr/>
    </dgm:pt>
    <dgm:pt modelId="{788D660F-8B66-4808-8BA0-B87E954D7490}" type="pres">
      <dgm:prSet presAssocID="{D18B1999-CE86-41DF-8EF9-961AB75CBEBD}" presName="parTx" presStyleLbl="revTx" presStyleIdx="2" presStyleCnt="12">
        <dgm:presLayoutVars>
          <dgm:chMax val="0"/>
          <dgm:chPref val="0"/>
        </dgm:presLayoutVars>
      </dgm:prSet>
      <dgm:spPr/>
    </dgm:pt>
    <dgm:pt modelId="{A6C8A8F7-07ED-4AC5-A17F-3F6B7B707143}" type="pres">
      <dgm:prSet presAssocID="{D18B1999-CE86-41DF-8EF9-961AB75CBEBD}" presName="txSpace" presStyleCnt="0"/>
      <dgm:spPr/>
    </dgm:pt>
    <dgm:pt modelId="{9BB34CC0-1C7B-4756-B3C5-1F2F2C33EBF5}" type="pres">
      <dgm:prSet presAssocID="{D18B1999-CE86-41DF-8EF9-961AB75CBEBD}" presName="desTx" presStyleLbl="revTx" presStyleIdx="3" presStyleCnt="12">
        <dgm:presLayoutVars/>
      </dgm:prSet>
      <dgm:spPr/>
    </dgm:pt>
    <dgm:pt modelId="{E3F9DC6F-85EE-45EF-9BC7-247CCCC95A4F}" type="pres">
      <dgm:prSet presAssocID="{4E754F52-0AAA-44D8-BDC2-255ED55D9249}" presName="sibTrans" presStyleCnt="0"/>
      <dgm:spPr/>
    </dgm:pt>
    <dgm:pt modelId="{954750EC-88F0-4A42-AC2B-6715EDBF1A44}" type="pres">
      <dgm:prSet presAssocID="{FEFB21BF-3198-44BD-BEEC-E23E3C1840F2}" presName="compNode" presStyleCnt="0"/>
      <dgm:spPr/>
    </dgm:pt>
    <dgm:pt modelId="{A16DE751-E50B-4796-B05D-9D6C036F1692}" type="pres">
      <dgm:prSet presAssocID="{FEFB21BF-3198-44BD-BEEC-E23E3C1840F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6F0964-ED21-46C0-ACA0-97381566571A}" type="pres">
      <dgm:prSet presAssocID="{FEFB21BF-3198-44BD-BEEC-E23E3C1840F2}" presName="iconSpace" presStyleCnt="0"/>
      <dgm:spPr/>
    </dgm:pt>
    <dgm:pt modelId="{40D5E497-DA22-4255-B019-7B661B06F9AF}" type="pres">
      <dgm:prSet presAssocID="{FEFB21BF-3198-44BD-BEEC-E23E3C1840F2}" presName="parTx" presStyleLbl="revTx" presStyleIdx="4" presStyleCnt="12">
        <dgm:presLayoutVars>
          <dgm:chMax val="0"/>
          <dgm:chPref val="0"/>
        </dgm:presLayoutVars>
      </dgm:prSet>
      <dgm:spPr/>
    </dgm:pt>
    <dgm:pt modelId="{C89D8C83-0A7D-4695-BD48-FCADFF0412B8}" type="pres">
      <dgm:prSet presAssocID="{FEFB21BF-3198-44BD-BEEC-E23E3C1840F2}" presName="txSpace" presStyleCnt="0"/>
      <dgm:spPr/>
    </dgm:pt>
    <dgm:pt modelId="{9041642A-2685-4182-BC00-B3D862C37E36}" type="pres">
      <dgm:prSet presAssocID="{FEFB21BF-3198-44BD-BEEC-E23E3C1840F2}" presName="desTx" presStyleLbl="revTx" presStyleIdx="5" presStyleCnt="12">
        <dgm:presLayoutVars/>
      </dgm:prSet>
      <dgm:spPr/>
    </dgm:pt>
    <dgm:pt modelId="{2BD45A53-38F5-4C9A-81A7-33E1539D8307}" type="pres">
      <dgm:prSet presAssocID="{9A9405AB-8FBC-4498-A1E4-ED95297F16D3}" presName="sibTrans" presStyleCnt="0"/>
      <dgm:spPr/>
    </dgm:pt>
    <dgm:pt modelId="{759E2A65-8267-4D3B-ABC7-8E3CC6907C3D}" type="pres">
      <dgm:prSet presAssocID="{2EE93A42-F97F-4048-AA1F-9086C455C79E}" presName="compNode" presStyleCnt="0"/>
      <dgm:spPr/>
    </dgm:pt>
    <dgm:pt modelId="{6FBA530E-3D02-47A1-9D0C-93EBCDE87F37}" type="pres">
      <dgm:prSet presAssocID="{2EE93A42-F97F-4048-AA1F-9086C455C7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4F7BA33-9A8F-4041-8DDC-639245D4A6D2}" type="pres">
      <dgm:prSet presAssocID="{2EE93A42-F97F-4048-AA1F-9086C455C79E}" presName="iconSpace" presStyleCnt="0"/>
      <dgm:spPr/>
    </dgm:pt>
    <dgm:pt modelId="{0B4D15A3-B920-40FB-9C09-E276A1961102}" type="pres">
      <dgm:prSet presAssocID="{2EE93A42-F97F-4048-AA1F-9086C455C79E}" presName="parTx" presStyleLbl="revTx" presStyleIdx="6" presStyleCnt="12">
        <dgm:presLayoutVars>
          <dgm:chMax val="0"/>
          <dgm:chPref val="0"/>
        </dgm:presLayoutVars>
      </dgm:prSet>
      <dgm:spPr/>
    </dgm:pt>
    <dgm:pt modelId="{7EED25C9-8586-4E66-92B3-12B929C05E29}" type="pres">
      <dgm:prSet presAssocID="{2EE93A42-F97F-4048-AA1F-9086C455C79E}" presName="txSpace" presStyleCnt="0"/>
      <dgm:spPr/>
    </dgm:pt>
    <dgm:pt modelId="{40ADD0CD-44C1-4C2D-B870-72FF432D93B9}" type="pres">
      <dgm:prSet presAssocID="{2EE93A42-F97F-4048-AA1F-9086C455C79E}" presName="desTx" presStyleLbl="revTx" presStyleIdx="7" presStyleCnt="12">
        <dgm:presLayoutVars/>
      </dgm:prSet>
      <dgm:spPr/>
    </dgm:pt>
    <dgm:pt modelId="{9A5270D9-6714-40F5-B7ED-4BAADDA8BDF5}" type="pres">
      <dgm:prSet presAssocID="{8C0AC326-78F2-434C-A374-DDAEB518D7C6}" presName="sibTrans" presStyleCnt="0"/>
      <dgm:spPr/>
    </dgm:pt>
    <dgm:pt modelId="{0643A782-51F6-4E8A-AC53-AC77FFAC5582}" type="pres">
      <dgm:prSet presAssocID="{DE783FCA-B5B5-4C6D-AEA3-1DC7179D27D0}" presName="compNode" presStyleCnt="0"/>
      <dgm:spPr/>
    </dgm:pt>
    <dgm:pt modelId="{48F6E4B2-3023-42EC-ABC4-9CF1E617FA2C}" type="pres">
      <dgm:prSet presAssocID="{DE783FCA-B5B5-4C6D-AEA3-1DC7179D27D0}" presName="iconRect" presStyleLbl="node1" presStyleIdx="4" presStyleCnt="6" custLinFactNeighborX="39774" custLinFactNeighborY="-397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51E9AF6-E39D-4E47-A88D-C147EDE7810C}" type="pres">
      <dgm:prSet presAssocID="{DE783FCA-B5B5-4C6D-AEA3-1DC7179D27D0}" presName="iconSpace" presStyleCnt="0"/>
      <dgm:spPr/>
    </dgm:pt>
    <dgm:pt modelId="{A9DC4286-8B32-473E-89A7-1552AA4EAFCC}" type="pres">
      <dgm:prSet presAssocID="{DE783FCA-B5B5-4C6D-AEA3-1DC7179D27D0}" presName="parTx" presStyleLbl="revTx" presStyleIdx="8" presStyleCnt="12">
        <dgm:presLayoutVars>
          <dgm:chMax val="0"/>
          <dgm:chPref val="0"/>
        </dgm:presLayoutVars>
      </dgm:prSet>
      <dgm:spPr/>
    </dgm:pt>
    <dgm:pt modelId="{41F02FA9-E66D-48F1-99A6-185F053AF8A5}" type="pres">
      <dgm:prSet presAssocID="{DE783FCA-B5B5-4C6D-AEA3-1DC7179D27D0}" presName="txSpace" presStyleCnt="0"/>
      <dgm:spPr/>
    </dgm:pt>
    <dgm:pt modelId="{C0F6B04D-E8A9-47DC-A476-F7352340D863}" type="pres">
      <dgm:prSet presAssocID="{DE783FCA-B5B5-4C6D-AEA3-1DC7179D27D0}" presName="desTx" presStyleLbl="revTx" presStyleIdx="9" presStyleCnt="12">
        <dgm:presLayoutVars/>
      </dgm:prSet>
      <dgm:spPr/>
    </dgm:pt>
    <dgm:pt modelId="{B30250DA-EB46-4153-8FEA-4885A20ECDB2}" type="pres">
      <dgm:prSet presAssocID="{05A4DEDF-FEB3-49C6-8D49-10722982FEDE}" presName="sibTrans" presStyleCnt="0"/>
      <dgm:spPr/>
    </dgm:pt>
    <dgm:pt modelId="{B79A953D-C44B-4FAE-BD1E-786D434ED047}" type="pres">
      <dgm:prSet presAssocID="{16C2046D-317A-404E-AAA8-8C2387735233}" presName="compNode" presStyleCnt="0"/>
      <dgm:spPr/>
    </dgm:pt>
    <dgm:pt modelId="{39C69E1C-15D5-4377-B94D-A54BEC3B356B}" type="pres">
      <dgm:prSet presAssocID="{16C2046D-317A-404E-AAA8-8C23877352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DA8BC94-855A-49BD-81ED-024D03DE1F1C}" type="pres">
      <dgm:prSet presAssocID="{16C2046D-317A-404E-AAA8-8C2387735233}" presName="iconSpace" presStyleCnt="0"/>
      <dgm:spPr/>
    </dgm:pt>
    <dgm:pt modelId="{6F9B5AA1-44D8-45DB-A790-54F2544BD477}" type="pres">
      <dgm:prSet presAssocID="{16C2046D-317A-404E-AAA8-8C2387735233}" presName="parTx" presStyleLbl="revTx" presStyleIdx="10" presStyleCnt="12">
        <dgm:presLayoutVars>
          <dgm:chMax val="0"/>
          <dgm:chPref val="0"/>
        </dgm:presLayoutVars>
      </dgm:prSet>
      <dgm:spPr/>
    </dgm:pt>
    <dgm:pt modelId="{E08222DF-9FAB-424F-90B9-A69A5A529B1E}" type="pres">
      <dgm:prSet presAssocID="{16C2046D-317A-404E-AAA8-8C2387735233}" presName="txSpace" presStyleCnt="0"/>
      <dgm:spPr/>
    </dgm:pt>
    <dgm:pt modelId="{3875121E-BEC3-40C4-B25E-73E33EF160B0}" type="pres">
      <dgm:prSet presAssocID="{16C2046D-317A-404E-AAA8-8C2387735233}" presName="desTx" presStyleLbl="revTx" presStyleIdx="11" presStyleCnt="12">
        <dgm:presLayoutVars/>
      </dgm:prSet>
      <dgm:spPr/>
    </dgm:pt>
  </dgm:ptLst>
  <dgm:cxnLst>
    <dgm:cxn modelId="{70717E17-97C8-49C4-B61D-3EBFD6C3B111}" srcId="{FEFB21BF-3198-44BD-BEEC-E23E3C1840F2}" destId="{37D97D15-0561-4D5D-A44C-640B49BC648F}" srcOrd="1" destOrd="0" parTransId="{DD3FA9E8-5938-479B-BD00-22A51BF3199C}" sibTransId="{D70805DF-CB37-43EC-AB19-72AFF75B19A1}"/>
    <dgm:cxn modelId="{1FAE4722-618F-4ECB-BDE4-63B6607DDED0}" srcId="{D027E2BC-3134-4C7F-B5F0-AC310BA234C0}" destId="{16C2046D-317A-404E-AAA8-8C2387735233}" srcOrd="5" destOrd="0" parTransId="{C62DC0DB-F9DD-4924-ACDC-CD1EB507BF3D}" sibTransId="{8D7FAE2A-AE03-431C-B848-EC350F4A897F}"/>
    <dgm:cxn modelId="{1478F624-01AD-A84F-A5D1-C339E468C4E1}" type="presOf" srcId="{A8A8F61E-1E87-43FB-9864-95E65D027535}" destId="{D991A467-43A9-40FB-89CA-597FCBF0A624}" srcOrd="0" destOrd="0" presId="urn:microsoft.com/office/officeart/2018/2/layout/IconLabelDescriptionList"/>
    <dgm:cxn modelId="{35C1D62B-8C3D-4994-A427-BF6F8755D772}" srcId="{D18B1999-CE86-41DF-8EF9-961AB75CBEBD}" destId="{F2B67FCA-913B-4AE4-B2ED-94D87B1A59D8}" srcOrd="0" destOrd="0" parTransId="{32959641-3953-402A-B4F6-30D8BC1C1DFD}" sibTransId="{ED5E5FB4-CF1C-40F7-8245-67BA660030CB}"/>
    <dgm:cxn modelId="{14392B2C-3C88-4010-88BA-4AA996805F5A}" srcId="{D027E2BC-3134-4C7F-B5F0-AC310BA234C0}" destId="{2EE93A42-F97F-4048-AA1F-9086C455C79E}" srcOrd="3" destOrd="0" parTransId="{D5F2835A-8A9E-40EF-821E-978C96C1AC8E}" sibTransId="{8C0AC326-78F2-434C-A374-DDAEB518D7C6}"/>
    <dgm:cxn modelId="{AF19AE3B-A76A-4053-8C49-B6F0F204FD1F}" srcId="{FEFB21BF-3198-44BD-BEEC-E23E3C1840F2}" destId="{ADA13043-DAE1-437C-89D3-5776D12C68C5}" srcOrd="0" destOrd="0" parTransId="{012201FC-8A3A-4DCC-BF20-60639F095A39}" sibTransId="{7237C507-BB26-4EB4-A7D6-2826A56357BF}"/>
    <dgm:cxn modelId="{2DDAED41-2E59-4532-A134-07F0A29128AD}" srcId="{16C2046D-317A-404E-AAA8-8C2387735233}" destId="{E356EC2F-788F-4FE5-86C1-409E75F0AFF2}" srcOrd="1" destOrd="0" parTransId="{75DA14B6-302A-4BA0-ACC6-170BFD999F80}" sibTransId="{5622A7E8-403A-40D5-BEA2-BAD8902D6ADA}"/>
    <dgm:cxn modelId="{E3A57147-57E3-1C42-B88A-FA5C7B7A3D82}" type="presOf" srcId="{F2B67FCA-913B-4AE4-B2ED-94D87B1A59D8}" destId="{9BB34CC0-1C7B-4756-B3C5-1F2F2C33EBF5}" srcOrd="0" destOrd="0" presId="urn:microsoft.com/office/officeart/2018/2/layout/IconLabelDescriptionList"/>
    <dgm:cxn modelId="{4FEC6448-3C10-4045-8818-72F87335B4BF}" srcId="{16C2046D-317A-404E-AAA8-8C2387735233}" destId="{8E299151-5ED2-4DC4-B8F3-C932C97E619C}" srcOrd="0" destOrd="0" parTransId="{FF940C9A-E7A9-4399-910E-918002023BD6}" sibTransId="{BF1062AC-4BE6-4746-BB0F-7392DAF70AFB}"/>
    <dgm:cxn modelId="{6105B25D-56A3-405B-BD74-6520EDF0167E}" srcId="{A8A8F61E-1E87-43FB-9864-95E65D027535}" destId="{1E49E749-03E7-483E-B979-B85B4F1F83DB}" srcOrd="1" destOrd="0" parTransId="{851834F1-0966-4053-BA5C-C42A51B2CE92}" sibTransId="{207E3C8E-1393-4718-98CF-FAEB72074D05}"/>
    <dgm:cxn modelId="{20A84670-D5C6-8540-BD50-1FD6A12FFA06}" type="presOf" srcId="{2EE93A42-F97F-4048-AA1F-9086C455C79E}" destId="{0B4D15A3-B920-40FB-9C09-E276A1961102}" srcOrd="0" destOrd="0" presId="urn:microsoft.com/office/officeart/2018/2/layout/IconLabelDescriptionList"/>
    <dgm:cxn modelId="{D5E29576-4672-9D45-A26D-FBB56898B1C3}" type="presOf" srcId="{4F3FD0FF-B513-4C35-9CB8-49DB1CC034FE}" destId="{C0F6B04D-E8A9-47DC-A476-F7352340D863}" srcOrd="0" destOrd="0" presId="urn:microsoft.com/office/officeart/2018/2/layout/IconLabelDescriptionList"/>
    <dgm:cxn modelId="{7D5B347F-F89D-409D-8329-2A8E7CBE9263}" srcId="{D027E2BC-3134-4C7F-B5F0-AC310BA234C0}" destId="{D18B1999-CE86-41DF-8EF9-961AB75CBEBD}" srcOrd="1" destOrd="0" parTransId="{FE204BDB-D9AC-42CE-B94C-C5E86C465A5B}" sibTransId="{4E754F52-0AAA-44D8-BDC2-255ED55D9249}"/>
    <dgm:cxn modelId="{8AD29D85-C669-444F-ABBC-3B2DE85B68A0}" type="presOf" srcId="{8E299151-5ED2-4DC4-B8F3-C932C97E619C}" destId="{3875121E-BEC3-40C4-B25E-73E33EF160B0}" srcOrd="0" destOrd="0" presId="urn:microsoft.com/office/officeart/2018/2/layout/IconLabelDescriptionList"/>
    <dgm:cxn modelId="{1EE83989-3B26-E941-B041-29EEB352BABD}" type="presOf" srcId="{37D97D15-0561-4D5D-A44C-640B49BC648F}" destId="{9041642A-2685-4182-BC00-B3D862C37E36}" srcOrd="0" destOrd="1" presId="urn:microsoft.com/office/officeart/2018/2/layout/IconLabelDescriptionList"/>
    <dgm:cxn modelId="{7972128A-3DF5-42DD-9B42-396C72229808}" srcId="{DE783FCA-B5B5-4C6D-AEA3-1DC7179D27D0}" destId="{4F3FD0FF-B513-4C35-9CB8-49DB1CC034FE}" srcOrd="0" destOrd="0" parTransId="{AE6C4058-FC7D-436E-8DBC-46FB063E2DAA}" sibTransId="{B3A48996-74D9-4E60-853E-FFF082BAD5D1}"/>
    <dgm:cxn modelId="{CF735DA9-CE11-2F49-BC45-E3F54C612147}" type="presOf" srcId="{5E46FEEC-3AEE-44C5-B67F-F027521B7A92}" destId="{C0F6B04D-E8A9-47DC-A476-F7352340D863}" srcOrd="0" destOrd="1" presId="urn:microsoft.com/office/officeart/2018/2/layout/IconLabelDescriptionList"/>
    <dgm:cxn modelId="{E23B9BA9-4F92-4B78-9405-D8BF8FC2135B}" srcId="{D027E2BC-3134-4C7F-B5F0-AC310BA234C0}" destId="{DE783FCA-B5B5-4C6D-AEA3-1DC7179D27D0}" srcOrd="4" destOrd="0" parTransId="{AFAE533C-230E-478A-B5E9-9DB0EE1E0B68}" sibTransId="{05A4DEDF-FEB3-49C6-8D49-10722982FEDE}"/>
    <dgm:cxn modelId="{12F68BAD-A41E-B54C-B126-9AD3AF6ACF51}" type="presOf" srcId="{16C2046D-317A-404E-AAA8-8C2387735233}" destId="{6F9B5AA1-44D8-45DB-A790-54F2544BD477}" srcOrd="0" destOrd="0" presId="urn:microsoft.com/office/officeart/2018/2/layout/IconLabelDescriptionList"/>
    <dgm:cxn modelId="{89FF38AE-56C6-4E79-BD67-6592CA636BB8}" srcId="{D18B1999-CE86-41DF-8EF9-961AB75CBEBD}" destId="{78FE12F8-C37A-4FED-B26B-4A1903EDBD45}" srcOrd="1" destOrd="0" parTransId="{D04E3D89-0697-4B76-B0CD-0C5FB3017109}" sibTransId="{392D8503-9586-4555-95F1-AE8B7BE654C3}"/>
    <dgm:cxn modelId="{6EAF05B3-0EEE-5E4C-BE7F-99EB215F570B}" type="presOf" srcId="{D18B1999-CE86-41DF-8EF9-961AB75CBEBD}" destId="{788D660F-8B66-4808-8BA0-B87E954D7490}" srcOrd="0" destOrd="0" presId="urn:microsoft.com/office/officeart/2018/2/layout/IconLabelDescriptionList"/>
    <dgm:cxn modelId="{68B6C3BF-DDA6-8A4B-ABCB-BF86A6AE166A}" type="presOf" srcId="{D027E2BC-3134-4C7F-B5F0-AC310BA234C0}" destId="{168D5124-6B9F-432C-AC99-56021AB0A2F3}" srcOrd="0" destOrd="0" presId="urn:microsoft.com/office/officeart/2018/2/layout/IconLabelDescriptionList"/>
    <dgm:cxn modelId="{279BEBC2-4356-6A45-B824-950BCB21B308}" type="presOf" srcId="{ADA13043-DAE1-437C-89D3-5776D12C68C5}" destId="{9041642A-2685-4182-BC00-B3D862C37E36}" srcOrd="0" destOrd="0" presId="urn:microsoft.com/office/officeart/2018/2/layout/IconLabelDescriptionList"/>
    <dgm:cxn modelId="{7649FCC7-2BEF-4014-B254-5939525D5820}" srcId="{DE783FCA-B5B5-4C6D-AEA3-1DC7179D27D0}" destId="{5E46FEEC-3AEE-44C5-B67F-F027521B7A92}" srcOrd="1" destOrd="0" parTransId="{85E501A5-D522-41F7-A2C5-4ACDCDFC1A74}" sibTransId="{0F957836-5AA1-40C4-A3E9-55757146A82D}"/>
    <dgm:cxn modelId="{6733A0CC-2760-2C4C-8D67-554F0702DA80}" type="presOf" srcId="{FEFB21BF-3198-44BD-BEEC-E23E3C1840F2}" destId="{40D5E497-DA22-4255-B019-7B661B06F9AF}" srcOrd="0" destOrd="0" presId="urn:microsoft.com/office/officeart/2018/2/layout/IconLabelDescriptionList"/>
    <dgm:cxn modelId="{1AA4D1D6-003F-CF47-B35F-2E8FC47D5A7E}" type="presOf" srcId="{1E49E749-03E7-483E-B979-B85B4F1F83DB}" destId="{855B2EE4-A262-4BAC-AD6D-E69172FA7F6B}" srcOrd="0" destOrd="1" presId="urn:microsoft.com/office/officeart/2018/2/layout/IconLabelDescriptionList"/>
    <dgm:cxn modelId="{23E650D9-8966-4B6D-9571-1FD672D8E679}" srcId="{A8A8F61E-1E87-43FB-9864-95E65D027535}" destId="{F7230CC7-0EB7-4B15-A56F-61AA82E667A2}" srcOrd="0" destOrd="0" parTransId="{58C498BA-F06D-47BC-A3E6-0F6A85471FB8}" sibTransId="{AFF73E41-20D4-4D9A-B8F5-B78C9ECFBB07}"/>
    <dgm:cxn modelId="{3B8930DE-97FC-A645-BA1F-AE9AAB639BDD}" type="presOf" srcId="{E356EC2F-788F-4FE5-86C1-409E75F0AFF2}" destId="{3875121E-BEC3-40C4-B25E-73E33EF160B0}" srcOrd="0" destOrd="1" presId="urn:microsoft.com/office/officeart/2018/2/layout/IconLabelDescriptionList"/>
    <dgm:cxn modelId="{B9E8F0E1-9024-1949-A368-9FC190F9F2E5}" type="presOf" srcId="{DE783FCA-B5B5-4C6D-AEA3-1DC7179D27D0}" destId="{A9DC4286-8B32-473E-89A7-1552AA4EAFCC}" srcOrd="0" destOrd="0" presId="urn:microsoft.com/office/officeart/2018/2/layout/IconLabelDescriptionList"/>
    <dgm:cxn modelId="{BA8256E6-7D57-4CA2-9F7D-99E75DAAD965}" srcId="{D027E2BC-3134-4C7F-B5F0-AC310BA234C0}" destId="{FEFB21BF-3198-44BD-BEEC-E23E3C1840F2}" srcOrd="2" destOrd="0" parTransId="{2720A215-DA57-47B0-A92D-DE9F027384DA}" sibTransId="{9A9405AB-8FBC-4498-A1E4-ED95297F16D3}"/>
    <dgm:cxn modelId="{0B84A0E6-F93B-F84C-BE26-708B3BB9127C}" type="presOf" srcId="{78FE12F8-C37A-4FED-B26B-4A1903EDBD45}" destId="{9BB34CC0-1C7B-4756-B3C5-1F2F2C33EBF5}" srcOrd="0" destOrd="1" presId="urn:microsoft.com/office/officeart/2018/2/layout/IconLabelDescriptionList"/>
    <dgm:cxn modelId="{88FBE3E9-0FD0-E94E-AE79-4E6989EEE2BF}" type="presOf" srcId="{F7230CC7-0EB7-4B15-A56F-61AA82E667A2}" destId="{855B2EE4-A262-4BAC-AD6D-E69172FA7F6B}" srcOrd="0" destOrd="0" presId="urn:microsoft.com/office/officeart/2018/2/layout/IconLabelDescriptionList"/>
    <dgm:cxn modelId="{402F7EEF-460B-41C4-A0E6-2314A724D17A}" srcId="{D027E2BC-3134-4C7F-B5F0-AC310BA234C0}" destId="{A8A8F61E-1E87-43FB-9864-95E65D027535}" srcOrd="0" destOrd="0" parTransId="{F82B6201-65C7-4585-825B-A51088D8601C}" sibTransId="{40A65D98-ADDE-408B-9154-34CDFE442D70}"/>
    <dgm:cxn modelId="{9C0401F0-74BD-5E49-BA6A-C06C9F6A379A}" type="presOf" srcId="{2EB3F303-21E8-431B-8BA7-C06B4D23F3B9}" destId="{40ADD0CD-44C1-4C2D-B870-72FF432D93B9}" srcOrd="0" destOrd="0" presId="urn:microsoft.com/office/officeart/2018/2/layout/IconLabelDescriptionList"/>
    <dgm:cxn modelId="{48DA22F4-EAD7-41BF-A1D8-438D5F7DFB29}" srcId="{2EE93A42-F97F-4048-AA1F-9086C455C79E}" destId="{2EB3F303-21E8-431B-8BA7-C06B4D23F3B9}" srcOrd="0" destOrd="0" parTransId="{B2D318D7-3C7D-4650-9D52-543ED472A2C7}" sibTransId="{8F06E7CF-CB5D-45ED-AAC7-5202148D1BA0}"/>
    <dgm:cxn modelId="{1EA68962-555E-D74F-9A87-A75FF6FF0708}" type="presParOf" srcId="{168D5124-6B9F-432C-AC99-56021AB0A2F3}" destId="{849117FF-2295-4603-ABC2-34E2DB060938}" srcOrd="0" destOrd="0" presId="urn:microsoft.com/office/officeart/2018/2/layout/IconLabelDescriptionList"/>
    <dgm:cxn modelId="{5E9936F3-1FF4-8A40-A642-84353AB16371}" type="presParOf" srcId="{849117FF-2295-4603-ABC2-34E2DB060938}" destId="{B0B37EC7-BE9C-4D83-8C7D-6C0C7CB3A9B9}" srcOrd="0" destOrd="0" presId="urn:microsoft.com/office/officeart/2018/2/layout/IconLabelDescriptionList"/>
    <dgm:cxn modelId="{D4859483-D6AE-B541-8825-14F2E80BC1C9}" type="presParOf" srcId="{849117FF-2295-4603-ABC2-34E2DB060938}" destId="{9F966CDF-5B86-4397-A66F-ECDC680A427C}" srcOrd="1" destOrd="0" presId="urn:microsoft.com/office/officeart/2018/2/layout/IconLabelDescriptionList"/>
    <dgm:cxn modelId="{4EE4955F-7676-A74E-860B-7D14AEAA2A72}" type="presParOf" srcId="{849117FF-2295-4603-ABC2-34E2DB060938}" destId="{D991A467-43A9-40FB-89CA-597FCBF0A624}" srcOrd="2" destOrd="0" presId="urn:microsoft.com/office/officeart/2018/2/layout/IconLabelDescriptionList"/>
    <dgm:cxn modelId="{D1A1EAAB-A1E1-A442-B2FE-F703A8253A6F}" type="presParOf" srcId="{849117FF-2295-4603-ABC2-34E2DB060938}" destId="{BA6A2B74-E56B-4EC6-B5FC-0D1A8F3DCA4C}" srcOrd="3" destOrd="0" presId="urn:microsoft.com/office/officeart/2018/2/layout/IconLabelDescriptionList"/>
    <dgm:cxn modelId="{107DB23D-EB11-CD49-9388-5CEC6034B6FF}" type="presParOf" srcId="{849117FF-2295-4603-ABC2-34E2DB060938}" destId="{855B2EE4-A262-4BAC-AD6D-E69172FA7F6B}" srcOrd="4" destOrd="0" presId="urn:microsoft.com/office/officeart/2018/2/layout/IconLabelDescriptionList"/>
    <dgm:cxn modelId="{BF40BAAC-6335-5441-BEE3-7809C168B0C9}" type="presParOf" srcId="{168D5124-6B9F-432C-AC99-56021AB0A2F3}" destId="{44BCDD9F-929A-4F3D-AD74-5B2C3087D9C3}" srcOrd="1" destOrd="0" presId="urn:microsoft.com/office/officeart/2018/2/layout/IconLabelDescriptionList"/>
    <dgm:cxn modelId="{65DE2903-A7EE-8641-9E6F-FC9F5C869ECE}" type="presParOf" srcId="{168D5124-6B9F-432C-AC99-56021AB0A2F3}" destId="{F5497F47-3A1E-486D-A829-CAEB4AB26538}" srcOrd="2" destOrd="0" presId="urn:microsoft.com/office/officeart/2018/2/layout/IconLabelDescriptionList"/>
    <dgm:cxn modelId="{5DBC0D12-0541-CF4F-A238-FE02064474FD}" type="presParOf" srcId="{F5497F47-3A1E-486D-A829-CAEB4AB26538}" destId="{9D57CD03-6BB1-406A-89C2-B33399B4C79D}" srcOrd="0" destOrd="0" presId="urn:microsoft.com/office/officeart/2018/2/layout/IconLabelDescriptionList"/>
    <dgm:cxn modelId="{E709C768-E042-7D4F-8FE8-AF55B0D28540}" type="presParOf" srcId="{F5497F47-3A1E-486D-A829-CAEB4AB26538}" destId="{282B3A1D-96C2-447D-9B5E-23763F960C74}" srcOrd="1" destOrd="0" presId="urn:microsoft.com/office/officeart/2018/2/layout/IconLabelDescriptionList"/>
    <dgm:cxn modelId="{B4D240DE-A179-F144-8CB3-5E27A84BBC33}" type="presParOf" srcId="{F5497F47-3A1E-486D-A829-CAEB4AB26538}" destId="{788D660F-8B66-4808-8BA0-B87E954D7490}" srcOrd="2" destOrd="0" presId="urn:microsoft.com/office/officeart/2018/2/layout/IconLabelDescriptionList"/>
    <dgm:cxn modelId="{B14DCB12-FD14-C741-B100-10F0BE7FA85E}" type="presParOf" srcId="{F5497F47-3A1E-486D-A829-CAEB4AB26538}" destId="{A6C8A8F7-07ED-4AC5-A17F-3F6B7B707143}" srcOrd="3" destOrd="0" presId="urn:microsoft.com/office/officeart/2018/2/layout/IconLabelDescriptionList"/>
    <dgm:cxn modelId="{AC6A255F-9C89-5E4C-8CAB-F9A8EA981937}" type="presParOf" srcId="{F5497F47-3A1E-486D-A829-CAEB4AB26538}" destId="{9BB34CC0-1C7B-4756-B3C5-1F2F2C33EBF5}" srcOrd="4" destOrd="0" presId="urn:microsoft.com/office/officeart/2018/2/layout/IconLabelDescriptionList"/>
    <dgm:cxn modelId="{E3DDC23D-237A-3B47-9635-866A5EDB7C96}" type="presParOf" srcId="{168D5124-6B9F-432C-AC99-56021AB0A2F3}" destId="{E3F9DC6F-85EE-45EF-9BC7-247CCCC95A4F}" srcOrd="3" destOrd="0" presId="urn:microsoft.com/office/officeart/2018/2/layout/IconLabelDescriptionList"/>
    <dgm:cxn modelId="{A6943033-27C4-C74C-B87F-8B5E4670EE08}" type="presParOf" srcId="{168D5124-6B9F-432C-AC99-56021AB0A2F3}" destId="{954750EC-88F0-4A42-AC2B-6715EDBF1A44}" srcOrd="4" destOrd="0" presId="urn:microsoft.com/office/officeart/2018/2/layout/IconLabelDescriptionList"/>
    <dgm:cxn modelId="{AE63AEED-B620-D74F-A8D0-A719443F4364}" type="presParOf" srcId="{954750EC-88F0-4A42-AC2B-6715EDBF1A44}" destId="{A16DE751-E50B-4796-B05D-9D6C036F1692}" srcOrd="0" destOrd="0" presId="urn:microsoft.com/office/officeart/2018/2/layout/IconLabelDescriptionList"/>
    <dgm:cxn modelId="{F082B217-81D3-8946-A06C-2688268E6A63}" type="presParOf" srcId="{954750EC-88F0-4A42-AC2B-6715EDBF1A44}" destId="{456F0964-ED21-46C0-ACA0-97381566571A}" srcOrd="1" destOrd="0" presId="urn:microsoft.com/office/officeart/2018/2/layout/IconLabelDescriptionList"/>
    <dgm:cxn modelId="{78DDB30E-538C-EF46-B453-41D4DE1A275A}" type="presParOf" srcId="{954750EC-88F0-4A42-AC2B-6715EDBF1A44}" destId="{40D5E497-DA22-4255-B019-7B661B06F9AF}" srcOrd="2" destOrd="0" presId="urn:microsoft.com/office/officeart/2018/2/layout/IconLabelDescriptionList"/>
    <dgm:cxn modelId="{E91F3C49-516A-A541-A6CC-A1876276A17F}" type="presParOf" srcId="{954750EC-88F0-4A42-AC2B-6715EDBF1A44}" destId="{C89D8C83-0A7D-4695-BD48-FCADFF0412B8}" srcOrd="3" destOrd="0" presId="urn:microsoft.com/office/officeart/2018/2/layout/IconLabelDescriptionList"/>
    <dgm:cxn modelId="{15ACEBF7-CF2A-6747-BEBF-849A9CCE7274}" type="presParOf" srcId="{954750EC-88F0-4A42-AC2B-6715EDBF1A44}" destId="{9041642A-2685-4182-BC00-B3D862C37E36}" srcOrd="4" destOrd="0" presId="urn:microsoft.com/office/officeart/2018/2/layout/IconLabelDescriptionList"/>
    <dgm:cxn modelId="{11E0CC11-F2CD-6145-8189-2FD321F53E88}" type="presParOf" srcId="{168D5124-6B9F-432C-AC99-56021AB0A2F3}" destId="{2BD45A53-38F5-4C9A-81A7-33E1539D8307}" srcOrd="5" destOrd="0" presId="urn:microsoft.com/office/officeart/2018/2/layout/IconLabelDescriptionList"/>
    <dgm:cxn modelId="{4907BC8C-9575-3941-8D52-BEE29881BC81}" type="presParOf" srcId="{168D5124-6B9F-432C-AC99-56021AB0A2F3}" destId="{759E2A65-8267-4D3B-ABC7-8E3CC6907C3D}" srcOrd="6" destOrd="0" presId="urn:microsoft.com/office/officeart/2018/2/layout/IconLabelDescriptionList"/>
    <dgm:cxn modelId="{79F10BEE-A775-3A44-9BD2-54C2EEC78C7D}" type="presParOf" srcId="{759E2A65-8267-4D3B-ABC7-8E3CC6907C3D}" destId="{6FBA530E-3D02-47A1-9D0C-93EBCDE87F37}" srcOrd="0" destOrd="0" presId="urn:microsoft.com/office/officeart/2018/2/layout/IconLabelDescriptionList"/>
    <dgm:cxn modelId="{C18AA3B0-FA5F-5F4A-AEB2-9837259A9680}" type="presParOf" srcId="{759E2A65-8267-4D3B-ABC7-8E3CC6907C3D}" destId="{44F7BA33-9A8F-4041-8DDC-639245D4A6D2}" srcOrd="1" destOrd="0" presId="urn:microsoft.com/office/officeart/2018/2/layout/IconLabelDescriptionList"/>
    <dgm:cxn modelId="{5D36A74A-FC46-E144-9784-B441DE7A7B35}" type="presParOf" srcId="{759E2A65-8267-4D3B-ABC7-8E3CC6907C3D}" destId="{0B4D15A3-B920-40FB-9C09-E276A1961102}" srcOrd="2" destOrd="0" presId="urn:microsoft.com/office/officeart/2018/2/layout/IconLabelDescriptionList"/>
    <dgm:cxn modelId="{53DF60AE-5C03-F042-B8F8-E0414A5B992B}" type="presParOf" srcId="{759E2A65-8267-4D3B-ABC7-8E3CC6907C3D}" destId="{7EED25C9-8586-4E66-92B3-12B929C05E29}" srcOrd="3" destOrd="0" presId="urn:microsoft.com/office/officeart/2018/2/layout/IconLabelDescriptionList"/>
    <dgm:cxn modelId="{D15D2706-D396-7E47-B6ED-C5F65BA0B002}" type="presParOf" srcId="{759E2A65-8267-4D3B-ABC7-8E3CC6907C3D}" destId="{40ADD0CD-44C1-4C2D-B870-72FF432D93B9}" srcOrd="4" destOrd="0" presId="urn:microsoft.com/office/officeart/2018/2/layout/IconLabelDescriptionList"/>
    <dgm:cxn modelId="{C37FE8B2-508D-204A-909A-A6649B1A78BD}" type="presParOf" srcId="{168D5124-6B9F-432C-AC99-56021AB0A2F3}" destId="{9A5270D9-6714-40F5-B7ED-4BAADDA8BDF5}" srcOrd="7" destOrd="0" presId="urn:microsoft.com/office/officeart/2018/2/layout/IconLabelDescriptionList"/>
    <dgm:cxn modelId="{9FCA4CD0-9E8C-384C-A1ED-BDF85931A28E}" type="presParOf" srcId="{168D5124-6B9F-432C-AC99-56021AB0A2F3}" destId="{0643A782-51F6-4E8A-AC53-AC77FFAC5582}" srcOrd="8" destOrd="0" presId="urn:microsoft.com/office/officeart/2018/2/layout/IconLabelDescriptionList"/>
    <dgm:cxn modelId="{662657C5-809F-6443-BAC9-3867733BC2B6}" type="presParOf" srcId="{0643A782-51F6-4E8A-AC53-AC77FFAC5582}" destId="{48F6E4B2-3023-42EC-ABC4-9CF1E617FA2C}" srcOrd="0" destOrd="0" presId="urn:microsoft.com/office/officeart/2018/2/layout/IconLabelDescriptionList"/>
    <dgm:cxn modelId="{F2B643A7-83B8-B34C-AA1F-2821554329EF}" type="presParOf" srcId="{0643A782-51F6-4E8A-AC53-AC77FFAC5582}" destId="{051E9AF6-E39D-4E47-A88D-C147EDE7810C}" srcOrd="1" destOrd="0" presId="urn:microsoft.com/office/officeart/2018/2/layout/IconLabelDescriptionList"/>
    <dgm:cxn modelId="{7CFD6FA5-1DC1-3F41-8E27-C4CE606AB7FB}" type="presParOf" srcId="{0643A782-51F6-4E8A-AC53-AC77FFAC5582}" destId="{A9DC4286-8B32-473E-89A7-1552AA4EAFCC}" srcOrd="2" destOrd="0" presId="urn:microsoft.com/office/officeart/2018/2/layout/IconLabelDescriptionList"/>
    <dgm:cxn modelId="{D1AA0DEE-8795-6D44-AD48-72DA714DA82E}" type="presParOf" srcId="{0643A782-51F6-4E8A-AC53-AC77FFAC5582}" destId="{41F02FA9-E66D-48F1-99A6-185F053AF8A5}" srcOrd="3" destOrd="0" presId="urn:microsoft.com/office/officeart/2018/2/layout/IconLabelDescriptionList"/>
    <dgm:cxn modelId="{5D404758-27E0-9046-BF05-50459D45FA2E}" type="presParOf" srcId="{0643A782-51F6-4E8A-AC53-AC77FFAC5582}" destId="{C0F6B04D-E8A9-47DC-A476-F7352340D863}" srcOrd="4" destOrd="0" presId="urn:microsoft.com/office/officeart/2018/2/layout/IconLabelDescriptionList"/>
    <dgm:cxn modelId="{B3D6638B-2060-FD49-B57B-05D6E4EE562F}" type="presParOf" srcId="{168D5124-6B9F-432C-AC99-56021AB0A2F3}" destId="{B30250DA-EB46-4153-8FEA-4885A20ECDB2}" srcOrd="9" destOrd="0" presId="urn:microsoft.com/office/officeart/2018/2/layout/IconLabelDescriptionList"/>
    <dgm:cxn modelId="{FD279AE7-6E60-244D-BFA5-DB1418249895}" type="presParOf" srcId="{168D5124-6B9F-432C-AC99-56021AB0A2F3}" destId="{B79A953D-C44B-4FAE-BD1E-786D434ED047}" srcOrd="10" destOrd="0" presId="urn:microsoft.com/office/officeart/2018/2/layout/IconLabelDescriptionList"/>
    <dgm:cxn modelId="{127A5E8B-F8B3-0A45-9558-77950F071341}" type="presParOf" srcId="{B79A953D-C44B-4FAE-BD1E-786D434ED047}" destId="{39C69E1C-15D5-4377-B94D-A54BEC3B356B}" srcOrd="0" destOrd="0" presId="urn:microsoft.com/office/officeart/2018/2/layout/IconLabelDescriptionList"/>
    <dgm:cxn modelId="{AED530FA-00FF-8148-9646-019EBB9A0054}" type="presParOf" srcId="{B79A953D-C44B-4FAE-BD1E-786D434ED047}" destId="{4DA8BC94-855A-49BD-81ED-024D03DE1F1C}" srcOrd="1" destOrd="0" presId="urn:microsoft.com/office/officeart/2018/2/layout/IconLabelDescriptionList"/>
    <dgm:cxn modelId="{4B4B6828-B5D7-0B40-985E-D4AD1BC57BF6}" type="presParOf" srcId="{B79A953D-C44B-4FAE-BD1E-786D434ED047}" destId="{6F9B5AA1-44D8-45DB-A790-54F2544BD477}" srcOrd="2" destOrd="0" presId="urn:microsoft.com/office/officeart/2018/2/layout/IconLabelDescriptionList"/>
    <dgm:cxn modelId="{7E3281CC-4CD9-AE45-8F78-D3BCDE06E0B0}" type="presParOf" srcId="{B79A953D-C44B-4FAE-BD1E-786D434ED047}" destId="{E08222DF-9FAB-424F-90B9-A69A5A529B1E}" srcOrd="3" destOrd="0" presId="urn:microsoft.com/office/officeart/2018/2/layout/IconLabelDescriptionList"/>
    <dgm:cxn modelId="{18914BD9-42AB-8F4A-8FA9-084080DF708C}" type="presParOf" srcId="{B79A953D-C44B-4FAE-BD1E-786D434ED047}" destId="{3875121E-BEC3-40C4-B25E-73E33EF160B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7FE1B-A514-47AC-8636-CECF74C6DE9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E3EA0A1-5755-4DEA-88A2-A0F1E55FBC3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400" b="0" i="0"/>
            <a:t>Étapes EDA</a:t>
          </a:r>
          <a:endParaRPr lang="en-US" sz="1400"/>
        </a:p>
      </dgm:t>
    </dgm:pt>
    <dgm:pt modelId="{4E5F1923-F460-4D30-B61C-5293C4575EA5}" type="parTrans" cxnId="{216753DE-216E-4F59-B47E-5B5673C29C8C}">
      <dgm:prSet/>
      <dgm:spPr/>
      <dgm:t>
        <a:bodyPr/>
        <a:lstStyle/>
        <a:p>
          <a:endParaRPr lang="en-US" sz="1400"/>
        </a:p>
      </dgm:t>
    </dgm:pt>
    <dgm:pt modelId="{C145024A-B3AD-452C-9A98-621312BC9897}" type="sibTrans" cxnId="{216753DE-216E-4F59-B47E-5B5673C29C8C}">
      <dgm:prSet/>
      <dgm:spPr/>
      <dgm:t>
        <a:bodyPr/>
        <a:lstStyle/>
        <a:p>
          <a:endParaRPr lang="en-US" sz="1400"/>
        </a:p>
      </dgm:t>
    </dgm:pt>
    <dgm:pt modelId="{E70B0C70-A3D6-490D-A5FE-A272D7CAB2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400" b="1" i="0" dirty="0" err="1"/>
            <a:t>Encodage</a:t>
          </a:r>
          <a:r>
            <a:rPr lang="en-GB" sz="1400" b="1" i="0" dirty="0"/>
            <a:t> Variables </a:t>
          </a:r>
          <a:r>
            <a:rPr lang="en-GB" sz="1400" b="1" i="0" dirty="0" err="1"/>
            <a:t>Catégorielles</a:t>
          </a:r>
          <a:endParaRPr lang="en-US" sz="1400" dirty="0"/>
        </a:p>
      </dgm:t>
    </dgm:pt>
    <dgm:pt modelId="{0B7CF78A-53C4-4DB3-BD3A-ADC5C2BEC586}" type="parTrans" cxnId="{002873CD-4611-479C-BA4F-CA12850A4EA0}">
      <dgm:prSet/>
      <dgm:spPr/>
      <dgm:t>
        <a:bodyPr/>
        <a:lstStyle/>
        <a:p>
          <a:endParaRPr lang="en-US" sz="1400"/>
        </a:p>
      </dgm:t>
    </dgm:pt>
    <dgm:pt modelId="{99215FD5-6DA4-43C6-8DF9-264C4F9C8BC3}" type="sibTrans" cxnId="{002873CD-4611-479C-BA4F-CA12850A4EA0}">
      <dgm:prSet/>
      <dgm:spPr/>
      <dgm:t>
        <a:bodyPr/>
        <a:lstStyle/>
        <a:p>
          <a:endParaRPr lang="en-US" sz="1400"/>
        </a:p>
      </dgm:t>
    </dgm:pt>
    <dgm:pt modelId="{C472DE28-063B-4EE8-8EFF-552F6A5782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0" i="0"/>
            <a:t>Label encoding (binaires).</a:t>
          </a:r>
          <a:endParaRPr lang="en-US" sz="1400" dirty="0"/>
        </a:p>
      </dgm:t>
    </dgm:pt>
    <dgm:pt modelId="{3F032A61-6C65-47C3-A722-036BDB9E3E4B}" type="parTrans" cxnId="{D84CB4EE-D545-4BF9-9EE5-76428F164FE8}">
      <dgm:prSet/>
      <dgm:spPr/>
      <dgm:t>
        <a:bodyPr/>
        <a:lstStyle/>
        <a:p>
          <a:endParaRPr lang="en-US" sz="1400"/>
        </a:p>
      </dgm:t>
    </dgm:pt>
    <dgm:pt modelId="{308A4D41-514C-4291-9D6A-6D44EC1A8CF2}" type="sibTrans" cxnId="{D84CB4EE-D545-4BF9-9EE5-76428F164FE8}">
      <dgm:prSet/>
      <dgm:spPr/>
      <dgm:t>
        <a:bodyPr/>
        <a:lstStyle/>
        <a:p>
          <a:endParaRPr lang="en-US" sz="1400"/>
        </a:p>
      </dgm:t>
    </dgm:pt>
    <dgm:pt modelId="{E8C78D39-D7DC-4E38-9DDD-8822F4CEE8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0" i="0"/>
            <a:t>One-hot encoding (autres).</a:t>
          </a:r>
          <a:endParaRPr lang="en-US" sz="1400"/>
        </a:p>
      </dgm:t>
    </dgm:pt>
    <dgm:pt modelId="{492004A2-4FCD-49F3-B3AB-72EFD1B13D3C}" type="parTrans" cxnId="{E1E1F312-42B4-4B4E-B10A-F0C7B441ED0E}">
      <dgm:prSet/>
      <dgm:spPr/>
      <dgm:t>
        <a:bodyPr/>
        <a:lstStyle/>
        <a:p>
          <a:endParaRPr lang="en-US" sz="1400"/>
        </a:p>
      </dgm:t>
    </dgm:pt>
    <dgm:pt modelId="{A83C8403-3FFB-493F-BCD5-82E948B15948}" type="sibTrans" cxnId="{E1E1F312-42B4-4B4E-B10A-F0C7B441ED0E}">
      <dgm:prSet/>
      <dgm:spPr/>
      <dgm:t>
        <a:bodyPr/>
        <a:lstStyle/>
        <a:p>
          <a:endParaRPr lang="en-US" sz="1400"/>
        </a:p>
      </dgm:t>
    </dgm:pt>
    <dgm:pt modelId="{7737F246-D8BD-4335-B542-D233E0CC382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400" b="1" i="0"/>
            <a:t>Traitement Anomalies</a:t>
          </a:r>
          <a:endParaRPr lang="en-US" sz="1400"/>
        </a:p>
      </dgm:t>
    </dgm:pt>
    <dgm:pt modelId="{55D41F85-153B-4D26-B89A-7E2D88A35D78}" type="parTrans" cxnId="{5F9D5130-33FC-442E-9E8E-3CC1BD32BBDE}">
      <dgm:prSet/>
      <dgm:spPr/>
      <dgm:t>
        <a:bodyPr/>
        <a:lstStyle/>
        <a:p>
          <a:endParaRPr lang="en-US" sz="1400"/>
        </a:p>
      </dgm:t>
    </dgm:pt>
    <dgm:pt modelId="{C6BFD8A0-54C1-41D8-A15D-561CC091D946}" type="sibTrans" cxnId="{5F9D5130-33FC-442E-9E8E-3CC1BD32BBDE}">
      <dgm:prSet/>
      <dgm:spPr/>
      <dgm:t>
        <a:bodyPr/>
        <a:lstStyle/>
        <a:p>
          <a:endParaRPr lang="en-US" sz="1400"/>
        </a:p>
      </dgm:t>
    </dgm:pt>
    <dgm:pt modelId="{B7D24AC7-1DBD-4309-95C9-BB9B04D93F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0" i="0"/>
            <a:t>Identif. anomalies DAYS EMPLOYED.</a:t>
          </a:r>
          <a:endParaRPr lang="en-US" sz="1400"/>
        </a:p>
      </dgm:t>
    </dgm:pt>
    <dgm:pt modelId="{FF145305-3294-410F-81E4-1BFE1F2A360A}" type="parTrans" cxnId="{296591B1-3CBC-4182-ABCF-593EDF5DAADB}">
      <dgm:prSet/>
      <dgm:spPr/>
      <dgm:t>
        <a:bodyPr/>
        <a:lstStyle/>
        <a:p>
          <a:endParaRPr lang="en-US" sz="1400"/>
        </a:p>
      </dgm:t>
    </dgm:pt>
    <dgm:pt modelId="{1917CF9C-C7A2-49B6-AF1E-D028A914EA5A}" type="sibTrans" cxnId="{296591B1-3CBC-4182-ABCF-593EDF5DAADB}">
      <dgm:prSet/>
      <dgm:spPr/>
      <dgm:t>
        <a:bodyPr/>
        <a:lstStyle/>
        <a:p>
          <a:endParaRPr lang="en-US" sz="1400"/>
        </a:p>
      </dgm:t>
    </dgm:pt>
    <dgm:pt modelId="{1C59FF78-960B-40ED-AC17-1F3B0DBD5F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0" i="0"/>
            <a:t>Calcul taux de défaut (anomalies, non-anomalies).</a:t>
          </a:r>
          <a:endParaRPr lang="en-US" sz="1400"/>
        </a:p>
      </dgm:t>
    </dgm:pt>
    <dgm:pt modelId="{3453DDB6-D7E4-46E3-B097-FE667059BF74}" type="parTrans" cxnId="{F0E75060-4D92-4533-A11D-786E8C5F46B8}">
      <dgm:prSet/>
      <dgm:spPr/>
      <dgm:t>
        <a:bodyPr/>
        <a:lstStyle/>
        <a:p>
          <a:endParaRPr lang="en-US" sz="1400"/>
        </a:p>
      </dgm:t>
    </dgm:pt>
    <dgm:pt modelId="{C88F19AD-B0A8-4DB3-8D41-605EFF2B5D07}" type="sibTrans" cxnId="{F0E75060-4D92-4533-A11D-786E8C5F46B8}">
      <dgm:prSet/>
      <dgm:spPr/>
      <dgm:t>
        <a:bodyPr/>
        <a:lstStyle/>
        <a:p>
          <a:endParaRPr lang="en-US" sz="1400"/>
        </a:p>
      </dgm:t>
    </dgm:pt>
    <dgm:pt modelId="{41157773-AD04-487A-9586-88B1DA90907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400" b="1" i="0"/>
            <a:t>Exploration Âge</a:t>
          </a:r>
          <a:endParaRPr lang="en-US" sz="1400"/>
        </a:p>
      </dgm:t>
    </dgm:pt>
    <dgm:pt modelId="{E054FD0F-D0AF-4048-A461-ADB4425EFE39}" type="parTrans" cxnId="{9542AA9B-00F8-4F03-86E8-57871BC686E7}">
      <dgm:prSet/>
      <dgm:spPr/>
      <dgm:t>
        <a:bodyPr/>
        <a:lstStyle/>
        <a:p>
          <a:endParaRPr lang="en-US" sz="1400"/>
        </a:p>
      </dgm:t>
    </dgm:pt>
    <dgm:pt modelId="{7EFFECDA-9107-4D1E-A61B-BEAF290EFECB}" type="sibTrans" cxnId="{9542AA9B-00F8-4F03-86E8-57871BC686E7}">
      <dgm:prSet/>
      <dgm:spPr/>
      <dgm:t>
        <a:bodyPr/>
        <a:lstStyle/>
        <a:p>
          <a:endParaRPr lang="en-US" sz="1400"/>
        </a:p>
      </dgm:t>
    </dgm:pt>
    <dgm:pt modelId="{BA9B615F-D14E-493C-AA7B-0DE702B792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0" i="0"/>
            <a:t>Analyse âge par rapport à TARGET.</a:t>
          </a:r>
          <a:endParaRPr lang="en-US" sz="1400"/>
        </a:p>
      </dgm:t>
    </dgm:pt>
    <dgm:pt modelId="{793455DC-4BE2-4306-82C8-0836F62E70B3}" type="parTrans" cxnId="{996C47BD-ABEB-4FA6-AE68-99CCF5DAE2BD}">
      <dgm:prSet/>
      <dgm:spPr/>
      <dgm:t>
        <a:bodyPr/>
        <a:lstStyle/>
        <a:p>
          <a:endParaRPr lang="en-US" sz="1400"/>
        </a:p>
      </dgm:t>
    </dgm:pt>
    <dgm:pt modelId="{896123F5-9424-41E7-91F6-FE5DC883A4CA}" type="sibTrans" cxnId="{996C47BD-ABEB-4FA6-AE68-99CCF5DAE2BD}">
      <dgm:prSet/>
      <dgm:spPr/>
      <dgm:t>
        <a:bodyPr/>
        <a:lstStyle/>
        <a:p>
          <a:endParaRPr lang="en-US" sz="1400"/>
        </a:p>
      </dgm:t>
    </dgm:pt>
    <dgm:pt modelId="{C6CC851D-08E2-4469-84A5-FC4DA0D9B2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0" i="0"/>
            <a:t>Visualisation différences remboursement.</a:t>
          </a:r>
          <a:endParaRPr lang="en-US" sz="1400"/>
        </a:p>
      </dgm:t>
    </dgm:pt>
    <dgm:pt modelId="{9AA0261F-E729-4709-AA90-1464F478F0BE}" type="parTrans" cxnId="{FF9B103D-6638-44F2-9694-23B61F3E9F5D}">
      <dgm:prSet/>
      <dgm:spPr/>
      <dgm:t>
        <a:bodyPr/>
        <a:lstStyle/>
        <a:p>
          <a:endParaRPr lang="en-US" sz="1400"/>
        </a:p>
      </dgm:t>
    </dgm:pt>
    <dgm:pt modelId="{5E1AB9A4-BE97-4382-A157-9FFFC075E0D3}" type="sibTrans" cxnId="{FF9B103D-6638-44F2-9694-23B61F3E9F5D}">
      <dgm:prSet/>
      <dgm:spPr/>
      <dgm:t>
        <a:bodyPr/>
        <a:lstStyle/>
        <a:p>
          <a:endParaRPr lang="en-US" sz="1400"/>
        </a:p>
      </dgm:t>
    </dgm:pt>
    <dgm:pt modelId="{87065508-78E6-428E-ADC8-EC163FBC37B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400" b="1" i="0"/>
            <a:t>Création Colonnes Additionnelles</a:t>
          </a:r>
          <a:endParaRPr lang="en-US" sz="1400"/>
        </a:p>
      </dgm:t>
    </dgm:pt>
    <dgm:pt modelId="{3B478253-A7CF-41EC-9078-588C78BEF699}" type="parTrans" cxnId="{F2FCC36C-EE5B-4A45-85AE-2AA8E4D1A02C}">
      <dgm:prSet/>
      <dgm:spPr/>
      <dgm:t>
        <a:bodyPr/>
        <a:lstStyle/>
        <a:p>
          <a:endParaRPr lang="en-US" sz="1400"/>
        </a:p>
      </dgm:t>
    </dgm:pt>
    <dgm:pt modelId="{02B529B3-29A7-43AE-98C4-80D138A83EAB}" type="sibTrans" cxnId="{F2FCC36C-EE5B-4A45-85AE-2AA8E4D1A02C}">
      <dgm:prSet/>
      <dgm:spPr/>
      <dgm:t>
        <a:bodyPr/>
        <a:lstStyle/>
        <a:p>
          <a:endParaRPr lang="en-US" sz="1400"/>
        </a:p>
      </dgm:t>
    </dgm:pt>
    <dgm:pt modelId="{B1C9B1B7-A9B8-423C-96C5-56E9BB8559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0" i="0"/>
            <a:t>app_poly et app_domain basées sur corrélation.</a:t>
          </a:r>
          <a:endParaRPr lang="en-US" sz="1400"/>
        </a:p>
      </dgm:t>
    </dgm:pt>
    <dgm:pt modelId="{BF833BAA-F922-428E-B407-782AB071B653}" type="parTrans" cxnId="{44C6BAFF-BD39-46D3-9C52-DD9B14EB2D7D}">
      <dgm:prSet/>
      <dgm:spPr/>
      <dgm:t>
        <a:bodyPr/>
        <a:lstStyle/>
        <a:p>
          <a:endParaRPr lang="en-US" sz="1400"/>
        </a:p>
      </dgm:t>
    </dgm:pt>
    <dgm:pt modelId="{7BC21E18-F2DF-4ACC-B9B3-402CD867CD9D}" type="sibTrans" cxnId="{44C6BAFF-BD39-46D3-9C52-DD9B14EB2D7D}">
      <dgm:prSet/>
      <dgm:spPr/>
      <dgm:t>
        <a:bodyPr/>
        <a:lstStyle/>
        <a:p>
          <a:endParaRPr lang="en-US" sz="1400"/>
        </a:p>
      </dgm:t>
    </dgm:pt>
    <dgm:pt modelId="{732EFE73-4EAE-4A8F-932E-0383CAA5D35D}" type="pres">
      <dgm:prSet presAssocID="{5CD7FE1B-A514-47AC-8636-CECF74C6DE96}" presName="root" presStyleCnt="0">
        <dgm:presLayoutVars>
          <dgm:dir/>
          <dgm:resizeHandles val="exact"/>
        </dgm:presLayoutVars>
      </dgm:prSet>
      <dgm:spPr/>
    </dgm:pt>
    <dgm:pt modelId="{0A85FB94-3646-4CCF-A6F0-D78810B3AE1E}" type="pres">
      <dgm:prSet presAssocID="{7E3EA0A1-5755-4DEA-88A2-A0F1E55FBC33}" presName="compNode" presStyleCnt="0"/>
      <dgm:spPr/>
    </dgm:pt>
    <dgm:pt modelId="{B78F0A26-B621-4E53-9408-3C090851A1C8}" type="pres">
      <dgm:prSet presAssocID="{7E3EA0A1-5755-4DEA-88A2-A0F1E55FBC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079AB36-006A-4BC9-8C69-6A8F4915D614}" type="pres">
      <dgm:prSet presAssocID="{7E3EA0A1-5755-4DEA-88A2-A0F1E55FBC33}" presName="iconSpace" presStyleCnt="0"/>
      <dgm:spPr/>
    </dgm:pt>
    <dgm:pt modelId="{3FB4A6BE-1434-4BF0-B146-223099863B51}" type="pres">
      <dgm:prSet presAssocID="{7E3EA0A1-5755-4DEA-88A2-A0F1E55FBC33}" presName="parTx" presStyleLbl="revTx" presStyleIdx="0" presStyleCnt="10">
        <dgm:presLayoutVars>
          <dgm:chMax val="0"/>
          <dgm:chPref val="0"/>
        </dgm:presLayoutVars>
      </dgm:prSet>
      <dgm:spPr/>
    </dgm:pt>
    <dgm:pt modelId="{5992054B-EEAE-4475-A7F0-AB168494E927}" type="pres">
      <dgm:prSet presAssocID="{7E3EA0A1-5755-4DEA-88A2-A0F1E55FBC33}" presName="txSpace" presStyleCnt="0"/>
      <dgm:spPr/>
    </dgm:pt>
    <dgm:pt modelId="{0FF205B1-7636-48AB-AE1A-B25898DCEF7B}" type="pres">
      <dgm:prSet presAssocID="{7E3EA0A1-5755-4DEA-88A2-A0F1E55FBC33}" presName="desTx" presStyleLbl="revTx" presStyleIdx="1" presStyleCnt="10">
        <dgm:presLayoutVars/>
      </dgm:prSet>
      <dgm:spPr/>
    </dgm:pt>
    <dgm:pt modelId="{6B0D3A59-1EAF-4A7B-BB4A-78F59944C4ED}" type="pres">
      <dgm:prSet presAssocID="{C145024A-B3AD-452C-9A98-621312BC9897}" presName="sibTrans" presStyleCnt="0"/>
      <dgm:spPr/>
    </dgm:pt>
    <dgm:pt modelId="{2C8264E6-1F29-4B4F-AE5E-DC82F8AF7F7B}" type="pres">
      <dgm:prSet presAssocID="{E70B0C70-A3D6-490D-A5FE-A272D7CAB25B}" presName="compNode" presStyleCnt="0"/>
      <dgm:spPr/>
    </dgm:pt>
    <dgm:pt modelId="{1A0F0111-DFC9-4930-8B0E-07F3E2DD701E}" type="pres">
      <dgm:prSet presAssocID="{E70B0C70-A3D6-490D-A5FE-A272D7CAB2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DCB305A5-25DC-4CDD-B749-8E83452D897D}" type="pres">
      <dgm:prSet presAssocID="{E70B0C70-A3D6-490D-A5FE-A272D7CAB25B}" presName="iconSpace" presStyleCnt="0"/>
      <dgm:spPr/>
    </dgm:pt>
    <dgm:pt modelId="{8EDB4EE8-A2BB-4F61-BD90-0E5DCF71AA08}" type="pres">
      <dgm:prSet presAssocID="{E70B0C70-A3D6-490D-A5FE-A272D7CAB25B}" presName="parTx" presStyleLbl="revTx" presStyleIdx="2" presStyleCnt="10">
        <dgm:presLayoutVars>
          <dgm:chMax val="0"/>
          <dgm:chPref val="0"/>
        </dgm:presLayoutVars>
      </dgm:prSet>
      <dgm:spPr/>
    </dgm:pt>
    <dgm:pt modelId="{C7E74CCF-8CF8-447A-8D53-97546CA86DDF}" type="pres">
      <dgm:prSet presAssocID="{E70B0C70-A3D6-490D-A5FE-A272D7CAB25B}" presName="txSpace" presStyleCnt="0"/>
      <dgm:spPr/>
    </dgm:pt>
    <dgm:pt modelId="{421E4E4B-88ED-4F11-9877-FEE2295A50A5}" type="pres">
      <dgm:prSet presAssocID="{E70B0C70-A3D6-490D-A5FE-A272D7CAB25B}" presName="desTx" presStyleLbl="revTx" presStyleIdx="3" presStyleCnt="10">
        <dgm:presLayoutVars/>
      </dgm:prSet>
      <dgm:spPr/>
    </dgm:pt>
    <dgm:pt modelId="{88DBF8AC-6F6C-4D76-A0DE-57865FDBF8D9}" type="pres">
      <dgm:prSet presAssocID="{99215FD5-6DA4-43C6-8DF9-264C4F9C8BC3}" presName="sibTrans" presStyleCnt="0"/>
      <dgm:spPr/>
    </dgm:pt>
    <dgm:pt modelId="{4678BFA8-ADF3-49B9-B477-413127B9DF1A}" type="pres">
      <dgm:prSet presAssocID="{7737F246-D8BD-4335-B542-D233E0CC3820}" presName="compNode" presStyleCnt="0"/>
      <dgm:spPr/>
    </dgm:pt>
    <dgm:pt modelId="{95880561-DD72-425D-8A87-FD2AC24D9B51}" type="pres">
      <dgm:prSet presAssocID="{7737F246-D8BD-4335-B542-D233E0CC38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9D7DFC5-7AD5-43E4-B4F1-886E6BFAFB59}" type="pres">
      <dgm:prSet presAssocID="{7737F246-D8BD-4335-B542-D233E0CC3820}" presName="iconSpace" presStyleCnt="0"/>
      <dgm:spPr/>
    </dgm:pt>
    <dgm:pt modelId="{79EFA80C-47FD-439D-B687-6B121D4425BF}" type="pres">
      <dgm:prSet presAssocID="{7737F246-D8BD-4335-B542-D233E0CC3820}" presName="parTx" presStyleLbl="revTx" presStyleIdx="4" presStyleCnt="10">
        <dgm:presLayoutVars>
          <dgm:chMax val="0"/>
          <dgm:chPref val="0"/>
        </dgm:presLayoutVars>
      </dgm:prSet>
      <dgm:spPr/>
    </dgm:pt>
    <dgm:pt modelId="{8AAF507B-691A-450B-A82A-D9DB4694D701}" type="pres">
      <dgm:prSet presAssocID="{7737F246-D8BD-4335-B542-D233E0CC3820}" presName="txSpace" presStyleCnt="0"/>
      <dgm:spPr/>
    </dgm:pt>
    <dgm:pt modelId="{3C87A594-B5B7-4FC3-9272-E2FA34A894DF}" type="pres">
      <dgm:prSet presAssocID="{7737F246-D8BD-4335-B542-D233E0CC3820}" presName="desTx" presStyleLbl="revTx" presStyleIdx="5" presStyleCnt="10">
        <dgm:presLayoutVars/>
      </dgm:prSet>
      <dgm:spPr/>
    </dgm:pt>
    <dgm:pt modelId="{84EE6D53-62BB-4900-9E34-6BDFEF42E0E2}" type="pres">
      <dgm:prSet presAssocID="{C6BFD8A0-54C1-41D8-A15D-561CC091D946}" presName="sibTrans" presStyleCnt="0"/>
      <dgm:spPr/>
    </dgm:pt>
    <dgm:pt modelId="{DEBC7372-A510-477B-B6C4-11DE12955121}" type="pres">
      <dgm:prSet presAssocID="{41157773-AD04-487A-9586-88B1DA909074}" presName="compNode" presStyleCnt="0"/>
      <dgm:spPr/>
    </dgm:pt>
    <dgm:pt modelId="{395F9CD0-0AE3-4847-A20D-D8B86914E2F9}" type="pres">
      <dgm:prSet presAssocID="{41157773-AD04-487A-9586-88B1DA9090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4430E00-8F61-457A-BE59-901D9C66F75A}" type="pres">
      <dgm:prSet presAssocID="{41157773-AD04-487A-9586-88B1DA909074}" presName="iconSpace" presStyleCnt="0"/>
      <dgm:spPr/>
    </dgm:pt>
    <dgm:pt modelId="{FAE78C1B-F3AE-416B-8A8A-21DD87F11F27}" type="pres">
      <dgm:prSet presAssocID="{41157773-AD04-487A-9586-88B1DA909074}" presName="parTx" presStyleLbl="revTx" presStyleIdx="6" presStyleCnt="10">
        <dgm:presLayoutVars>
          <dgm:chMax val="0"/>
          <dgm:chPref val="0"/>
        </dgm:presLayoutVars>
      </dgm:prSet>
      <dgm:spPr/>
    </dgm:pt>
    <dgm:pt modelId="{0BD28A12-F2C4-43EF-8B14-655E33E54439}" type="pres">
      <dgm:prSet presAssocID="{41157773-AD04-487A-9586-88B1DA909074}" presName="txSpace" presStyleCnt="0"/>
      <dgm:spPr/>
    </dgm:pt>
    <dgm:pt modelId="{2F929A6B-47BA-4840-8B87-1B3D3DAE1A39}" type="pres">
      <dgm:prSet presAssocID="{41157773-AD04-487A-9586-88B1DA909074}" presName="desTx" presStyleLbl="revTx" presStyleIdx="7" presStyleCnt="10">
        <dgm:presLayoutVars/>
      </dgm:prSet>
      <dgm:spPr/>
    </dgm:pt>
    <dgm:pt modelId="{D8B136EB-35AB-4ACD-ACB9-421CA7CC437C}" type="pres">
      <dgm:prSet presAssocID="{7EFFECDA-9107-4D1E-A61B-BEAF290EFECB}" presName="sibTrans" presStyleCnt="0"/>
      <dgm:spPr/>
    </dgm:pt>
    <dgm:pt modelId="{5C3658D4-8AE2-4EA1-A0DB-6EA854904FCC}" type="pres">
      <dgm:prSet presAssocID="{87065508-78E6-428E-ADC8-EC163FBC37B7}" presName="compNode" presStyleCnt="0"/>
      <dgm:spPr/>
    </dgm:pt>
    <dgm:pt modelId="{753676A3-108D-41B4-9209-FE3DAD39BF99}" type="pres">
      <dgm:prSet presAssocID="{87065508-78E6-428E-ADC8-EC163FBC37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AA73A3B-3F1A-4047-9FE8-AA6201DFA9BA}" type="pres">
      <dgm:prSet presAssocID="{87065508-78E6-428E-ADC8-EC163FBC37B7}" presName="iconSpace" presStyleCnt="0"/>
      <dgm:spPr/>
    </dgm:pt>
    <dgm:pt modelId="{9036BA5F-9458-4979-BFFC-292DE1261347}" type="pres">
      <dgm:prSet presAssocID="{87065508-78E6-428E-ADC8-EC163FBC37B7}" presName="parTx" presStyleLbl="revTx" presStyleIdx="8" presStyleCnt="10">
        <dgm:presLayoutVars>
          <dgm:chMax val="0"/>
          <dgm:chPref val="0"/>
        </dgm:presLayoutVars>
      </dgm:prSet>
      <dgm:spPr/>
    </dgm:pt>
    <dgm:pt modelId="{5ABF2760-D307-45F6-AF13-5048E98F4892}" type="pres">
      <dgm:prSet presAssocID="{87065508-78E6-428E-ADC8-EC163FBC37B7}" presName="txSpace" presStyleCnt="0"/>
      <dgm:spPr/>
    </dgm:pt>
    <dgm:pt modelId="{63349706-4CC7-432C-9184-2BAA0910D628}" type="pres">
      <dgm:prSet presAssocID="{87065508-78E6-428E-ADC8-EC163FBC37B7}" presName="desTx" presStyleLbl="revTx" presStyleIdx="9" presStyleCnt="10">
        <dgm:presLayoutVars/>
      </dgm:prSet>
      <dgm:spPr/>
    </dgm:pt>
  </dgm:ptLst>
  <dgm:cxnLst>
    <dgm:cxn modelId="{E1E1F312-42B4-4B4E-B10A-F0C7B441ED0E}" srcId="{E70B0C70-A3D6-490D-A5FE-A272D7CAB25B}" destId="{E8C78D39-D7DC-4E38-9DDD-8822F4CEE881}" srcOrd="1" destOrd="0" parTransId="{492004A2-4FCD-49F3-B3AB-72EFD1B13D3C}" sibTransId="{A83C8403-3FFB-493F-BCD5-82E948B15948}"/>
    <dgm:cxn modelId="{2F5BF726-C706-834D-B22C-6E3DD9788900}" type="presOf" srcId="{E70B0C70-A3D6-490D-A5FE-A272D7CAB25B}" destId="{8EDB4EE8-A2BB-4F61-BD90-0E5DCF71AA08}" srcOrd="0" destOrd="0" presId="urn:microsoft.com/office/officeart/2018/2/layout/IconLabelDescriptionList"/>
    <dgm:cxn modelId="{5F9D5130-33FC-442E-9E8E-3CC1BD32BBDE}" srcId="{5CD7FE1B-A514-47AC-8636-CECF74C6DE96}" destId="{7737F246-D8BD-4335-B542-D233E0CC3820}" srcOrd="2" destOrd="0" parTransId="{55D41F85-153B-4D26-B89A-7E2D88A35D78}" sibTransId="{C6BFD8A0-54C1-41D8-A15D-561CC091D946}"/>
    <dgm:cxn modelId="{8A760F3D-CCD3-0145-B7E0-945F015D553A}" type="presOf" srcId="{7737F246-D8BD-4335-B542-D233E0CC3820}" destId="{79EFA80C-47FD-439D-B687-6B121D4425BF}" srcOrd="0" destOrd="0" presId="urn:microsoft.com/office/officeart/2018/2/layout/IconLabelDescriptionList"/>
    <dgm:cxn modelId="{FF9B103D-6638-44F2-9694-23B61F3E9F5D}" srcId="{41157773-AD04-487A-9586-88B1DA909074}" destId="{C6CC851D-08E2-4469-84A5-FC4DA0D9B239}" srcOrd="1" destOrd="0" parTransId="{9AA0261F-E729-4709-AA90-1464F478F0BE}" sibTransId="{5E1AB9A4-BE97-4382-A157-9FFFC075E0D3}"/>
    <dgm:cxn modelId="{E572874B-8BD3-DA41-A9E0-2141C44A1323}" type="presOf" srcId="{BA9B615F-D14E-493C-AA7B-0DE702B7920C}" destId="{2F929A6B-47BA-4840-8B87-1B3D3DAE1A39}" srcOrd="0" destOrd="0" presId="urn:microsoft.com/office/officeart/2018/2/layout/IconLabelDescriptionList"/>
    <dgm:cxn modelId="{38A2245D-7992-8C4E-A05B-36F7793DB34F}" type="presOf" srcId="{B7D24AC7-1DBD-4309-95C9-BB9B04D93F17}" destId="{3C87A594-B5B7-4FC3-9272-E2FA34A894DF}" srcOrd="0" destOrd="0" presId="urn:microsoft.com/office/officeart/2018/2/layout/IconLabelDescriptionList"/>
    <dgm:cxn modelId="{F0E75060-4D92-4533-A11D-786E8C5F46B8}" srcId="{7737F246-D8BD-4335-B542-D233E0CC3820}" destId="{1C59FF78-960B-40ED-AC17-1F3B0DBD5F1E}" srcOrd="1" destOrd="0" parTransId="{3453DDB6-D7E4-46E3-B097-FE667059BF74}" sibTransId="{C88F19AD-B0A8-4DB3-8D41-605EFF2B5D07}"/>
    <dgm:cxn modelId="{DE6AC062-6DB2-984C-8B98-EB07672CC6AF}" type="presOf" srcId="{1C59FF78-960B-40ED-AC17-1F3B0DBD5F1E}" destId="{3C87A594-B5B7-4FC3-9272-E2FA34A894DF}" srcOrd="0" destOrd="1" presId="urn:microsoft.com/office/officeart/2018/2/layout/IconLabelDescriptionList"/>
    <dgm:cxn modelId="{F2FCC36C-EE5B-4A45-85AE-2AA8E4D1A02C}" srcId="{5CD7FE1B-A514-47AC-8636-CECF74C6DE96}" destId="{87065508-78E6-428E-ADC8-EC163FBC37B7}" srcOrd="4" destOrd="0" parTransId="{3B478253-A7CF-41EC-9078-588C78BEF699}" sibTransId="{02B529B3-29A7-43AE-98C4-80D138A83EAB}"/>
    <dgm:cxn modelId="{D71D576E-D44C-8947-BA56-287F5C9BD693}" type="presOf" srcId="{5CD7FE1B-A514-47AC-8636-CECF74C6DE96}" destId="{732EFE73-4EAE-4A8F-932E-0383CAA5D35D}" srcOrd="0" destOrd="0" presId="urn:microsoft.com/office/officeart/2018/2/layout/IconLabelDescriptionList"/>
    <dgm:cxn modelId="{34FD3F80-0F9D-AC46-8309-2FCB477AECD8}" type="presOf" srcId="{87065508-78E6-428E-ADC8-EC163FBC37B7}" destId="{9036BA5F-9458-4979-BFFC-292DE1261347}" srcOrd="0" destOrd="0" presId="urn:microsoft.com/office/officeart/2018/2/layout/IconLabelDescriptionList"/>
    <dgm:cxn modelId="{1BD24391-858E-1A40-99BA-87DF88562BC6}" type="presOf" srcId="{B1C9B1B7-A9B8-423C-96C5-56E9BB855931}" destId="{63349706-4CC7-432C-9184-2BAA0910D628}" srcOrd="0" destOrd="0" presId="urn:microsoft.com/office/officeart/2018/2/layout/IconLabelDescriptionList"/>
    <dgm:cxn modelId="{9542AA9B-00F8-4F03-86E8-57871BC686E7}" srcId="{5CD7FE1B-A514-47AC-8636-CECF74C6DE96}" destId="{41157773-AD04-487A-9586-88B1DA909074}" srcOrd="3" destOrd="0" parTransId="{E054FD0F-D0AF-4048-A461-ADB4425EFE39}" sibTransId="{7EFFECDA-9107-4D1E-A61B-BEAF290EFECB}"/>
    <dgm:cxn modelId="{4A274FA2-4A8F-FA4B-AA53-39ADA4ECC9D2}" type="presOf" srcId="{C6CC851D-08E2-4469-84A5-FC4DA0D9B239}" destId="{2F929A6B-47BA-4840-8B87-1B3D3DAE1A39}" srcOrd="0" destOrd="1" presId="urn:microsoft.com/office/officeart/2018/2/layout/IconLabelDescriptionList"/>
    <dgm:cxn modelId="{1A6F78AA-BAB3-5141-98C0-2D382A2A0EA3}" type="presOf" srcId="{C472DE28-063B-4EE8-8EFF-552F6A5782E6}" destId="{421E4E4B-88ED-4F11-9877-FEE2295A50A5}" srcOrd="0" destOrd="0" presId="urn:microsoft.com/office/officeart/2018/2/layout/IconLabelDescriptionList"/>
    <dgm:cxn modelId="{F8A4BBAB-C192-8049-8492-875339CDAF9B}" type="presOf" srcId="{7E3EA0A1-5755-4DEA-88A2-A0F1E55FBC33}" destId="{3FB4A6BE-1434-4BF0-B146-223099863B51}" srcOrd="0" destOrd="0" presId="urn:microsoft.com/office/officeart/2018/2/layout/IconLabelDescriptionList"/>
    <dgm:cxn modelId="{296591B1-3CBC-4182-ABCF-593EDF5DAADB}" srcId="{7737F246-D8BD-4335-B542-D233E0CC3820}" destId="{B7D24AC7-1DBD-4309-95C9-BB9B04D93F17}" srcOrd="0" destOrd="0" parTransId="{FF145305-3294-410F-81E4-1BFE1F2A360A}" sibTransId="{1917CF9C-C7A2-49B6-AF1E-D028A914EA5A}"/>
    <dgm:cxn modelId="{996C47BD-ABEB-4FA6-AE68-99CCF5DAE2BD}" srcId="{41157773-AD04-487A-9586-88B1DA909074}" destId="{BA9B615F-D14E-493C-AA7B-0DE702B7920C}" srcOrd="0" destOrd="0" parTransId="{793455DC-4BE2-4306-82C8-0836F62E70B3}" sibTransId="{896123F5-9424-41E7-91F6-FE5DC883A4CA}"/>
    <dgm:cxn modelId="{002873CD-4611-479C-BA4F-CA12850A4EA0}" srcId="{5CD7FE1B-A514-47AC-8636-CECF74C6DE96}" destId="{E70B0C70-A3D6-490D-A5FE-A272D7CAB25B}" srcOrd="1" destOrd="0" parTransId="{0B7CF78A-53C4-4DB3-BD3A-ADC5C2BEC586}" sibTransId="{99215FD5-6DA4-43C6-8DF9-264C4F9C8BC3}"/>
    <dgm:cxn modelId="{55098CD5-8C52-C945-ABDE-50D9ABA75710}" type="presOf" srcId="{41157773-AD04-487A-9586-88B1DA909074}" destId="{FAE78C1B-F3AE-416B-8A8A-21DD87F11F27}" srcOrd="0" destOrd="0" presId="urn:microsoft.com/office/officeart/2018/2/layout/IconLabelDescriptionList"/>
    <dgm:cxn modelId="{EDCD16DD-8C8F-9748-86E0-74D0A79EFFC6}" type="presOf" srcId="{E8C78D39-D7DC-4E38-9DDD-8822F4CEE881}" destId="{421E4E4B-88ED-4F11-9877-FEE2295A50A5}" srcOrd="0" destOrd="1" presId="urn:microsoft.com/office/officeart/2018/2/layout/IconLabelDescriptionList"/>
    <dgm:cxn modelId="{216753DE-216E-4F59-B47E-5B5673C29C8C}" srcId="{5CD7FE1B-A514-47AC-8636-CECF74C6DE96}" destId="{7E3EA0A1-5755-4DEA-88A2-A0F1E55FBC33}" srcOrd="0" destOrd="0" parTransId="{4E5F1923-F460-4D30-B61C-5293C4575EA5}" sibTransId="{C145024A-B3AD-452C-9A98-621312BC9897}"/>
    <dgm:cxn modelId="{D84CB4EE-D545-4BF9-9EE5-76428F164FE8}" srcId="{E70B0C70-A3D6-490D-A5FE-A272D7CAB25B}" destId="{C472DE28-063B-4EE8-8EFF-552F6A5782E6}" srcOrd="0" destOrd="0" parTransId="{3F032A61-6C65-47C3-A722-036BDB9E3E4B}" sibTransId="{308A4D41-514C-4291-9D6A-6D44EC1A8CF2}"/>
    <dgm:cxn modelId="{44C6BAFF-BD39-46D3-9C52-DD9B14EB2D7D}" srcId="{87065508-78E6-428E-ADC8-EC163FBC37B7}" destId="{B1C9B1B7-A9B8-423C-96C5-56E9BB855931}" srcOrd="0" destOrd="0" parTransId="{BF833BAA-F922-428E-B407-782AB071B653}" sibTransId="{7BC21E18-F2DF-4ACC-B9B3-402CD867CD9D}"/>
    <dgm:cxn modelId="{3B73F4C0-42C0-4B49-B086-AB5E92FF7078}" type="presParOf" srcId="{732EFE73-4EAE-4A8F-932E-0383CAA5D35D}" destId="{0A85FB94-3646-4CCF-A6F0-D78810B3AE1E}" srcOrd="0" destOrd="0" presId="urn:microsoft.com/office/officeart/2018/2/layout/IconLabelDescriptionList"/>
    <dgm:cxn modelId="{34C24048-97B5-BD40-BC70-067FD61EAFC2}" type="presParOf" srcId="{0A85FB94-3646-4CCF-A6F0-D78810B3AE1E}" destId="{B78F0A26-B621-4E53-9408-3C090851A1C8}" srcOrd="0" destOrd="0" presId="urn:microsoft.com/office/officeart/2018/2/layout/IconLabelDescriptionList"/>
    <dgm:cxn modelId="{E45929C5-2160-2145-B5E9-5B65061B494D}" type="presParOf" srcId="{0A85FB94-3646-4CCF-A6F0-D78810B3AE1E}" destId="{E079AB36-006A-4BC9-8C69-6A8F4915D614}" srcOrd="1" destOrd="0" presId="urn:microsoft.com/office/officeart/2018/2/layout/IconLabelDescriptionList"/>
    <dgm:cxn modelId="{4018B064-5E71-134D-AF75-32A709772059}" type="presParOf" srcId="{0A85FB94-3646-4CCF-A6F0-D78810B3AE1E}" destId="{3FB4A6BE-1434-4BF0-B146-223099863B51}" srcOrd="2" destOrd="0" presId="urn:microsoft.com/office/officeart/2018/2/layout/IconLabelDescriptionList"/>
    <dgm:cxn modelId="{3CA6C442-A4DD-C34B-870C-6666E6E77CFA}" type="presParOf" srcId="{0A85FB94-3646-4CCF-A6F0-D78810B3AE1E}" destId="{5992054B-EEAE-4475-A7F0-AB168494E927}" srcOrd="3" destOrd="0" presId="urn:microsoft.com/office/officeart/2018/2/layout/IconLabelDescriptionList"/>
    <dgm:cxn modelId="{A97C56FF-7704-5647-A2A0-69E12B713A78}" type="presParOf" srcId="{0A85FB94-3646-4CCF-A6F0-D78810B3AE1E}" destId="{0FF205B1-7636-48AB-AE1A-B25898DCEF7B}" srcOrd="4" destOrd="0" presId="urn:microsoft.com/office/officeart/2018/2/layout/IconLabelDescriptionList"/>
    <dgm:cxn modelId="{56B5ED58-3565-3147-8D88-62AD99008883}" type="presParOf" srcId="{732EFE73-4EAE-4A8F-932E-0383CAA5D35D}" destId="{6B0D3A59-1EAF-4A7B-BB4A-78F59944C4ED}" srcOrd="1" destOrd="0" presId="urn:microsoft.com/office/officeart/2018/2/layout/IconLabelDescriptionList"/>
    <dgm:cxn modelId="{0B03FC51-ABD4-3643-99BF-17C5B24E94C0}" type="presParOf" srcId="{732EFE73-4EAE-4A8F-932E-0383CAA5D35D}" destId="{2C8264E6-1F29-4B4F-AE5E-DC82F8AF7F7B}" srcOrd="2" destOrd="0" presId="urn:microsoft.com/office/officeart/2018/2/layout/IconLabelDescriptionList"/>
    <dgm:cxn modelId="{64AE73A9-BEFA-A247-80FC-C6D2BA2B816C}" type="presParOf" srcId="{2C8264E6-1F29-4B4F-AE5E-DC82F8AF7F7B}" destId="{1A0F0111-DFC9-4930-8B0E-07F3E2DD701E}" srcOrd="0" destOrd="0" presId="urn:microsoft.com/office/officeart/2018/2/layout/IconLabelDescriptionList"/>
    <dgm:cxn modelId="{16C075B5-FA01-474C-B77E-6BF41F20A916}" type="presParOf" srcId="{2C8264E6-1F29-4B4F-AE5E-DC82F8AF7F7B}" destId="{DCB305A5-25DC-4CDD-B749-8E83452D897D}" srcOrd="1" destOrd="0" presId="urn:microsoft.com/office/officeart/2018/2/layout/IconLabelDescriptionList"/>
    <dgm:cxn modelId="{1F8A8547-5578-C440-966B-3F2069453B46}" type="presParOf" srcId="{2C8264E6-1F29-4B4F-AE5E-DC82F8AF7F7B}" destId="{8EDB4EE8-A2BB-4F61-BD90-0E5DCF71AA08}" srcOrd="2" destOrd="0" presId="urn:microsoft.com/office/officeart/2018/2/layout/IconLabelDescriptionList"/>
    <dgm:cxn modelId="{A12C0423-562D-4D4A-B249-65AF50B71199}" type="presParOf" srcId="{2C8264E6-1F29-4B4F-AE5E-DC82F8AF7F7B}" destId="{C7E74CCF-8CF8-447A-8D53-97546CA86DDF}" srcOrd="3" destOrd="0" presId="urn:microsoft.com/office/officeart/2018/2/layout/IconLabelDescriptionList"/>
    <dgm:cxn modelId="{546B7F49-7C5B-1244-893B-DAAE7BD6B2DF}" type="presParOf" srcId="{2C8264E6-1F29-4B4F-AE5E-DC82F8AF7F7B}" destId="{421E4E4B-88ED-4F11-9877-FEE2295A50A5}" srcOrd="4" destOrd="0" presId="urn:microsoft.com/office/officeart/2018/2/layout/IconLabelDescriptionList"/>
    <dgm:cxn modelId="{481E9404-DA83-F941-AA97-2809231DB3AC}" type="presParOf" srcId="{732EFE73-4EAE-4A8F-932E-0383CAA5D35D}" destId="{88DBF8AC-6F6C-4D76-A0DE-57865FDBF8D9}" srcOrd="3" destOrd="0" presId="urn:microsoft.com/office/officeart/2018/2/layout/IconLabelDescriptionList"/>
    <dgm:cxn modelId="{3591295A-15D0-864C-B38F-45351A107DFA}" type="presParOf" srcId="{732EFE73-4EAE-4A8F-932E-0383CAA5D35D}" destId="{4678BFA8-ADF3-49B9-B477-413127B9DF1A}" srcOrd="4" destOrd="0" presId="urn:microsoft.com/office/officeart/2018/2/layout/IconLabelDescriptionList"/>
    <dgm:cxn modelId="{4086B0DD-D495-9848-A3F7-CF58460841EF}" type="presParOf" srcId="{4678BFA8-ADF3-49B9-B477-413127B9DF1A}" destId="{95880561-DD72-425D-8A87-FD2AC24D9B51}" srcOrd="0" destOrd="0" presId="urn:microsoft.com/office/officeart/2018/2/layout/IconLabelDescriptionList"/>
    <dgm:cxn modelId="{9AF85FD5-2E69-E145-9F23-16870D6A803B}" type="presParOf" srcId="{4678BFA8-ADF3-49B9-B477-413127B9DF1A}" destId="{09D7DFC5-7AD5-43E4-B4F1-886E6BFAFB59}" srcOrd="1" destOrd="0" presId="urn:microsoft.com/office/officeart/2018/2/layout/IconLabelDescriptionList"/>
    <dgm:cxn modelId="{309CA21A-4FC6-1C43-B38F-7EAA7F6089F8}" type="presParOf" srcId="{4678BFA8-ADF3-49B9-B477-413127B9DF1A}" destId="{79EFA80C-47FD-439D-B687-6B121D4425BF}" srcOrd="2" destOrd="0" presId="urn:microsoft.com/office/officeart/2018/2/layout/IconLabelDescriptionList"/>
    <dgm:cxn modelId="{297822C5-7DDE-0C4F-88A4-800209ABA94B}" type="presParOf" srcId="{4678BFA8-ADF3-49B9-B477-413127B9DF1A}" destId="{8AAF507B-691A-450B-A82A-D9DB4694D701}" srcOrd="3" destOrd="0" presId="urn:microsoft.com/office/officeart/2018/2/layout/IconLabelDescriptionList"/>
    <dgm:cxn modelId="{6733860F-AE23-1B42-97E3-28173C4CF075}" type="presParOf" srcId="{4678BFA8-ADF3-49B9-B477-413127B9DF1A}" destId="{3C87A594-B5B7-4FC3-9272-E2FA34A894DF}" srcOrd="4" destOrd="0" presId="urn:microsoft.com/office/officeart/2018/2/layout/IconLabelDescriptionList"/>
    <dgm:cxn modelId="{F6BA621A-3A22-3449-8AB7-E30405D165C9}" type="presParOf" srcId="{732EFE73-4EAE-4A8F-932E-0383CAA5D35D}" destId="{84EE6D53-62BB-4900-9E34-6BDFEF42E0E2}" srcOrd="5" destOrd="0" presId="urn:microsoft.com/office/officeart/2018/2/layout/IconLabelDescriptionList"/>
    <dgm:cxn modelId="{BD37D6DE-7875-F848-83C1-C12F6EE29141}" type="presParOf" srcId="{732EFE73-4EAE-4A8F-932E-0383CAA5D35D}" destId="{DEBC7372-A510-477B-B6C4-11DE12955121}" srcOrd="6" destOrd="0" presId="urn:microsoft.com/office/officeart/2018/2/layout/IconLabelDescriptionList"/>
    <dgm:cxn modelId="{0772CE16-766F-7945-991F-4D9348BC7933}" type="presParOf" srcId="{DEBC7372-A510-477B-B6C4-11DE12955121}" destId="{395F9CD0-0AE3-4847-A20D-D8B86914E2F9}" srcOrd="0" destOrd="0" presId="urn:microsoft.com/office/officeart/2018/2/layout/IconLabelDescriptionList"/>
    <dgm:cxn modelId="{B36993A8-0724-CE42-BF22-D2294B208E7A}" type="presParOf" srcId="{DEBC7372-A510-477B-B6C4-11DE12955121}" destId="{C4430E00-8F61-457A-BE59-901D9C66F75A}" srcOrd="1" destOrd="0" presId="urn:microsoft.com/office/officeart/2018/2/layout/IconLabelDescriptionList"/>
    <dgm:cxn modelId="{2A645C9E-B1B6-C84D-94CD-A02F47F97FE5}" type="presParOf" srcId="{DEBC7372-A510-477B-B6C4-11DE12955121}" destId="{FAE78C1B-F3AE-416B-8A8A-21DD87F11F27}" srcOrd="2" destOrd="0" presId="urn:microsoft.com/office/officeart/2018/2/layout/IconLabelDescriptionList"/>
    <dgm:cxn modelId="{07A86444-6889-EA4B-BE68-52F2E4BBAB7C}" type="presParOf" srcId="{DEBC7372-A510-477B-B6C4-11DE12955121}" destId="{0BD28A12-F2C4-43EF-8B14-655E33E54439}" srcOrd="3" destOrd="0" presId="urn:microsoft.com/office/officeart/2018/2/layout/IconLabelDescriptionList"/>
    <dgm:cxn modelId="{CDA48106-076E-AC47-A8F6-6FED77CE8067}" type="presParOf" srcId="{DEBC7372-A510-477B-B6C4-11DE12955121}" destId="{2F929A6B-47BA-4840-8B87-1B3D3DAE1A39}" srcOrd="4" destOrd="0" presId="urn:microsoft.com/office/officeart/2018/2/layout/IconLabelDescriptionList"/>
    <dgm:cxn modelId="{5679B6D5-C6EF-4648-B3FB-F2D5938E8C31}" type="presParOf" srcId="{732EFE73-4EAE-4A8F-932E-0383CAA5D35D}" destId="{D8B136EB-35AB-4ACD-ACB9-421CA7CC437C}" srcOrd="7" destOrd="0" presId="urn:microsoft.com/office/officeart/2018/2/layout/IconLabelDescriptionList"/>
    <dgm:cxn modelId="{9D389E82-34DC-1847-99A4-1CD22EF14323}" type="presParOf" srcId="{732EFE73-4EAE-4A8F-932E-0383CAA5D35D}" destId="{5C3658D4-8AE2-4EA1-A0DB-6EA854904FCC}" srcOrd="8" destOrd="0" presId="urn:microsoft.com/office/officeart/2018/2/layout/IconLabelDescriptionList"/>
    <dgm:cxn modelId="{30AD10B0-A27B-444B-A995-D067907147A1}" type="presParOf" srcId="{5C3658D4-8AE2-4EA1-A0DB-6EA854904FCC}" destId="{753676A3-108D-41B4-9209-FE3DAD39BF99}" srcOrd="0" destOrd="0" presId="urn:microsoft.com/office/officeart/2018/2/layout/IconLabelDescriptionList"/>
    <dgm:cxn modelId="{8169964E-1FE0-C74F-9830-D16AD4FF0B88}" type="presParOf" srcId="{5C3658D4-8AE2-4EA1-A0DB-6EA854904FCC}" destId="{DAA73A3B-3F1A-4047-9FE8-AA6201DFA9BA}" srcOrd="1" destOrd="0" presId="urn:microsoft.com/office/officeart/2018/2/layout/IconLabelDescriptionList"/>
    <dgm:cxn modelId="{1770DAC4-79FD-AC41-904B-996C043E9642}" type="presParOf" srcId="{5C3658D4-8AE2-4EA1-A0DB-6EA854904FCC}" destId="{9036BA5F-9458-4979-BFFC-292DE1261347}" srcOrd="2" destOrd="0" presId="urn:microsoft.com/office/officeart/2018/2/layout/IconLabelDescriptionList"/>
    <dgm:cxn modelId="{DE712B34-ED66-2A4D-8A9A-C6F2DEA514EB}" type="presParOf" srcId="{5C3658D4-8AE2-4EA1-A0DB-6EA854904FCC}" destId="{5ABF2760-D307-45F6-AF13-5048E98F4892}" srcOrd="3" destOrd="0" presId="urn:microsoft.com/office/officeart/2018/2/layout/IconLabelDescriptionList"/>
    <dgm:cxn modelId="{7BC6F0A8-2BC1-AB42-8739-B7FFC3C92D7A}" type="presParOf" srcId="{5C3658D4-8AE2-4EA1-A0DB-6EA854904FCC}" destId="{63349706-4CC7-432C-9184-2BAA0910D62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EE6BE-3D08-4A8A-909D-E8540F0F4F03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BA85B3-3BBC-42EB-AFD2-CAA31B4DB0E0}">
      <dgm:prSet custT="1"/>
      <dgm:spPr/>
      <dgm:t>
        <a:bodyPr/>
        <a:lstStyle/>
        <a:p>
          <a:r>
            <a:rPr lang="en-GB" sz="1400" b="1" i="0" dirty="0" err="1"/>
            <a:t>Données</a:t>
          </a:r>
          <a:r>
            <a:rPr lang="en-GB" sz="1400" b="1" i="0" dirty="0"/>
            <a:t>:</a:t>
          </a:r>
          <a:endParaRPr lang="en-US" sz="1400" dirty="0"/>
        </a:p>
      </dgm:t>
    </dgm:pt>
    <dgm:pt modelId="{A35ED9A3-0C51-4B07-BE1E-EFA2239DD932}" type="parTrans" cxnId="{0A462C61-5FA7-47D4-8C45-5DDBB1847ED8}">
      <dgm:prSet/>
      <dgm:spPr/>
      <dgm:t>
        <a:bodyPr/>
        <a:lstStyle/>
        <a:p>
          <a:endParaRPr lang="en-US" sz="1400"/>
        </a:p>
      </dgm:t>
    </dgm:pt>
    <dgm:pt modelId="{CAD8C80D-8F72-468B-A637-BB3BEA05A25B}" type="sibTrans" cxnId="{0A462C61-5FA7-47D4-8C45-5DDBB1847ED8}">
      <dgm:prSet custT="1"/>
      <dgm:spPr/>
      <dgm:t>
        <a:bodyPr/>
        <a:lstStyle/>
        <a:p>
          <a:endParaRPr lang="en-US" sz="1400"/>
        </a:p>
      </dgm:t>
    </dgm:pt>
    <dgm:pt modelId="{75A598A0-BDD8-4133-A478-A6CE03F283F0}">
      <dgm:prSet custT="1"/>
      <dgm:spPr/>
      <dgm:t>
        <a:bodyPr/>
        <a:lstStyle/>
        <a:p>
          <a:r>
            <a:rPr lang="en-GB" sz="1400" b="0" i="0"/>
            <a:t>Importation et prétraitement.</a:t>
          </a:r>
          <a:endParaRPr lang="en-US" sz="1400"/>
        </a:p>
      </dgm:t>
    </dgm:pt>
    <dgm:pt modelId="{4A91396D-1AEB-4567-87FC-BDED4F75603D}" type="parTrans" cxnId="{A682851D-9861-44B7-A49E-E01E2964FB75}">
      <dgm:prSet/>
      <dgm:spPr/>
      <dgm:t>
        <a:bodyPr/>
        <a:lstStyle/>
        <a:p>
          <a:endParaRPr lang="en-US" sz="1400"/>
        </a:p>
      </dgm:t>
    </dgm:pt>
    <dgm:pt modelId="{078AFFAC-64C3-4875-8643-F79F2B131CCE}" type="sibTrans" cxnId="{A682851D-9861-44B7-A49E-E01E2964FB75}">
      <dgm:prSet/>
      <dgm:spPr/>
      <dgm:t>
        <a:bodyPr/>
        <a:lstStyle/>
        <a:p>
          <a:endParaRPr lang="en-US" sz="1400"/>
        </a:p>
      </dgm:t>
    </dgm:pt>
    <dgm:pt modelId="{15751E71-6F21-4AC6-BFF4-9F35B8142FFA}">
      <dgm:prSet custT="1"/>
      <dgm:spPr/>
      <dgm:t>
        <a:bodyPr/>
        <a:lstStyle/>
        <a:p>
          <a:r>
            <a:rPr lang="en-GB" sz="1400" b="1" i="0"/>
            <a:t>Modélisation:</a:t>
          </a:r>
          <a:endParaRPr lang="en-US" sz="1400"/>
        </a:p>
      </dgm:t>
    </dgm:pt>
    <dgm:pt modelId="{D565BD74-7B59-44D1-9D5C-D433FE53593D}" type="parTrans" cxnId="{3D59D314-4B2F-4288-8B57-EA12C3D25C64}">
      <dgm:prSet/>
      <dgm:spPr/>
      <dgm:t>
        <a:bodyPr/>
        <a:lstStyle/>
        <a:p>
          <a:endParaRPr lang="en-US" sz="1400"/>
        </a:p>
      </dgm:t>
    </dgm:pt>
    <dgm:pt modelId="{700ECC67-2BD5-4CF5-AD4E-A3F4EE9F7E13}" type="sibTrans" cxnId="{3D59D314-4B2F-4288-8B57-EA12C3D25C64}">
      <dgm:prSet custT="1"/>
      <dgm:spPr/>
      <dgm:t>
        <a:bodyPr/>
        <a:lstStyle/>
        <a:p>
          <a:endParaRPr lang="en-US" sz="1400"/>
        </a:p>
      </dgm:t>
    </dgm:pt>
    <dgm:pt modelId="{C5A03ABC-BA9E-4716-92CB-03E659890580}">
      <dgm:prSet custT="1"/>
      <dgm:spPr/>
      <dgm:t>
        <a:bodyPr/>
        <a:lstStyle/>
        <a:p>
          <a:r>
            <a:rPr lang="en-GB" sz="1400" b="0" i="0"/>
            <a:t>LightGBM et XGBoost.</a:t>
          </a:r>
          <a:endParaRPr lang="en-US" sz="1400"/>
        </a:p>
      </dgm:t>
    </dgm:pt>
    <dgm:pt modelId="{00861FEF-D029-4E50-A558-7A8BC746141B}" type="parTrans" cxnId="{959FD0E8-2D69-478F-8806-A89B9CC20578}">
      <dgm:prSet/>
      <dgm:spPr/>
      <dgm:t>
        <a:bodyPr/>
        <a:lstStyle/>
        <a:p>
          <a:endParaRPr lang="en-US" sz="1400"/>
        </a:p>
      </dgm:t>
    </dgm:pt>
    <dgm:pt modelId="{2AC3279A-6386-4BB8-A05A-ABF31C1C5C1D}" type="sibTrans" cxnId="{959FD0E8-2D69-478F-8806-A89B9CC20578}">
      <dgm:prSet/>
      <dgm:spPr/>
      <dgm:t>
        <a:bodyPr/>
        <a:lstStyle/>
        <a:p>
          <a:endParaRPr lang="en-US" sz="1400"/>
        </a:p>
      </dgm:t>
    </dgm:pt>
    <dgm:pt modelId="{304909CA-E302-4A60-8BA6-F17D00F51FCA}">
      <dgm:prSet custT="1"/>
      <dgm:spPr/>
      <dgm:t>
        <a:bodyPr/>
        <a:lstStyle/>
        <a:p>
          <a:r>
            <a:rPr lang="en-GB" sz="1400" b="1" i="0"/>
            <a:t>Interprétation:</a:t>
          </a:r>
          <a:endParaRPr lang="en-US" sz="1400"/>
        </a:p>
      </dgm:t>
    </dgm:pt>
    <dgm:pt modelId="{B41E063C-BF24-4E6B-8FF9-4BAAA4E2346B}" type="parTrans" cxnId="{668328B6-6EC9-406F-939F-408994FF1D8F}">
      <dgm:prSet/>
      <dgm:spPr/>
      <dgm:t>
        <a:bodyPr/>
        <a:lstStyle/>
        <a:p>
          <a:endParaRPr lang="en-US" sz="1400"/>
        </a:p>
      </dgm:t>
    </dgm:pt>
    <dgm:pt modelId="{1F382C25-41BF-43D7-88B4-B56964B783AB}" type="sibTrans" cxnId="{668328B6-6EC9-406F-939F-408994FF1D8F}">
      <dgm:prSet custT="1"/>
      <dgm:spPr/>
      <dgm:t>
        <a:bodyPr/>
        <a:lstStyle/>
        <a:p>
          <a:endParaRPr lang="en-US" sz="1400"/>
        </a:p>
      </dgm:t>
    </dgm:pt>
    <dgm:pt modelId="{0205BEEA-AEE2-4D65-BBBB-642CCCBE1B33}">
      <dgm:prSet custT="1"/>
      <dgm:spPr/>
      <dgm:t>
        <a:bodyPr/>
        <a:lstStyle/>
        <a:p>
          <a:r>
            <a:rPr lang="en-GB" sz="1400" b="0" i="0"/>
            <a:t>Analyse SHAP pour comprendre.</a:t>
          </a:r>
          <a:endParaRPr lang="en-US" sz="1400"/>
        </a:p>
      </dgm:t>
    </dgm:pt>
    <dgm:pt modelId="{2A308554-4AA1-4172-9427-1381F532CA5B}" type="parTrans" cxnId="{02B19793-0116-433F-B2A6-16A47673BCD2}">
      <dgm:prSet/>
      <dgm:spPr/>
      <dgm:t>
        <a:bodyPr/>
        <a:lstStyle/>
        <a:p>
          <a:endParaRPr lang="en-US" sz="1400"/>
        </a:p>
      </dgm:t>
    </dgm:pt>
    <dgm:pt modelId="{D8473658-A542-486F-8AFD-C76EB17BE7D5}" type="sibTrans" cxnId="{02B19793-0116-433F-B2A6-16A47673BCD2}">
      <dgm:prSet/>
      <dgm:spPr/>
      <dgm:t>
        <a:bodyPr/>
        <a:lstStyle/>
        <a:p>
          <a:endParaRPr lang="en-US" sz="1400"/>
        </a:p>
      </dgm:t>
    </dgm:pt>
    <dgm:pt modelId="{3A626DAC-B4BE-4925-ADB0-D6EC159B1A74}">
      <dgm:prSet custT="1"/>
      <dgm:spPr/>
      <dgm:t>
        <a:bodyPr/>
        <a:lstStyle/>
        <a:p>
          <a:r>
            <a:rPr lang="en-GB" sz="1400" b="1" i="0" dirty="0"/>
            <a:t>Tests et </a:t>
          </a:r>
          <a:r>
            <a:rPr lang="en-GB" sz="1400" b="1" i="0" dirty="0" err="1"/>
            <a:t>Qualité</a:t>
          </a:r>
          <a:r>
            <a:rPr lang="en-GB" sz="1400" b="1" i="0" dirty="0"/>
            <a:t>:</a:t>
          </a:r>
          <a:endParaRPr lang="en-US" sz="1400" dirty="0"/>
        </a:p>
      </dgm:t>
    </dgm:pt>
    <dgm:pt modelId="{AD179E2F-7040-4CE2-B662-CFBD7C731096}" type="parTrans" cxnId="{5FC456CD-8006-450F-97FD-69242A49C8DF}">
      <dgm:prSet/>
      <dgm:spPr/>
      <dgm:t>
        <a:bodyPr/>
        <a:lstStyle/>
        <a:p>
          <a:endParaRPr lang="en-US" sz="1400"/>
        </a:p>
      </dgm:t>
    </dgm:pt>
    <dgm:pt modelId="{AD4B72B9-4C3A-40CC-97CB-1B5037B73044}" type="sibTrans" cxnId="{5FC456CD-8006-450F-97FD-69242A49C8DF}">
      <dgm:prSet custT="1"/>
      <dgm:spPr/>
      <dgm:t>
        <a:bodyPr/>
        <a:lstStyle/>
        <a:p>
          <a:endParaRPr lang="en-US" sz="1400"/>
        </a:p>
      </dgm:t>
    </dgm:pt>
    <dgm:pt modelId="{24A7C080-938C-406B-804B-130DD3882951}">
      <dgm:prSet custT="1"/>
      <dgm:spPr/>
      <dgm:t>
        <a:bodyPr/>
        <a:lstStyle/>
        <a:p>
          <a:r>
            <a:rPr lang="en-GB" sz="1400" b="0" i="0"/>
            <a:t>Pytest, qualité du code.</a:t>
          </a:r>
          <a:endParaRPr lang="en-US" sz="1400"/>
        </a:p>
      </dgm:t>
    </dgm:pt>
    <dgm:pt modelId="{F8CE832F-D932-4215-970F-C9CE2A4E4C76}" type="parTrans" cxnId="{D5CA0B38-29DB-47A6-993A-742FD980665D}">
      <dgm:prSet/>
      <dgm:spPr/>
      <dgm:t>
        <a:bodyPr/>
        <a:lstStyle/>
        <a:p>
          <a:endParaRPr lang="en-US" sz="1400"/>
        </a:p>
      </dgm:t>
    </dgm:pt>
    <dgm:pt modelId="{22295A8B-B92F-4B84-BA9D-B6D2C2258203}" type="sibTrans" cxnId="{D5CA0B38-29DB-47A6-993A-742FD980665D}">
      <dgm:prSet/>
      <dgm:spPr/>
      <dgm:t>
        <a:bodyPr/>
        <a:lstStyle/>
        <a:p>
          <a:endParaRPr lang="en-US" sz="1400"/>
        </a:p>
      </dgm:t>
    </dgm:pt>
    <dgm:pt modelId="{13EBE9EE-585F-4A08-BAA6-C88898C8E062}">
      <dgm:prSet custT="1"/>
      <dgm:spPr/>
      <dgm:t>
        <a:bodyPr/>
        <a:lstStyle/>
        <a:p>
          <a:r>
            <a:rPr lang="en-GB" sz="1400" b="1" i="0"/>
            <a:t>Gestion de Version:</a:t>
          </a:r>
          <a:endParaRPr lang="en-US" sz="1400"/>
        </a:p>
      </dgm:t>
    </dgm:pt>
    <dgm:pt modelId="{6FE17D92-F575-49BE-9F01-FB4769781049}" type="parTrans" cxnId="{D2679AC7-C142-4901-A8F3-F850576A836A}">
      <dgm:prSet/>
      <dgm:spPr/>
      <dgm:t>
        <a:bodyPr/>
        <a:lstStyle/>
        <a:p>
          <a:endParaRPr lang="en-US" sz="1400"/>
        </a:p>
      </dgm:t>
    </dgm:pt>
    <dgm:pt modelId="{1CFCA06C-3C37-4DEB-BB3F-61AE355E4DD1}" type="sibTrans" cxnId="{D2679AC7-C142-4901-A8F3-F850576A836A}">
      <dgm:prSet custT="1"/>
      <dgm:spPr/>
      <dgm:t>
        <a:bodyPr/>
        <a:lstStyle/>
        <a:p>
          <a:endParaRPr lang="en-US" sz="1400"/>
        </a:p>
      </dgm:t>
    </dgm:pt>
    <dgm:pt modelId="{4C8305CB-7A9D-4572-8C2D-2D8E041B3080}">
      <dgm:prSet custT="1"/>
      <dgm:spPr/>
      <dgm:t>
        <a:bodyPr/>
        <a:lstStyle/>
        <a:p>
          <a:r>
            <a:rPr lang="en-GB" sz="1400" b="0" i="0" dirty="0"/>
            <a:t>Git pour </a:t>
          </a:r>
          <a:r>
            <a:rPr lang="en-GB" sz="1400" b="0" i="0" dirty="0" err="1"/>
            <a:t>suivi</a:t>
          </a:r>
          <a:r>
            <a:rPr lang="en-GB" sz="1400" b="0" i="0" dirty="0"/>
            <a:t> des versions.</a:t>
          </a:r>
          <a:endParaRPr lang="en-US" sz="1400" dirty="0"/>
        </a:p>
      </dgm:t>
    </dgm:pt>
    <dgm:pt modelId="{D76D86B4-AAB3-4B8D-864E-92C473226AF6}" type="parTrans" cxnId="{2D5B36FF-7E4E-4E35-8AC6-D41FA753E1B4}">
      <dgm:prSet/>
      <dgm:spPr/>
      <dgm:t>
        <a:bodyPr/>
        <a:lstStyle/>
        <a:p>
          <a:endParaRPr lang="en-US" sz="1400"/>
        </a:p>
      </dgm:t>
    </dgm:pt>
    <dgm:pt modelId="{F84F81D1-F0FD-46D9-8E53-56D54AE25030}" type="sibTrans" cxnId="{2D5B36FF-7E4E-4E35-8AC6-D41FA753E1B4}">
      <dgm:prSet/>
      <dgm:spPr/>
      <dgm:t>
        <a:bodyPr/>
        <a:lstStyle/>
        <a:p>
          <a:endParaRPr lang="en-US" sz="1400"/>
        </a:p>
      </dgm:t>
    </dgm:pt>
    <dgm:pt modelId="{B6711924-DDA9-4528-A5DA-D10B019346A5}">
      <dgm:prSet custT="1"/>
      <dgm:spPr/>
      <dgm:t>
        <a:bodyPr/>
        <a:lstStyle/>
        <a:p>
          <a:r>
            <a:rPr lang="en-GB" sz="1400" b="1" i="0"/>
            <a:t>Collaboration GitHub:</a:t>
          </a:r>
          <a:endParaRPr lang="en-US" sz="1400"/>
        </a:p>
      </dgm:t>
    </dgm:pt>
    <dgm:pt modelId="{EFDEB8A7-33FA-4B9E-BCC7-436BE30211D7}" type="parTrans" cxnId="{A7819DDF-434F-42B9-9CD7-C7A1C5D27B6F}">
      <dgm:prSet/>
      <dgm:spPr/>
      <dgm:t>
        <a:bodyPr/>
        <a:lstStyle/>
        <a:p>
          <a:endParaRPr lang="en-US" sz="1400"/>
        </a:p>
      </dgm:t>
    </dgm:pt>
    <dgm:pt modelId="{E13A8A09-66FE-44E7-9C56-725979368639}" type="sibTrans" cxnId="{A7819DDF-434F-42B9-9CD7-C7A1C5D27B6F}">
      <dgm:prSet custT="1"/>
      <dgm:spPr/>
      <dgm:t>
        <a:bodyPr/>
        <a:lstStyle/>
        <a:p>
          <a:endParaRPr lang="en-US" sz="1400"/>
        </a:p>
      </dgm:t>
    </dgm:pt>
    <dgm:pt modelId="{683827E4-4C24-4C41-9E94-154DB87F93A8}">
      <dgm:prSet custT="1"/>
      <dgm:spPr/>
      <dgm:t>
        <a:bodyPr/>
        <a:lstStyle/>
        <a:p>
          <a:r>
            <a:rPr lang="en-GB" sz="1400" b="0" i="0"/>
            <a:t>Collaboration d'équipe, projets.</a:t>
          </a:r>
          <a:endParaRPr lang="en-US" sz="1400"/>
        </a:p>
      </dgm:t>
    </dgm:pt>
    <dgm:pt modelId="{DF058C72-AAC3-434D-830F-8F628ECD03A1}" type="parTrans" cxnId="{B5C14E42-5D57-4422-8FC6-ED7187404965}">
      <dgm:prSet/>
      <dgm:spPr/>
      <dgm:t>
        <a:bodyPr/>
        <a:lstStyle/>
        <a:p>
          <a:endParaRPr lang="en-US" sz="1400"/>
        </a:p>
      </dgm:t>
    </dgm:pt>
    <dgm:pt modelId="{92605553-DA48-42B0-B18F-4041804F0076}" type="sibTrans" cxnId="{B5C14E42-5D57-4422-8FC6-ED7187404965}">
      <dgm:prSet/>
      <dgm:spPr/>
      <dgm:t>
        <a:bodyPr/>
        <a:lstStyle/>
        <a:p>
          <a:endParaRPr lang="en-US" sz="1400"/>
        </a:p>
      </dgm:t>
    </dgm:pt>
    <dgm:pt modelId="{FAAAE5DD-EB8B-436A-B6A5-6109E164BD39}">
      <dgm:prSet custT="1"/>
      <dgm:spPr/>
      <dgm:t>
        <a:bodyPr/>
        <a:lstStyle/>
        <a:p>
          <a:r>
            <a:rPr lang="en-GB" sz="1400" b="1" i="0"/>
            <a:t>Déploiement Continu:</a:t>
          </a:r>
          <a:endParaRPr lang="en-US" sz="1400"/>
        </a:p>
      </dgm:t>
    </dgm:pt>
    <dgm:pt modelId="{BAD39BAD-D81E-4BBA-8424-2BC5FBD643B7}" type="parTrans" cxnId="{329BB24D-6F6D-4FE1-A787-D0E274435A48}">
      <dgm:prSet/>
      <dgm:spPr/>
      <dgm:t>
        <a:bodyPr/>
        <a:lstStyle/>
        <a:p>
          <a:endParaRPr lang="en-US" sz="1400"/>
        </a:p>
      </dgm:t>
    </dgm:pt>
    <dgm:pt modelId="{9B6DA372-22D9-45F0-AB1A-9FBB3A5AA04D}" type="sibTrans" cxnId="{329BB24D-6F6D-4FE1-A787-D0E274435A48}">
      <dgm:prSet custT="1"/>
      <dgm:spPr/>
      <dgm:t>
        <a:bodyPr/>
        <a:lstStyle/>
        <a:p>
          <a:endParaRPr lang="en-US" sz="1400"/>
        </a:p>
      </dgm:t>
    </dgm:pt>
    <dgm:pt modelId="{124CB55A-DCE1-4961-9FFA-902E49AF8C7E}">
      <dgm:prSet custT="1"/>
      <dgm:spPr/>
      <dgm:t>
        <a:bodyPr/>
        <a:lstStyle/>
        <a:p>
          <a:r>
            <a:rPr lang="en-GB" sz="1400" b="0" i="0"/>
            <a:t>GitHub Actions pour CI/CD.</a:t>
          </a:r>
          <a:endParaRPr lang="en-US" sz="1400"/>
        </a:p>
      </dgm:t>
    </dgm:pt>
    <dgm:pt modelId="{1DC6DA31-6442-4D92-AE14-A396B3708F58}" type="parTrans" cxnId="{E76DE17A-D754-434C-8D5E-22E3721D00A2}">
      <dgm:prSet/>
      <dgm:spPr/>
      <dgm:t>
        <a:bodyPr/>
        <a:lstStyle/>
        <a:p>
          <a:endParaRPr lang="en-US" sz="1400"/>
        </a:p>
      </dgm:t>
    </dgm:pt>
    <dgm:pt modelId="{A1E2FAF4-645F-4F9D-8831-A5C9C4F838E9}" type="sibTrans" cxnId="{E76DE17A-D754-434C-8D5E-22E3721D00A2}">
      <dgm:prSet/>
      <dgm:spPr/>
      <dgm:t>
        <a:bodyPr/>
        <a:lstStyle/>
        <a:p>
          <a:endParaRPr lang="en-US" sz="1400"/>
        </a:p>
      </dgm:t>
    </dgm:pt>
    <dgm:pt modelId="{8DC3CE05-F554-476C-B0F8-25D5B75B88D0}">
      <dgm:prSet custT="1"/>
      <dgm:spPr/>
      <dgm:t>
        <a:bodyPr/>
        <a:lstStyle/>
        <a:p>
          <a:r>
            <a:rPr lang="en-GB" sz="1400" b="1" i="0"/>
            <a:t>Documentation:</a:t>
          </a:r>
          <a:endParaRPr lang="en-US" sz="1400"/>
        </a:p>
      </dgm:t>
    </dgm:pt>
    <dgm:pt modelId="{0CB04244-CC3C-4CD3-A972-605085F322D7}" type="parTrans" cxnId="{84987DD2-C645-4796-B4CC-80AEFBA45AE0}">
      <dgm:prSet/>
      <dgm:spPr/>
      <dgm:t>
        <a:bodyPr/>
        <a:lstStyle/>
        <a:p>
          <a:endParaRPr lang="en-US" sz="1400"/>
        </a:p>
      </dgm:t>
    </dgm:pt>
    <dgm:pt modelId="{C2783BB9-7833-4E50-ACF2-A623300AFAA5}" type="sibTrans" cxnId="{84987DD2-C645-4796-B4CC-80AEFBA45AE0}">
      <dgm:prSet custT="1"/>
      <dgm:spPr/>
      <dgm:t>
        <a:bodyPr/>
        <a:lstStyle/>
        <a:p>
          <a:endParaRPr lang="en-US" sz="1400"/>
        </a:p>
      </dgm:t>
    </dgm:pt>
    <dgm:pt modelId="{69DE6D28-761A-4167-946B-65B774BE45F4}">
      <dgm:prSet custT="1"/>
      <dgm:spPr/>
      <dgm:t>
        <a:bodyPr/>
        <a:lstStyle/>
        <a:p>
          <a:r>
            <a:rPr lang="en-GB" sz="1400" b="0" i="0"/>
            <a:t>README, documentation.</a:t>
          </a:r>
          <a:endParaRPr lang="en-US" sz="1400"/>
        </a:p>
      </dgm:t>
    </dgm:pt>
    <dgm:pt modelId="{83F3595E-0A17-4DD8-9CC5-78C469C2B925}" type="parTrans" cxnId="{1387C648-3700-46FA-9D84-2A1852B4AC1E}">
      <dgm:prSet/>
      <dgm:spPr/>
      <dgm:t>
        <a:bodyPr/>
        <a:lstStyle/>
        <a:p>
          <a:endParaRPr lang="en-US" sz="1400"/>
        </a:p>
      </dgm:t>
    </dgm:pt>
    <dgm:pt modelId="{9A612286-54D4-49BB-8EC0-439DFE7D3378}" type="sibTrans" cxnId="{1387C648-3700-46FA-9D84-2A1852B4AC1E}">
      <dgm:prSet/>
      <dgm:spPr/>
      <dgm:t>
        <a:bodyPr/>
        <a:lstStyle/>
        <a:p>
          <a:endParaRPr lang="en-US" sz="1400"/>
        </a:p>
      </dgm:t>
    </dgm:pt>
    <dgm:pt modelId="{45E4E14B-4CD6-478D-AAC9-F476D47BE13C}">
      <dgm:prSet custT="1"/>
      <dgm:spPr/>
      <dgm:t>
        <a:bodyPr/>
        <a:lstStyle/>
        <a:p>
          <a:r>
            <a:rPr lang="en-GB" sz="1400" b="1" i="0"/>
            <a:t>Évaluation Continue:</a:t>
          </a:r>
          <a:endParaRPr lang="en-US" sz="1400"/>
        </a:p>
      </dgm:t>
    </dgm:pt>
    <dgm:pt modelId="{8FB93CC9-B986-4678-BB26-795A3C1763FF}" type="parTrans" cxnId="{BE442951-C83B-41D4-AB2C-BB4A284B1D25}">
      <dgm:prSet/>
      <dgm:spPr/>
      <dgm:t>
        <a:bodyPr/>
        <a:lstStyle/>
        <a:p>
          <a:endParaRPr lang="en-US" sz="1400"/>
        </a:p>
      </dgm:t>
    </dgm:pt>
    <dgm:pt modelId="{18333680-ADB1-4F92-A61C-0153182F0F17}" type="sibTrans" cxnId="{BE442951-C83B-41D4-AB2C-BB4A284B1D25}">
      <dgm:prSet custT="1"/>
      <dgm:spPr/>
      <dgm:t>
        <a:bodyPr/>
        <a:lstStyle/>
        <a:p>
          <a:endParaRPr lang="en-US" sz="1400"/>
        </a:p>
      </dgm:t>
    </dgm:pt>
    <dgm:pt modelId="{D5743D73-532C-495F-8BD1-29AFC11EE1B7}">
      <dgm:prSet custT="1"/>
      <dgm:spPr/>
      <dgm:t>
        <a:bodyPr/>
        <a:lstStyle/>
        <a:p>
          <a:r>
            <a:rPr lang="en-GB" sz="1400" b="0" i="0"/>
            <a:t>Ajustements pour amélioration.</a:t>
          </a:r>
          <a:endParaRPr lang="en-US" sz="1400"/>
        </a:p>
      </dgm:t>
    </dgm:pt>
    <dgm:pt modelId="{ABB28113-6D25-4C0E-8715-AA437A33896B}" type="parTrans" cxnId="{67ADC483-95AD-4BB7-8720-39F874070DA5}">
      <dgm:prSet/>
      <dgm:spPr/>
      <dgm:t>
        <a:bodyPr/>
        <a:lstStyle/>
        <a:p>
          <a:endParaRPr lang="en-US" sz="1400"/>
        </a:p>
      </dgm:t>
    </dgm:pt>
    <dgm:pt modelId="{EDAEFE6A-F6D4-4840-83FC-B8F69D5A3FBF}" type="sibTrans" cxnId="{67ADC483-95AD-4BB7-8720-39F874070DA5}">
      <dgm:prSet/>
      <dgm:spPr/>
      <dgm:t>
        <a:bodyPr/>
        <a:lstStyle/>
        <a:p>
          <a:endParaRPr lang="en-US" sz="1400"/>
        </a:p>
      </dgm:t>
    </dgm:pt>
    <dgm:pt modelId="{9F7ADB63-154B-4D83-B1DC-8C3B034A096F}">
      <dgm:prSet custT="1"/>
      <dgm:spPr/>
      <dgm:t>
        <a:bodyPr/>
        <a:lstStyle/>
        <a:p>
          <a:r>
            <a:rPr lang="en-GB" sz="1400" b="1" i="0"/>
            <a:t>Reproductibilité:</a:t>
          </a:r>
          <a:endParaRPr lang="en-US" sz="1400"/>
        </a:p>
      </dgm:t>
    </dgm:pt>
    <dgm:pt modelId="{64658911-FC4C-4CE5-AC13-93B334B804E7}" type="parTrans" cxnId="{F6001852-5CB4-4953-9F8C-64E0D2193A62}">
      <dgm:prSet/>
      <dgm:spPr/>
      <dgm:t>
        <a:bodyPr/>
        <a:lstStyle/>
        <a:p>
          <a:endParaRPr lang="en-US" sz="1400"/>
        </a:p>
      </dgm:t>
    </dgm:pt>
    <dgm:pt modelId="{FE4F84C8-9A82-4659-BF69-0B38137E9BCB}" type="sibTrans" cxnId="{F6001852-5CB4-4953-9F8C-64E0D2193A62}">
      <dgm:prSet/>
      <dgm:spPr/>
      <dgm:t>
        <a:bodyPr/>
        <a:lstStyle/>
        <a:p>
          <a:endParaRPr lang="en-US" sz="1400"/>
        </a:p>
      </dgm:t>
    </dgm:pt>
    <dgm:pt modelId="{1756A2A1-3292-42AF-B950-B4B24D3ACF35}">
      <dgm:prSet custT="1"/>
      <dgm:spPr/>
      <dgm:t>
        <a:bodyPr/>
        <a:lstStyle/>
        <a:p>
          <a:r>
            <a:rPr lang="en-GB" sz="1400" b="0" i="0" dirty="0" err="1"/>
            <a:t>Sauvegarde</a:t>
          </a:r>
          <a:r>
            <a:rPr lang="en-GB" sz="1400" b="0" i="0" dirty="0"/>
            <a:t> </a:t>
          </a:r>
          <a:r>
            <a:rPr lang="en-GB" sz="1400" b="0" i="0" dirty="0" err="1"/>
            <a:t>modèle</a:t>
          </a:r>
          <a:r>
            <a:rPr lang="en-GB" sz="1400" b="0" i="0" dirty="0"/>
            <a:t>, </a:t>
          </a:r>
          <a:r>
            <a:rPr lang="en-GB" sz="1400" b="0" i="0" dirty="0" err="1"/>
            <a:t>reproductibilité</a:t>
          </a:r>
          <a:r>
            <a:rPr lang="en-GB" sz="1400" b="0" i="0" dirty="0"/>
            <a:t>.</a:t>
          </a:r>
          <a:endParaRPr lang="en-US" sz="1400" dirty="0"/>
        </a:p>
      </dgm:t>
    </dgm:pt>
    <dgm:pt modelId="{57DFBE7B-CB0F-4C90-A0F0-F6012668A31B}" type="parTrans" cxnId="{8BF6182A-D75D-47A2-A643-35109DC42497}">
      <dgm:prSet/>
      <dgm:spPr/>
      <dgm:t>
        <a:bodyPr/>
        <a:lstStyle/>
        <a:p>
          <a:endParaRPr lang="en-US" sz="1400"/>
        </a:p>
      </dgm:t>
    </dgm:pt>
    <dgm:pt modelId="{7EFA75C5-EA6A-4EFB-A1C0-287F5AE075E6}" type="sibTrans" cxnId="{8BF6182A-D75D-47A2-A643-35109DC42497}">
      <dgm:prSet/>
      <dgm:spPr/>
      <dgm:t>
        <a:bodyPr/>
        <a:lstStyle/>
        <a:p>
          <a:endParaRPr lang="en-US" sz="1400"/>
        </a:p>
      </dgm:t>
    </dgm:pt>
    <dgm:pt modelId="{5207B29E-976D-174D-914D-B2F8806E761A}" type="pres">
      <dgm:prSet presAssocID="{FD8EE6BE-3D08-4A8A-909D-E8540F0F4F03}" presName="Name0" presStyleCnt="0">
        <dgm:presLayoutVars>
          <dgm:dir/>
          <dgm:resizeHandles val="exact"/>
        </dgm:presLayoutVars>
      </dgm:prSet>
      <dgm:spPr/>
    </dgm:pt>
    <dgm:pt modelId="{731D5282-A7E5-7346-A555-F2EF43CA585E}" type="pres">
      <dgm:prSet presAssocID="{93BA85B3-3BBC-42EB-AFD2-CAA31B4DB0E0}" presName="node" presStyleLbl="node1" presStyleIdx="0" presStyleCnt="10">
        <dgm:presLayoutVars>
          <dgm:bulletEnabled val="1"/>
        </dgm:presLayoutVars>
      </dgm:prSet>
      <dgm:spPr/>
    </dgm:pt>
    <dgm:pt modelId="{8EB40DD3-6F64-4640-B705-49391B9AD851}" type="pres">
      <dgm:prSet presAssocID="{CAD8C80D-8F72-468B-A637-BB3BEA05A25B}" presName="sibTrans" presStyleLbl="sibTrans1D1" presStyleIdx="0" presStyleCnt="9"/>
      <dgm:spPr/>
    </dgm:pt>
    <dgm:pt modelId="{D3E41A69-1101-684C-85C6-35DA3C6751D5}" type="pres">
      <dgm:prSet presAssocID="{CAD8C80D-8F72-468B-A637-BB3BEA05A25B}" presName="connectorText" presStyleLbl="sibTrans1D1" presStyleIdx="0" presStyleCnt="9"/>
      <dgm:spPr/>
    </dgm:pt>
    <dgm:pt modelId="{9371D95B-86FC-534C-972F-9AC317DDB82F}" type="pres">
      <dgm:prSet presAssocID="{15751E71-6F21-4AC6-BFF4-9F35B8142FFA}" presName="node" presStyleLbl="node1" presStyleIdx="1" presStyleCnt="10">
        <dgm:presLayoutVars>
          <dgm:bulletEnabled val="1"/>
        </dgm:presLayoutVars>
      </dgm:prSet>
      <dgm:spPr/>
    </dgm:pt>
    <dgm:pt modelId="{F276BB56-1303-6B4B-94F8-FE1264B79607}" type="pres">
      <dgm:prSet presAssocID="{700ECC67-2BD5-4CF5-AD4E-A3F4EE9F7E13}" presName="sibTrans" presStyleLbl="sibTrans1D1" presStyleIdx="1" presStyleCnt="9"/>
      <dgm:spPr/>
    </dgm:pt>
    <dgm:pt modelId="{F0157092-6D14-E740-85BB-0A05457F4A7F}" type="pres">
      <dgm:prSet presAssocID="{700ECC67-2BD5-4CF5-AD4E-A3F4EE9F7E13}" presName="connectorText" presStyleLbl="sibTrans1D1" presStyleIdx="1" presStyleCnt="9"/>
      <dgm:spPr/>
    </dgm:pt>
    <dgm:pt modelId="{08CD4777-E919-3F45-9395-BC70A7274CCE}" type="pres">
      <dgm:prSet presAssocID="{304909CA-E302-4A60-8BA6-F17D00F51FCA}" presName="node" presStyleLbl="node1" presStyleIdx="2" presStyleCnt="10">
        <dgm:presLayoutVars>
          <dgm:bulletEnabled val="1"/>
        </dgm:presLayoutVars>
      </dgm:prSet>
      <dgm:spPr/>
    </dgm:pt>
    <dgm:pt modelId="{C198D356-9BAA-FA45-A73A-BE1B56A34855}" type="pres">
      <dgm:prSet presAssocID="{1F382C25-41BF-43D7-88B4-B56964B783AB}" presName="sibTrans" presStyleLbl="sibTrans1D1" presStyleIdx="2" presStyleCnt="9"/>
      <dgm:spPr/>
    </dgm:pt>
    <dgm:pt modelId="{E94013F7-8A07-9B4E-8775-1DBB9BB2BE00}" type="pres">
      <dgm:prSet presAssocID="{1F382C25-41BF-43D7-88B4-B56964B783AB}" presName="connectorText" presStyleLbl="sibTrans1D1" presStyleIdx="2" presStyleCnt="9"/>
      <dgm:spPr/>
    </dgm:pt>
    <dgm:pt modelId="{7740B3D2-443E-8248-9136-7E6E83CA7D01}" type="pres">
      <dgm:prSet presAssocID="{3A626DAC-B4BE-4925-ADB0-D6EC159B1A74}" presName="node" presStyleLbl="node1" presStyleIdx="3" presStyleCnt="10">
        <dgm:presLayoutVars>
          <dgm:bulletEnabled val="1"/>
        </dgm:presLayoutVars>
      </dgm:prSet>
      <dgm:spPr/>
    </dgm:pt>
    <dgm:pt modelId="{237EF79D-3705-6043-966B-60577CD12771}" type="pres">
      <dgm:prSet presAssocID="{AD4B72B9-4C3A-40CC-97CB-1B5037B73044}" presName="sibTrans" presStyleLbl="sibTrans1D1" presStyleIdx="3" presStyleCnt="9"/>
      <dgm:spPr/>
    </dgm:pt>
    <dgm:pt modelId="{009FD8F7-2417-5F4C-83DD-E74967F2D974}" type="pres">
      <dgm:prSet presAssocID="{AD4B72B9-4C3A-40CC-97CB-1B5037B73044}" presName="connectorText" presStyleLbl="sibTrans1D1" presStyleIdx="3" presStyleCnt="9"/>
      <dgm:spPr/>
    </dgm:pt>
    <dgm:pt modelId="{E3C17B4C-5040-7B40-922D-0B56C20535A4}" type="pres">
      <dgm:prSet presAssocID="{13EBE9EE-585F-4A08-BAA6-C88898C8E062}" presName="node" presStyleLbl="node1" presStyleIdx="4" presStyleCnt="10">
        <dgm:presLayoutVars>
          <dgm:bulletEnabled val="1"/>
        </dgm:presLayoutVars>
      </dgm:prSet>
      <dgm:spPr/>
    </dgm:pt>
    <dgm:pt modelId="{22B0D5A4-02B8-994B-8C6B-0A335DE701A5}" type="pres">
      <dgm:prSet presAssocID="{1CFCA06C-3C37-4DEB-BB3F-61AE355E4DD1}" presName="sibTrans" presStyleLbl="sibTrans1D1" presStyleIdx="4" presStyleCnt="9"/>
      <dgm:spPr/>
    </dgm:pt>
    <dgm:pt modelId="{6C9088BF-92FF-2A4B-9FEF-DA1975821375}" type="pres">
      <dgm:prSet presAssocID="{1CFCA06C-3C37-4DEB-BB3F-61AE355E4DD1}" presName="connectorText" presStyleLbl="sibTrans1D1" presStyleIdx="4" presStyleCnt="9"/>
      <dgm:spPr/>
    </dgm:pt>
    <dgm:pt modelId="{D938B488-3897-084B-8100-B39315993AFE}" type="pres">
      <dgm:prSet presAssocID="{B6711924-DDA9-4528-A5DA-D10B019346A5}" presName="node" presStyleLbl="node1" presStyleIdx="5" presStyleCnt="10">
        <dgm:presLayoutVars>
          <dgm:bulletEnabled val="1"/>
        </dgm:presLayoutVars>
      </dgm:prSet>
      <dgm:spPr/>
    </dgm:pt>
    <dgm:pt modelId="{690096FD-695C-7742-AF5A-482238E17251}" type="pres">
      <dgm:prSet presAssocID="{E13A8A09-66FE-44E7-9C56-725979368639}" presName="sibTrans" presStyleLbl="sibTrans1D1" presStyleIdx="5" presStyleCnt="9"/>
      <dgm:spPr/>
    </dgm:pt>
    <dgm:pt modelId="{52FAF706-982F-FE47-A061-F1B276B61C65}" type="pres">
      <dgm:prSet presAssocID="{E13A8A09-66FE-44E7-9C56-725979368639}" presName="connectorText" presStyleLbl="sibTrans1D1" presStyleIdx="5" presStyleCnt="9"/>
      <dgm:spPr/>
    </dgm:pt>
    <dgm:pt modelId="{B9E59EF2-D0AF-3F40-AC9F-BBA2A9AC4194}" type="pres">
      <dgm:prSet presAssocID="{FAAAE5DD-EB8B-436A-B6A5-6109E164BD39}" presName="node" presStyleLbl="node1" presStyleIdx="6" presStyleCnt="10">
        <dgm:presLayoutVars>
          <dgm:bulletEnabled val="1"/>
        </dgm:presLayoutVars>
      </dgm:prSet>
      <dgm:spPr/>
    </dgm:pt>
    <dgm:pt modelId="{F502FC24-6897-F442-A4A5-D79C426E5C0D}" type="pres">
      <dgm:prSet presAssocID="{9B6DA372-22D9-45F0-AB1A-9FBB3A5AA04D}" presName="sibTrans" presStyleLbl="sibTrans1D1" presStyleIdx="6" presStyleCnt="9"/>
      <dgm:spPr/>
    </dgm:pt>
    <dgm:pt modelId="{D784FA27-2E5A-D745-80BA-1EA31FC38D83}" type="pres">
      <dgm:prSet presAssocID="{9B6DA372-22D9-45F0-AB1A-9FBB3A5AA04D}" presName="connectorText" presStyleLbl="sibTrans1D1" presStyleIdx="6" presStyleCnt="9"/>
      <dgm:spPr/>
    </dgm:pt>
    <dgm:pt modelId="{461B9FB7-3FC7-0B44-B69D-87552A42411D}" type="pres">
      <dgm:prSet presAssocID="{8DC3CE05-F554-476C-B0F8-25D5B75B88D0}" presName="node" presStyleLbl="node1" presStyleIdx="7" presStyleCnt="10">
        <dgm:presLayoutVars>
          <dgm:bulletEnabled val="1"/>
        </dgm:presLayoutVars>
      </dgm:prSet>
      <dgm:spPr/>
    </dgm:pt>
    <dgm:pt modelId="{1CCE6495-BAF2-D245-91E1-5BD8B1402C4F}" type="pres">
      <dgm:prSet presAssocID="{C2783BB9-7833-4E50-ACF2-A623300AFAA5}" presName="sibTrans" presStyleLbl="sibTrans1D1" presStyleIdx="7" presStyleCnt="9"/>
      <dgm:spPr/>
    </dgm:pt>
    <dgm:pt modelId="{03463335-5539-FF4B-8B80-3C3D6990BA07}" type="pres">
      <dgm:prSet presAssocID="{C2783BB9-7833-4E50-ACF2-A623300AFAA5}" presName="connectorText" presStyleLbl="sibTrans1D1" presStyleIdx="7" presStyleCnt="9"/>
      <dgm:spPr/>
    </dgm:pt>
    <dgm:pt modelId="{89C1D711-D17A-C744-B239-8A32BD569CFB}" type="pres">
      <dgm:prSet presAssocID="{45E4E14B-4CD6-478D-AAC9-F476D47BE13C}" presName="node" presStyleLbl="node1" presStyleIdx="8" presStyleCnt="10">
        <dgm:presLayoutVars>
          <dgm:bulletEnabled val="1"/>
        </dgm:presLayoutVars>
      </dgm:prSet>
      <dgm:spPr/>
    </dgm:pt>
    <dgm:pt modelId="{89307FF9-E541-3C4F-B9A5-4BB713E5B0A0}" type="pres">
      <dgm:prSet presAssocID="{18333680-ADB1-4F92-A61C-0153182F0F17}" presName="sibTrans" presStyleLbl="sibTrans1D1" presStyleIdx="8" presStyleCnt="9"/>
      <dgm:spPr/>
    </dgm:pt>
    <dgm:pt modelId="{BF36210C-E0E3-224A-B375-C8655A66C95D}" type="pres">
      <dgm:prSet presAssocID="{18333680-ADB1-4F92-A61C-0153182F0F17}" presName="connectorText" presStyleLbl="sibTrans1D1" presStyleIdx="8" presStyleCnt="9"/>
      <dgm:spPr/>
    </dgm:pt>
    <dgm:pt modelId="{69E6118C-7A5A-8945-AEFF-BA0A1045BC78}" type="pres">
      <dgm:prSet presAssocID="{9F7ADB63-154B-4D83-B1DC-8C3B034A096F}" presName="node" presStyleLbl="node1" presStyleIdx="9" presStyleCnt="10">
        <dgm:presLayoutVars>
          <dgm:bulletEnabled val="1"/>
        </dgm:presLayoutVars>
      </dgm:prSet>
      <dgm:spPr/>
    </dgm:pt>
  </dgm:ptLst>
  <dgm:cxnLst>
    <dgm:cxn modelId="{24D15101-60B1-754D-BB4F-0529CBC28D89}" type="presOf" srcId="{E13A8A09-66FE-44E7-9C56-725979368639}" destId="{690096FD-695C-7742-AF5A-482238E17251}" srcOrd="0" destOrd="0" presId="urn:microsoft.com/office/officeart/2016/7/layout/RepeatingBendingProcessNew"/>
    <dgm:cxn modelId="{C25BCF02-C4ED-EC40-9A1A-F3D96E2A330A}" type="presOf" srcId="{124CB55A-DCE1-4961-9FFA-902E49AF8C7E}" destId="{B9E59EF2-D0AF-3F40-AC9F-BBA2A9AC4194}" srcOrd="0" destOrd="1" presId="urn:microsoft.com/office/officeart/2016/7/layout/RepeatingBendingProcessNew"/>
    <dgm:cxn modelId="{3B7FD80A-D57C-3542-804F-048F4C5A7040}" type="presOf" srcId="{15751E71-6F21-4AC6-BFF4-9F35B8142FFA}" destId="{9371D95B-86FC-534C-972F-9AC317DDB82F}" srcOrd="0" destOrd="0" presId="urn:microsoft.com/office/officeart/2016/7/layout/RepeatingBendingProcessNew"/>
    <dgm:cxn modelId="{3D59D314-4B2F-4288-8B57-EA12C3D25C64}" srcId="{FD8EE6BE-3D08-4A8A-909D-E8540F0F4F03}" destId="{15751E71-6F21-4AC6-BFF4-9F35B8142FFA}" srcOrd="1" destOrd="0" parTransId="{D565BD74-7B59-44D1-9D5C-D433FE53593D}" sibTransId="{700ECC67-2BD5-4CF5-AD4E-A3F4EE9F7E13}"/>
    <dgm:cxn modelId="{DD4FEA1C-EEB1-3245-8380-5606972C412E}" type="presOf" srcId="{24A7C080-938C-406B-804B-130DD3882951}" destId="{7740B3D2-443E-8248-9136-7E6E83CA7D01}" srcOrd="0" destOrd="1" presId="urn:microsoft.com/office/officeart/2016/7/layout/RepeatingBendingProcessNew"/>
    <dgm:cxn modelId="{A682851D-9861-44B7-A49E-E01E2964FB75}" srcId="{93BA85B3-3BBC-42EB-AFD2-CAA31B4DB0E0}" destId="{75A598A0-BDD8-4133-A478-A6CE03F283F0}" srcOrd="0" destOrd="0" parTransId="{4A91396D-1AEB-4567-87FC-BDED4F75603D}" sibTransId="{078AFFAC-64C3-4875-8643-F79F2B131CCE}"/>
    <dgm:cxn modelId="{0C29F325-57B6-FA49-BA51-B6D6F980795B}" type="presOf" srcId="{18333680-ADB1-4F92-A61C-0153182F0F17}" destId="{89307FF9-E541-3C4F-B9A5-4BB713E5B0A0}" srcOrd="0" destOrd="0" presId="urn:microsoft.com/office/officeart/2016/7/layout/RepeatingBendingProcessNew"/>
    <dgm:cxn modelId="{05A2FC25-9EB6-9441-B847-7BA4A8FAC5DF}" type="presOf" srcId="{3A626DAC-B4BE-4925-ADB0-D6EC159B1A74}" destId="{7740B3D2-443E-8248-9136-7E6E83CA7D01}" srcOrd="0" destOrd="0" presId="urn:microsoft.com/office/officeart/2016/7/layout/RepeatingBendingProcessNew"/>
    <dgm:cxn modelId="{0E6F8826-60D3-694E-820E-AE849B947AA9}" type="presOf" srcId="{D5743D73-532C-495F-8BD1-29AFC11EE1B7}" destId="{89C1D711-D17A-C744-B239-8A32BD569CFB}" srcOrd="0" destOrd="1" presId="urn:microsoft.com/office/officeart/2016/7/layout/RepeatingBendingProcessNew"/>
    <dgm:cxn modelId="{8BF6182A-D75D-47A2-A643-35109DC42497}" srcId="{9F7ADB63-154B-4D83-B1DC-8C3B034A096F}" destId="{1756A2A1-3292-42AF-B950-B4B24D3ACF35}" srcOrd="0" destOrd="0" parTransId="{57DFBE7B-CB0F-4C90-A0F0-F6012668A31B}" sibTransId="{7EFA75C5-EA6A-4EFB-A1C0-287F5AE075E6}"/>
    <dgm:cxn modelId="{3221CF31-02D1-FA4B-8D5B-E76B9667C283}" type="presOf" srcId="{700ECC67-2BD5-4CF5-AD4E-A3F4EE9F7E13}" destId="{F276BB56-1303-6B4B-94F8-FE1264B79607}" srcOrd="0" destOrd="0" presId="urn:microsoft.com/office/officeart/2016/7/layout/RepeatingBendingProcessNew"/>
    <dgm:cxn modelId="{AD058834-1B57-C640-8172-FCD3AF97B8E6}" type="presOf" srcId="{C2783BB9-7833-4E50-ACF2-A623300AFAA5}" destId="{03463335-5539-FF4B-8B80-3C3D6990BA07}" srcOrd="1" destOrd="0" presId="urn:microsoft.com/office/officeart/2016/7/layout/RepeatingBendingProcessNew"/>
    <dgm:cxn modelId="{DFEFB734-515A-0744-B892-9C5FB7C4B12F}" type="presOf" srcId="{FD8EE6BE-3D08-4A8A-909D-E8540F0F4F03}" destId="{5207B29E-976D-174D-914D-B2F8806E761A}" srcOrd="0" destOrd="0" presId="urn:microsoft.com/office/officeart/2016/7/layout/RepeatingBendingProcessNew"/>
    <dgm:cxn modelId="{D5CA0B38-29DB-47A6-993A-742FD980665D}" srcId="{3A626DAC-B4BE-4925-ADB0-D6EC159B1A74}" destId="{24A7C080-938C-406B-804B-130DD3882951}" srcOrd="0" destOrd="0" parTransId="{F8CE832F-D932-4215-970F-C9CE2A4E4C76}" sibTransId="{22295A8B-B92F-4B84-BA9D-B6D2C2258203}"/>
    <dgm:cxn modelId="{506F5039-B7AD-4C43-96CA-37567BB56877}" type="presOf" srcId="{CAD8C80D-8F72-468B-A637-BB3BEA05A25B}" destId="{D3E41A69-1101-684C-85C6-35DA3C6751D5}" srcOrd="1" destOrd="0" presId="urn:microsoft.com/office/officeart/2016/7/layout/RepeatingBendingProcessNew"/>
    <dgm:cxn modelId="{B5C14E42-5D57-4422-8FC6-ED7187404965}" srcId="{B6711924-DDA9-4528-A5DA-D10B019346A5}" destId="{683827E4-4C24-4C41-9E94-154DB87F93A8}" srcOrd="0" destOrd="0" parTransId="{DF058C72-AAC3-434D-830F-8F628ECD03A1}" sibTransId="{92605553-DA48-42B0-B18F-4041804F0076}"/>
    <dgm:cxn modelId="{1387C648-3700-46FA-9D84-2A1852B4AC1E}" srcId="{8DC3CE05-F554-476C-B0F8-25D5B75B88D0}" destId="{69DE6D28-761A-4167-946B-65B774BE45F4}" srcOrd="0" destOrd="0" parTransId="{83F3595E-0A17-4DD8-9CC5-78C469C2B925}" sibTransId="{9A612286-54D4-49BB-8EC0-439DFE7D3378}"/>
    <dgm:cxn modelId="{CE38544A-E2FB-164E-932A-30F613FC763C}" type="presOf" srcId="{4C8305CB-7A9D-4572-8C2D-2D8E041B3080}" destId="{E3C17B4C-5040-7B40-922D-0B56C20535A4}" srcOrd="0" destOrd="1" presId="urn:microsoft.com/office/officeart/2016/7/layout/RepeatingBendingProcessNew"/>
    <dgm:cxn modelId="{329BB24D-6F6D-4FE1-A787-D0E274435A48}" srcId="{FD8EE6BE-3D08-4A8A-909D-E8540F0F4F03}" destId="{FAAAE5DD-EB8B-436A-B6A5-6109E164BD39}" srcOrd="6" destOrd="0" parTransId="{BAD39BAD-D81E-4BBA-8424-2BC5FBD643B7}" sibTransId="{9B6DA372-22D9-45F0-AB1A-9FBB3A5AA04D}"/>
    <dgm:cxn modelId="{F1672D4F-BFF7-3B4F-BDD0-1011E8C5C442}" type="presOf" srcId="{FAAAE5DD-EB8B-436A-B6A5-6109E164BD39}" destId="{B9E59EF2-D0AF-3F40-AC9F-BBA2A9AC4194}" srcOrd="0" destOrd="0" presId="urn:microsoft.com/office/officeart/2016/7/layout/RepeatingBendingProcessNew"/>
    <dgm:cxn modelId="{BE442951-C83B-41D4-AB2C-BB4A284B1D25}" srcId="{FD8EE6BE-3D08-4A8A-909D-E8540F0F4F03}" destId="{45E4E14B-4CD6-478D-AAC9-F476D47BE13C}" srcOrd="8" destOrd="0" parTransId="{8FB93CC9-B986-4678-BB26-795A3C1763FF}" sibTransId="{18333680-ADB1-4F92-A61C-0153182F0F17}"/>
    <dgm:cxn modelId="{F6001852-5CB4-4953-9F8C-64E0D2193A62}" srcId="{FD8EE6BE-3D08-4A8A-909D-E8540F0F4F03}" destId="{9F7ADB63-154B-4D83-B1DC-8C3B034A096F}" srcOrd="9" destOrd="0" parTransId="{64658911-FC4C-4CE5-AC13-93B334B804E7}" sibTransId="{FE4F84C8-9A82-4659-BF69-0B38137E9BCB}"/>
    <dgm:cxn modelId="{D834E75F-A7FC-3243-842A-9426D4566727}" type="presOf" srcId="{1756A2A1-3292-42AF-B950-B4B24D3ACF35}" destId="{69E6118C-7A5A-8945-AEFF-BA0A1045BC78}" srcOrd="0" destOrd="1" presId="urn:microsoft.com/office/officeart/2016/7/layout/RepeatingBendingProcessNew"/>
    <dgm:cxn modelId="{0A462C61-5FA7-47D4-8C45-5DDBB1847ED8}" srcId="{FD8EE6BE-3D08-4A8A-909D-E8540F0F4F03}" destId="{93BA85B3-3BBC-42EB-AFD2-CAA31B4DB0E0}" srcOrd="0" destOrd="0" parTransId="{A35ED9A3-0C51-4B07-BE1E-EFA2239DD932}" sibTransId="{CAD8C80D-8F72-468B-A637-BB3BEA05A25B}"/>
    <dgm:cxn modelId="{1AE49665-A4D4-1548-B546-93A9B63D0B1D}" type="presOf" srcId="{AD4B72B9-4C3A-40CC-97CB-1B5037B73044}" destId="{009FD8F7-2417-5F4C-83DD-E74967F2D974}" srcOrd="1" destOrd="0" presId="urn:microsoft.com/office/officeart/2016/7/layout/RepeatingBendingProcessNew"/>
    <dgm:cxn modelId="{3580D970-64F5-9D4B-B73D-3BD7A732EEA1}" type="presOf" srcId="{304909CA-E302-4A60-8BA6-F17D00F51FCA}" destId="{08CD4777-E919-3F45-9395-BC70A7274CCE}" srcOrd="0" destOrd="0" presId="urn:microsoft.com/office/officeart/2016/7/layout/RepeatingBendingProcessNew"/>
    <dgm:cxn modelId="{5E85A871-8A66-B341-B915-99354AD898DD}" type="presOf" srcId="{18333680-ADB1-4F92-A61C-0153182F0F17}" destId="{BF36210C-E0E3-224A-B375-C8655A66C95D}" srcOrd="1" destOrd="0" presId="urn:microsoft.com/office/officeart/2016/7/layout/RepeatingBendingProcessNew"/>
    <dgm:cxn modelId="{01B29274-E0CC-DE4E-AD56-2D97D6C2F91D}" type="presOf" srcId="{9B6DA372-22D9-45F0-AB1A-9FBB3A5AA04D}" destId="{D784FA27-2E5A-D745-80BA-1EA31FC38D83}" srcOrd="1" destOrd="0" presId="urn:microsoft.com/office/officeart/2016/7/layout/RepeatingBendingProcessNew"/>
    <dgm:cxn modelId="{D935D978-2796-3B41-AAEE-F8E887A90FC6}" type="presOf" srcId="{45E4E14B-4CD6-478D-AAC9-F476D47BE13C}" destId="{89C1D711-D17A-C744-B239-8A32BD569CFB}" srcOrd="0" destOrd="0" presId="urn:microsoft.com/office/officeart/2016/7/layout/RepeatingBendingProcessNew"/>
    <dgm:cxn modelId="{E76DE17A-D754-434C-8D5E-22E3721D00A2}" srcId="{FAAAE5DD-EB8B-436A-B6A5-6109E164BD39}" destId="{124CB55A-DCE1-4961-9FFA-902E49AF8C7E}" srcOrd="0" destOrd="0" parTransId="{1DC6DA31-6442-4D92-AE14-A396B3708F58}" sibTransId="{A1E2FAF4-645F-4F9D-8831-A5C9C4F838E9}"/>
    <dgm:cxn modelId="{67ADC483-95AD-4BB7-8720-39F874070DA5}" srcId="{45E4E14B-4CD6-478D-AAC9-F476D47BE13C}" destId="{D5743D73-532C-495F-8BD1-29AFC11EE1B7}" srcOrd="0" destOrd="0" parTransId="{ABB28113-6D25-4C0E-8715-AA437A33896B}" sibTransId="{EDAEFE6A-F6D4-4840-83FC-B8F69D5A3FBF}"/>
    <dgm:cxn modelId="{707F7387-C957-3D41-8086-2F9B77A49A85}" type="presOf" srcId="{69DE6D28-761A-4167-946B-65B774BE45F4}" destId="{461B9FB7-3FC7-0B44-B69D-87552A42411D}" srcOrd="0" destOrd="1" presId="urn:microsoft.com/office/officeart/2016/7/layout/RepeatingBendingProcessNew"/>
    <dgm:cxn modelId="{8652578E-E483-6044-96B1-232DA2C16450}" type="presOf" srcId="{8DC3CE05-F554-476C-B0F8-25D5B75B88D0}" destId="{461B9FB7-3FC7-0B44-B69D-87552A42411D}" srcOrd="0" destOrd="0" presId="urn:microsoft.com/office/officeart/2016/7/layout/RepeatingBendingProcessNew"/>
    <dgm:cxn modelId="{56DEF692-FBE3-A649-80A9-CF482A6F66E1}" type="presOf" srcId="{1F382C25-41BF-43D7-88B4-B56964B783AB}" destId="{C198D356-9BAA-FA45-A73A-BE1B56A34855}" srcOrd="0" destOrd="0" presId="urn:microsoft.com/office/officeart/2016/7/layout/RepeatingBendingProcessNew"/>
    <dgm:cxn modelId="{02B19793-0116-433F-B2A6-16A47673BCD2}" srcId="{304909CA-E302-4A60-8BA6-F17D00F51FCA}" destId="{0205BEEA-AEE2-4D65-BBBB-642CCCBE1B33}" srcOrd="0" destOrd="0" parTransId="{2A308554-4AA1-4172-9427-1381F532CA5B}" sibTransId="{D8473658-A542-486F-8AFD-C76EB17BE7D5}"/>
    <dgm:cxn modelId="{0601DBA4-1BD4-3E41-A520-EEE652C2D5C7}" type="presOf" srcId="{9F7ADB63-154B-4D83-B1DC-8C3B034A096F}" destId="{69E6118C-7A5A-8945-AEFF-BA0A1045BC78}" srcOrd="0" destOrd="0" presId="urn:microsoft.com/office/officeart/2016/7/layout/RepeatingBendingProcessNew"/>
    <dgm:cxn modelId="{097A32A5-66C6-A04A-B318-40ECE9566D47}" type="presOf" srcId="{700ECC67-2BD5-4CF5-AD4E-A3F4EE9F7E13}" destId="{F0157092-6D14-E740-85BB-0A05457F4A7F}" srcOrd="1" destOrd="0" presId="urn:microsoft.com/office/officeart/2016/7/layout/RepeatingBendingProcessNew"/>
    <dgm:cxn modelId="{8A467CAE-80E7-2142-B0DE-9FD798E94F67}" type="presOf" srcId="{E13A8A09-66FE-44E7-9C56-725979368639}" destId="{52FAF706-982F-FE47-A061-F1B276B61C65}" srcOrd="1" destOrd="0" presId="urn:microsoft.com/office/officeart/2016/7/layout/RepeatingBendingProcessNew"/>
    <dgm:cxn modelId="{F568E6B3-4B03-0A40-A742-4FAE1D33B02B}" type="presOf" srcId="{0205BEEA-AEE2-4D65-BBBB-642CCCBE1B33}" destId="{08CD4777-E919-3F45-9395-BC70A7274CCE}" srcOrd="0" destOrd="1" presId="urn:microsoft.com/office/officeart/2016/7/layout/RepeatingBendingProcessNew"/>
    <dgm:cxn modelId="{F12AF8B5-1A14-8C48-B2B9-7DC44340F08F}" type="presOf" srcId="{1CFCA06C-3C37-4DEB-BB3F-61AE355E4DD1}" destId="{22B0D5A4-02B8-994B-8C6B-0A335DE701A5}" srcOrd="0" destOrd="0" presId="urn:microsoft.com/office/officeart/2016/7/layout/RepeatingBendingProcessNew"/>
    <dgm:cxn modelId="{668328B6-6EC9-406F-939F-408994FF1D8F}" srcId="{FD8EE6BE-3D08-4A8A-909D-E8540F0F4F03}" destId="{304909CA-E302-4A60-8BA6-F17D00F51FCA}" srcOrd="2" destOrd="0" parTransId="{B41E063C-BF24-4E6B-8FF9-4BAAA4E2346B}" sibTransId="{1F382C25-41BF-43D7-88B4-B56964B783AB}"/>
    <dgm:cxn modelId="{53F7E8B6-5AFE-194F-AF56-8E65539C9C55}" type="presOf" srcId="{75A598A0-BDD8-4133-A478-A6CE03F283F0}" destId="{731D5282-A7E5-7346-A555-F2EF43CA585E}" srcOrd="0" destOrd="1" presId="urn:microsoft.com/office/officeart/2016/7/layout/RepeatingBendingProcessNew"/>
    <dgm:cxn modelId="{BF3BB5BD-88F5-724B-B04D-8935CABD7CE2}" type="presOf" srcId="{1CFCA06C-3C37-4DEB-BB3F-61AE355E4DD1}" destId="{6C9088BF-92FF-2A4B-9FEF-DA1975821375}" srcOrd="1" destOrd="0" presId="urn:microsoft.com/office/officeart/2016/7/layout/RepeatingBendingProcessNew"/>
    <dgm:cxn modelId="{D2679AC7-C142-4901-A8F3-F850576A836A}" srcId="{FD8EE6BE-3D08-4A8A-909D-E8540F0F4F03}" destId="{13EBE9EE-585F-4A08-BAA6-C88898C8E062}" srcOrd="4" destOrd="0" parTransId="{6FE17D92-F575-49BE-9F01-FB4769781049}" sibTransId="{1CFCA06C-3C37-4DEB-BB3F-61AE355E4DD1}"/>
    <dgm:cxn modelId="{7013A0C7-A3CA-3D41-86AE-649700E7E2C9}" type="presOf" srcId="{AD4B72B9-4C3A-40CC-97CB-1B5037B73044}" destId="{237EF79D-3705-6043-966B-60577CD12771}" srcOrd="0" destOrd="0" presId="urn:microsoft.com/office/officeart/2016/7/layout/RepeatingBendingProcessNew"/>
    <dgm:cxn modelId="{AC9B66C8-A0C8-1840-B875-B6A048910532}" type="presOf" srcId="{C2783BB9-7833-4E50-ACF2-A623300AFAA5}" destId="{1CCE6495-BAF2-D245-91E1-5BD8B1402C4F}" srcOrd="0" destOrd="0" presId="urn:microsoft.com/office/officeart/2016/7/layout/RepeatingBendingProcessNew"/>
    <dgm:cxn modelId="{EE5DBEC8-DE20-AC45-B663-2775C7AAEE3B}" type="presOf" srcId="{13EBE9EE-585F-4A08-BAA6-C88898C8E062}" destId="{E3C17B4C-5040-7B40-922D-0B56C20535A4}" srcOrd="0" destOrd="0" presId="urn:microsoft.com/office/officeart/2016/7/layout/RepeatingBendingProcessNew"/>
    <dgm:cxn modelId="{49D56ECC-7E56-2848-B5CD-F0C23931784E}" type="presOf" srcId="{9B6DA372-22D9-45F0-AB1A-9FBB3A5AA04D}" destId="{F502FC24-6897-F442-A4A5-D79C426E5C0D}" srcOrd="0" destOrd="0" presId="urn:microsoft.com/office/officeart/2016/7/layout/RepeatingBendingProcessNew"/>
    <dgm:cxn modelId="{5FC456CD-8006-450F-97FD-69242A49C8DF}" srcId="{FD8EE6BE-3D08-4A8A-909D-E8540F0F4F03}" destId="{3A626DAC-B4BE-4925-ADB0-D6EC159B1A74}" srcOrd="3" destOrd="0" parTransId="{AD179E2F-7040-4CE2-B662-CFBD7C731096}" sibTransId="{AD4B72B9-4C3A-40CC-97CB-1B5037B73044}"/>
    <dgm:cxn modelId="{84987DD2-C645-4796-B4CC-80AEFBA45AE0}" srcId="{FD8EE6BE-3D08-4A8A-909D-E8540F0F4F03}" destId="{8DC3CE05-F554-476C-B0F8-25D5B75B88D0}" srcOrd="7" destOrd="0" parTransId="{0CB04244-CC3C-4CD3-A972-605085F322D7}" sibTransId="{C2783BB9-7833-4E50-ACF2-A623300AFAA5}"/>
    <dgm:cxn modelId="{8CE840D7-4EF5-9F40-B85F-6D384194F28D}" type="presOf" srcId="{1F382C25-41BF-43D7-88B4-B56964B783AB}" destId="{E94013F7-8A07-9B4E-8775-1DBB9BB2BE00}" srcOrd="1" destOrd="0" presId="urn:microsoft.com/office/officeart/2016/7/layout/RepeatingBendingProcessNew"/>
    <dgm:cxn modelId="{95278EDC-59B1-2248-A4B6-D3305D327BF8}" type="presOf" srcId="{683827E4-4C24-4C41-9E94-154DB87F93A8}" destId="{D938B488-3897-084B-8100-B39315993AFE}" srcOrd="0" destOrd="1" presId="urn:microsoft.com/office/officeart/2016/7/layout/RepeatingBendingProcessNew"/>
    <dgm:cxn modelId="{A7819DDF-434F-42B9-9CD7-C7A1C5D27B6F}" srcId="{FD8EE6BE-3D08-4A8A-909D-E8540F0F4F03}" destId="{B6711924-DDA9-4528-A5DA-D10B019346A5}" srcOrd="5" destOrd="0" parTransId="{EFDEB8A7-33FA-4B9E-BCC7-436BE30211D7}" sibTransId="{E13A8A09-66FE-44E7-9C56-725979368639}"/>
    <dgm:cxn modelId="{DC707BE1-9623-4E42-A808-6C39DE3134C6}" type="presOf" srcId="{93BA85B3-3BBC-42EB-AFD2-CAA31B4DB0E0}" destId="{731D5282-A7E5-7346-A555-F2EF43CA585E}" srcOrd="0" destOrd="0" presId="urn:microsoft.com/office/officeart/2016/7/layout/RepeatingBendingProcessNew"/>
    <dgm:cxn modelId="{AE506FE4-0334-034D-AEE4-EDD65B92B51D}" type="presOf" srcId="{B6711924-DDA9-4528-A5DA-D10B019346A5}" destId="{D938B488-3897-084B-8100-B39315993AFE}" srcOrd="0" destOrd="0" presId="urn:microsoft.com/office/officeart/2016/7/layout/RepeatingBendingProcessNew"/>
    <dgm:cxn modelId="{959FD0E8-2D69-478F-8806-A89B9CC20578}" srcId="{15751E71-6F21-4AC6-BFF4-9F35B8142FFA}" destId="{C5A03ABC-BA9E-4716-92CB-03E659890580}" srcOrd="0" destOrd="0" parTransId="{00861FEF-D029-4E50-A558-7A8BC746141B}" sibTransId="{2AC3279A-6386-4BB8-A05A-ABF31C1C5C1D}"/>
    <dgm:cxn modelId="{574262F1-0F77-D44C-ADBC-F2BE454FC0BD}" type="presOf" srcId="{CAD8C80D-8F72-468B-A637-BB3BEA05A25B}" destId="{8EB40DD3-6F64-4640-B705-49391B9AD851}" srcOrd="0" destOrd="0" presId="urn:microsoft.com/office/officeart/2016/7/layout/RepeatingBendingProcessNew"/>
    <dgm:cxn modelId="{F3F8C5F9-721F-CB43-808C-B37231D70EA8}" type="presOf" srcId="{C5A03ABC-BA9E-4716-92CB-03E659890580}" destId="{9371D95B-86FC-534C-972F-9AC317DDB82F}" srcOrd="0" destOrd="1" presId="urn:microsoft.com/office/officeart/2016/7/layout/RepeatingBendingProcessNew"/>
    <dgm:cxn modelId="{2D5B36FF-7E4E-4E35-8AC6-D41FA753E1B4}" srcId="{13EBE9EE-585F-4A08-BAA6-C88898C8E062}" destId="{4C8305CB-7A9D-4572-8C2D-2D8E041B3080}" srcOrd="0" destOrd="0" parTransId="{D76D86B4-AAB3-4B8D-864E-92C473226AF6}" sibTransId="{F84F81D1-F0FD-46D9-8E53-56D54AE25030}"/>
    <dgm:cxn modelId="{D18F45A6-5CB0-2A47-A5AB-B00CE98F75F2}" type="presParOf" srcId="{5207B29E-976D-174D-914D-B2F8806E761A}" destId="{731D5282-A7E5-7346-A555-F2EF43CA585E}" srcOrd="0" destOrd="0" presId="urn:microsoft.com/office/officeart/2016/7/layout/RepeatingBendingProcessNew"/>
    <dgm:cxn modelId="{FF1B8A50-2A3E-4243-86C3-04DABE5B2FA9}" type="presParOf" srcId="{5207B29E-976D-174D-914D-B2F8806E761A}" destId="{8EB40DD3-6F64-4640-B705-49391B9AD851}" srcOrd="1" destOrd="0" presId="urn:microsoft.com/office/officeart/2016/7/layout/RepeatingBendingProcessNew"/>
    <dgm:cxn modelId="{403C987A-2F27-0F44-B0C7-B1210F2E607E}" type="presParOf" srcId="{8EB40DD3-6F64-4640-B705-49391B9AD851}" destId="{D3E41A69-1101-684C-85C6-35DA3C6751D5}" srcOrd="0" destOrd="0" presId="urn:microsoft.com/office/officeart/2016/7/layout/RepeatingBendingProcessNew"/>
    <dgm:cxn modelId="{017FD4EC-7C46-9743-898B-66A2DEFAAB8E}" type="presParOf" srcId="{5207B29E-976D-174D-914D-B2F8806E761A}" destId="{9371D95B-86FC-534C-972F-9AC317DDB82F}" srcOrd="2" destOrd="0" presId="urn:microsoft.com/office/officeart/2016/7/layout/RepeatingBendingProcessNew"/>
    <dgm:cxn modelId="{D60A591B-32A3-B944-BC73-C2D63888BD51}" type="presParOf" srcId="{5207B29E-976D-174D-914D-B2F8806E761A}" destId="{F276BB56-1303-6B4B-94F8-FE1264B79607}" srcOrd="3" destOrd="0" presId="urn:microsoft.com/office/officeart/2016/7/layout/RepeatingBendingProcessNew"/>
    <dgm:cxn modelId="{E00B10EC-6921-BC4E-9475-94C5D7A32DCB}" type="presParOf" srcId="{F276BB56-1303-6B4B-94F8-FE1264B79607}" destId="{F0157092-6D14-E740-85BB-0A05457F4A7F}" srcOrd="0" destOrd="0" presId="urn:microsoft.com/office/officeart/2016/7/layout/RepeatingBendingProcessNew"/>
    <dgm:cxn modelId="{06D991F1-02DF-2840-B74E-64DAB4FDD424}" type="presParOf" srcId="{5207B29E-976D-174D-914D-B2F8806E761A}" destId="{08CD4777-E919-3F45-9395-BC70A7274CCE}" srcOrd="4" destOrd="0" presId="urn:microsoft.com/office/officeart/2016/7/layout/RepeatingBendingProcessNew"/>
    <dgm:cxn modelId="{70C7B274-EF8A-CE4E-8B62-FF3574D827D9}" type="presParOf" srcId="{5207B29E-976D-174D-914D-B2F8806E761A}" destId="{C198D356-9BAA-FA45-A73A-BE1B56A34855}" srcOrd="5" destOrd="0" presId="urn:microsoft.com/office/officeart/2016/7/layout/RepeatingBendingProcessNew"/>
    <dgm:cxn modelId="{644C828D-70DC-AD4F-A86E-9968BD38A6D9}" type="presParOf" srcId="{C198D356-9BAA-FA45-A73A-BE1B56A34855}" destId="{E94013F7-8A07-9B4E-8775-1DBB9BB2BE00}" srcOrd="0" destOrd="0" presId="urn:microsoft.com/office/officeart/2016/7/layout/RepeatingBendingProcessNew"/>
    <dgm:cxn modelId="{718A54DB-192B-6844-9755-371A25D630EC}" type="presParOf" srcId="{5207B29E-976D-174D-914D-B2F8806E761A}" destId="{7740B3D2-443E-8248-9136-7E6E83CA7D01}" srcOrd="6" destOrd="0" presId="urn:microsoft.com/office/officeart/2016/7/layout/RepeatingBendingProcessNew"/>
    <dgm:cxn modelId="{7CE99DFF-1CC9-914A-920B-A01401AEE848}" type="presParOf" srcId="{5207B29E-976D-174D-914D-B2F8806E761A}" destId="{237EF79D-3705-6043-966B-60577CD12771}" srcOrd="7" destOrd="0" presId="urn:microsoft.com/office/officeart/2016/7/layout/RepeatingBendingProcessNew"/>
    <dgm:cxn modelId="{4F88F62D-205C-FD47-86B9-A91B03AD721A}" type="presParOf" srcId="{237EF79D-3705-6043-966B-60577CD12771}" destId="{009FD8F7-2417-5F4C-83DD-E74967F2D974}" srcOrd="0" destOrd="0" presId="urn:microsoft.com/office/officeart/2016/7/layout/RepeatingBendingProcessNew"/>
    <dgm:cxn modelId="{2BCE44BE-1554-B14D-BF5F-0D46353D1C07}" type="presParOf" srcId="{5207B29E-976D-174D-914D-B2F8806E761A}" destId="{E3C17B4C-5040-7B40-922D-0B56C20535A4}" srcOrd="8" destOrd="0" presId="urn:microsoft.com/office/officeart/2016/7/layout/RepeatingBendingProcessNew"/>
    <dgm:cxn modelId="{48604706-E166-434B-B988-58A8EB96C6A1}" type="presParOf" srcId="{5207B29E-976D-174D-914D-B2F8806E761A}" destId="{22B0D5A4-02B8-994B-8C6B-0A335DE701A5}" srcOrd="9" destOrd="0" presId="urn:microsoft.com/office/officeart/2016/7/layout/RepeatingBendingProcessNew"/>
    <dgm:cxn modelId="{447CD91C-7740-0641-91E1-74508BDF3AEC}" type="presParOf" srcId="{22B0D5A4-02B8-994B-8C6B-0A335DE701A5}" destId="{6C9088BF-92FF-2A4B-9FEF-DA1975821375}" srcOrd="0" destOrd="0" presId="urn:microsoft.com/office/officeart/2016/7/layout/RepeatingBendingProcessNew"/>
    <dgm:cxn modelId="{6F2A7A3A-B5EB-DD47-9E38-E53BC505205E}" type="presParOf" srcId="{5207B29E-976D-174D-914D-B2F8806E761A}" destId="{D938B488-3897-084B-8100-B39315993AFE}" srcOrd="10" destOrd="0" presId="urn:microsoft.com/office/officeart/2016/7/layout/RepeatingBendingProcessNew"/>
    <dgm:cxn modelId="{51249008-9A28-6640-B8B8-F1D2DF1038D6}" type="presParOf" srcId="{5207B29E-976D-174D-914D-B2F8806E761A}" destId="{690096FD-695C-7742-AF5A-482238E17251}" srcOrd="11" destOrd="0" presId="urn:microsoft.com/office/officeart/2016/7/layout/RepeatingBendingProcessNew"/>
    <dgm:cxn modelId="{0D9BB4DB-E657-A649-BE3A-680C57FE4F22}" type="presParOf" srcId="{690096FD-695C-7742-AF5A-482238E17251}" destId="{52FAF706-982F-FE47-A061-F1B276B61C65}" srcOrd="0" destOrd="0" presId="urn:microsoft.com/office/officeart/2016/7/layout/RepeatingBendingProcessNew"/>
    <dgm:cxn modelId="{A7D74C05-9EDA-4C4B-970B-2BF2F67BE520}" type="presParOf" srcId="{5207B29E-976D-174D-914D-B2F8806E761A}" destId="{B9E59EF2-D0AF-3F40-AC9F-BBA2A9AC4194}" srcOrd="12" destOrd="0" presId="urn:microsoft.com/office/officeart/2016/7/layout/RepeatingBendingProcessNew"/>
    <dgm:cxn modelId="{CD20E1E1-BC94-9B44-8AB9-4E9A920BAA33}" type="presParOf" srcId="{5207B29E-976D-174D-914D-B2F8806E761A}" destId="{F502FC24-6897-F442-A4A5-D79C426E5C0D}" srcOrd="13" destOrd="0" presId="urn:microsoft.com/office/officeart/2016/7/layout/RepeatingBendingProcessNew"/>
    <dgm:cxn modelId="{8B470158-76AB-BD4E-B73A-D49F482476A8}" type="presParOf" srcId="{F502FC24-6897-F442-A4A5-D79C426E5C0D}" destId="{D784FA27-2E5A-D745-80BA-1EA31FC38D83}" srcOrd="0" destOrd="0" presId="urn:microsoft.com/office/officeart/2016/7/layout/RepeatingBendingProcessNew"/>
    <dgm:cxn modelId="{10DFD994-9A1A-4F49-8E70-FFBBAE5DCDD8}" type="presParOf" srcId="{5207B29E-976D-174D-914D-B2F8806E761A}" destId="{461B9FB7-3FC7-0B44-B69D-87552A42411D}" srcOrd="14" destOrd="0" presId="urn:microsoft.com/office/officeart/2016/7/layout/RepeatingBendingProcessNew"/>
    <dgm:cxn modelId="{B70582D4-7C05-C540-9CE0-3D1A2134CB17}" type="presParOf" srcId="{5207B29E-976D-174D-914D-B2F8806E761A}" destId="{1CCE6495-BAF2-D245-91E1-5BD8B1402C4F}" srcOrd="15" destOrd="0" presId="urn:microsoft.com/office/officeart/2016/7/layout/RepeatingBendingProcessNew"/>
    <dgm:cxn modelId="{4907E6DE-D7A4-9748-AB83-32664C850134}" type="presParOf" srcId="{1CCE6495-BAF2-D245-91E1-5BD8B1402C4F}" destId="{03463335-5539-FF4B-8B80-3C3D6990BA07}" srcOrd="0" destOrd="0" presId="urn:microsoft.com/office/officeart/2016/7/layout/RepeatingBendingProcessNew"/>
    <dgm:cxn modelId="{5CD9507C-680A-C741-9EEF-F309CB3DEE49}" type="presParOf" srcId="{5207B29E-976D-174D-914D-B2F8806E761A}" destId="{89C1D711-D17A-C744-B239-8A32BD569CFB}" srcOrd="16" destOrd="0" presId="urn:microsoft.com/office/officeart/2016/7/layout/RepeatingBendingProcessNew"/>
    <dgm:cxn modelId="{6847C595-6D21-1A43-8E12-901C200DA87D}" type="presParOf" srcId="{5207B29E-976D-174D-914D-B2F8806E761A}" destId="{89307FF9-E541-3C4F-B9A5-4BB713E5B0A0}" srcOrd="17" destOrd="0" presId="urn:microsoft.com/office/officeart/2016/7/layout/RepeatingBendingProcessNew"/>
    <dgm:cxn modelId="{410B4658-4D7A-0A4C-B815-7912D780E7C4}" type="presParOf" srcId="{89307FF9-E541-3C4F-B9A5-4BB713E5B0A0}" destId="{BF36210C-E0E3-224A-B375-C8655A66C95D}" srcOrd="0" destOrd="0" presId="urn:microsoft.com/office/officeart/2016/7/layout/RepeatingBendingProcessNew"/>
    <dgm:cxn modelId="{712E8371-DE38-A548-8B26-7022C6E6117A}" type="presParOf" srcId="{5207B29E-976D-174D-914D-B2F8806E761A}" destId="{69E6118C-7A5A-8945-AEFF-BA0A1045BC78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7EC7-BE9C-4D83-8C7D-6C0C7CB3A9B9}">
      <dsp:nvSpPr>
        <dsp:cNvPr id="0" name=""/>
        <dsp:cNvSpPr/>
      </dsp:nvSpPr>
      <dsp:spPr>
        <a:xfrm>
          <a:off x="240124" y="658356"/>
          <a:ext cx="510890" cy="510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1A467-43A9-40FB-89CA-597FCBF0A624}">
      <dsp:nvSpPr>
        <dsp:cNvPr id="0" name=""/>
        <dsp:cNvSpPr/>
      </dsp:nvSpPr>
      <dsp:spPr>
        <a:xfrm>
          <a:off x="240124" y="1300002"/>
          <a:ext cx="1459687" cy="56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i="0" kern="1200"/>
            <a:t>Introduction</a:t>
          </a:r>
          <a:endParaRPr lang="en-US" sz="1800" kern="1200"/>
        </a:p>
      </dsp:txBody>
      <dsp:txXfrm>
        <a:off x="240124" y="1300002"/>
        <a:ext cx="1459687" cy="561067"/>
      </dsp:txXfrm>
    </dsp:sp>
    <dsp:sp modelId="{855B2EE4-A262-4BAC-AD6D-E69172FA7F6B}">
      <dsp:nvSpPr>
        <dsp:cNvPr id="0" name=""/>
        <dsp:cNvSpPr/>
      </dsp:nvSpPr>
      <dsp:spPr>
        <a:xfrm>
          <a:off x="2341" y="1921886"/>
          <a:ext cx="1935253" cy="177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 err="1"/>
            <a:t>Présentation</a:t>
          </a:r>
          <a:r>
            <a:rPr lang="en-GB" sz="1800" b="0" i="0" kern="1200" dirty="0"/>
            <a:t> de la </a:t>
          </a:r>
          <a:r>
            <a:rPr lang="en-GB" sz="1800" b="0" i="0" kern="1200" dirty="0" err="1"/>
            <a:t>Problématique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Aperçu du Jeu de </a:t>
          </a:r>
          <a:r>
            <a:rPr lang="en-GB" sz="1800" b="0" i="0" kern="1200" dirty="0" err="1"/>
            <a:t>Données</a:t>
          </a:r>
          <a:endParaRPr lang="en-US" sz="1800" kern="1200" dirty="0"/>
        </a:p>
      </dsp:txBody>
      <dsp:txXfrm>
        <a:off x="2341" y="1921886"/>
        <a:ext cx="1935253" cy="1777280"/>
      </dsp:txXfrm>
    </dsp:sp>
    <dsp:sp modelId="{9D57CD03-6BB1-406A-89C2-B33399B4C79D}">
      <dsp:nvSpPr>
        <dsp:cNvPr id="0" name=""/>
        <dsp:cNvSpPr/>
      </dsp:nvSpPr>
      <dsp:spPr>
        <a:xfrm>
          <a:off x="2406398" y="678675"/>
          <a:ext cx="510890" cy="510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D660F-8B66-4808-8BA0-B87E954D7490}">
      <dsp:nvSpPr>
        <dsp:cNvPr id="0" name=""/>
        <dsp:cNvSpPr/>
      </dsp:nvSpPr>
      <dsp:spPr>
        <a:xfrm>
          <a:off x="2193040" y="1300002"/>
          <a:ext cx="1459687" cy="56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i="0" kern="1200" err="1"/>
            <a:t>Modélisation</a:t>
          </a:r>
          <a:r>
            <a:rPr lang="en-GB" sz="1800" b="1" i="0" kern="1200"/>
            <a:t> </a:t>
          </a:r>
          <a:endParaRPr lang="en-US" sz="1800" kern="1200"/>
        </a:p>
      </dsp:txBody>
      <dsp:txXfrm>
        <a:off x="2193040" y="1300002"/>
        <a:ext cx="1459687" cy="561067"/>
      </dsp:txXfrm>
    </dsp:sp>
    <dsp:sp modelId="{9BB34CC0-1C7B-4756-B3C5-1F2F2C33EBF5}">
      <dsp:nvSpPr>
        <dsp:cNvPr id="0" name=""/>
        <dsp:cNvSpPr/>
      </dsp:nvSpPr>
      <dsp:spPr>
        <a:xfrm>
          <a:off x="2193040" y="1921886"/>
          <a:ext cx="1459687" cy="177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Choix des </a:t>
          </a:r>
          <a:r>
            <a:rPr lang="en-GB" sz="1800" b="0" i="0" kern="1200" err="1"/>
            <a:t>Mesures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Visualisation via MLFlow UI</a:t>
          </a:r>
          <a:endParaRPr lang="en-US" sz="1800" kern="1200"/>
        </a:p>
      </dsp:txBody>
      <dsp:txXfrm>
        <a:off x="2193040" y="1921886"/>
        <a:ext cx="1459687" cy="1777280"/>
      </dsp:txXfrm>
    </dsp:sp>
    <dsp:sp modelId="{A16DE751-E50B-4796-B05D-9D6C036F1692}">
      <dsp:nvSpPr>
        <dsp:cNvPr id="0" name=""/>
        <dsp:cNvSpPr/>
      </dsp:nvSpPr>
      <dsp:spPr>
        <a:xfrm>
          <a:off x="3908172" y="658356"/>
          <a:ext cx="510890" cy="510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5E497-DA22-4255-B019-7B661B06F9AF}">
      <dsp:nvSpPr>
        <dsp:cNvPr id="0" name=""/>
        <dsp:cNvSpPr/>
      </dsp:nvSpPr>
      <dsp:spPr>
        <a:xfrm>
          <a:off x="3908172" y="1300002"/>
          <a:ext cx="1459687" cy="56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i="0" kern="1200"/>
            <a:t>Pipeline de </a:t>
          </a:r>
          <a:r>
            <a:rPr lang="en-GB" sz="1800" b="1" i="0" kern="1200" err="1"/>
            <a:t>Déploiement</a:t>
          </a:r>
          <a:endParaRPr lang="en-US" sz="1800" kern="1200"/>
        </a:p>
      </dsp:txBody>
      <dsp:txXfrm>
        <a:off x="3908172" y="1300002"/>
        <a:ext cx="1459687" cy="561067"/>
      </dsp:txXfrm>
    </dsp:sp>
    <dsp:sp modelId="{9041642A-2685-4182-BC00-B3D862C37E36}">
      <dsp:nvSpPr>
        <dsp:cNvPr id="0" name=""/>
        <dsp:cNvSpPr/>
      </dsp:nvSpPr>
      <dsp:spPr>
        <a:xfrm>
          <a:off x="3908172" y="1921886"/>
          <a:ext cx="1459687" cy="177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Utilisation de Git et Github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Tests Unitaires</a:t>
          </a:r>
          <a:endParaRPr lang="en-US" sz="1800" kern="1200"/>
        </a:p>
      </dsp:txBody>
      <dsp:txXfrm>
        <a:off x="3908172" y="1921886"/>
        <a:ext cx="1459687" cy="1777280"/>
      </dsp:txXfrm>
    </dsp:sp>
    <dsp:sp modelId="{6FBA530E-3D02-47A1-9D0C-93EBCDE87F37}">
      <dsp:nvSpPr>
        <dsp:cNvPr id="0" name=""/>
        <dsp:cNvSpPr/>
      </dsp:nvSpPr>
      <dsp:spPr>
        <a:xfrm>
          <a:off x="5623305" y="658356"/>
          <a:ext cx="510890" cy="5108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15A3-B920-40FB-9C09-E276A1961102}">
      <dsp:nvSpPr>
        <dsp:cNvPr id="0" name=""/>
        <dsp:cNvSpPr/>
      </dsp:nvSpPr>
      <dsp:spPr>
        <a:xfrm>
          <a:off x="5623305" y="1300002"/>
          <a:ext cx="1459687" cy="56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i="0" kern="1200" dirty="0"/>
            <a:t>Analyse de Data Drift </a:t>
          </a:r>
          <a:endParaRPr lang="en-US" sz="1800" kern="1200" dirty="0"/>
        </a:p>
      </dsp:txBody>
      <dsp:txXfrm>
        <a:off x="5623305" y="1300002"/>
        <a:ext cx="1459687" cy="561067"/>
      </dsp:txXfrm>
    </dsp:sp>
    <dsp:sp modelId="{40ADD0CD-44C1-4C2D-B870-72FF432D93B9}">
      <dsp:nvSpPr>
        <dsp:cNvPr id="0" name=""/>
        <dsp:cNvSpPr/>
      </dsp:nvSpPr>
      <dsp:spPr>
        <a:xfrm>
          <a:off x="5623305" y="1921886"/>
          <a:ext cx="1459687" cy="177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Utilisation de la </a:t>
          </a:r>
          <a:r>
            <a:rPr lang="en-GB" sz="1800" b="0" i="0" kern="1200" dirty="0" err="1"/>
            <a:t>Librairie</a:t>
          </a:r>
          <a:r>
            <a:rPr lang="en-GB" sz="1800" b="0" i="0" kern="1200" dirty="0"/>
            <a:t> Evidently</a:t>
          </a:r>
          <a:endParaRPr lang="en-US" sz="1800" kern="1200" dirty="0"/>
        </a:p>
      </dsp:txBody>
      <dsp:txXfrm>
        <a:off x="5623305" y="1921886"/>
        <a:ext cx="1459687" cy="1777280"/>
      </dsp:txXfrm>
    </dsp:sp>
    <dsp:sp modelId="{48F6E4B2-3023-42EC-ABC4-9CF1E617FA2C}">
      <dsp:nvSpPr>
        <dsp:cNvPr id="0" name=""/>
        <dsp:cNvSpPr/>
      </dsp:nvSpPr>
      <dsp:spPr>
        <a:xfrm>
          <a:off x="7541640" y="638038"/>
          <a:ext cx="510890" cy="5108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C4286-8B32-473E-89A7-1552AA4EAFCC}">
      <dsp:nvSpPr>
        <dsp:cNvPr id="0" name=""/>
        <dsp:cNvSpPr/>
      </dsp:nvSpPr>
      <dsp:spPr>
        <a:xfrm>
          <a:off x="7338438" y="1300002"/>
          <a:ext cx="1459687" cy="56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i="0" kern="1200"/>
            <a:t>Dashboard sur le Cloud </a:t>
          </a:r>
          <a:endParaRPr lang="en-US" sz="1800" kern="1200"/>
        </a:p>
      </dsp:txBody>
      <dsp:txXfrm>
        <a:off x="7338438" y="1300002"/>
        <a:ext cx="1459687" cy="561067"/>
      </dsp:txXfrm>
    </dsp:sp>
    <dsp:sp modelId="{C0F6B04D-E8A9-47DC-A476-F7352340D863}">
      <dsp:nvSpPr>
        <dsp:cNvPr id="0" name=""/>
        <dsp:cNvSpPr/>
      </dsp:nvSpPr>
      <dsp:spPr>
        <a:xfrm>
          <a:off x="7338438" y="1921886"/>
          <a:ext cx="1459687" cy="177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err="1"/>
            <a:t>Démo</a:t>
          </a:r>
          <a:r>
            <a:rPr lang="en-GB" sz="1800" b="0" i="0" kern="1200"/>
            <a:t> du Dashboard </a:t>
          </a:r>
          <a:r>
            <a:rPr lang="en-GB" sz="1800" b="0" i="0" kern="1200" err="1"/>
            <a:t>Déployé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Plateforme Cloud Utilisée (Heroku)</a:t>
          </a:r>
          <a:endParaRPr lang="en-US" sz="1800" kern="1200"/>
        </a:p>
      </dsp:txBody>
      <dsp:txXfrm>
        <a:off x="7338438" y="1921886"/>
        <a:ext cx="1459687" cy="1777280"/>
      </dsp:txXfrm>
    </dsp:sp>
    <dsp:sp modelId="{39C69E1C-15D5-4377-B94D-A54BEC3B356B}">
      <dsp:nvSpPr>
        <dsp:cNvPr id="0" name=""/>
        <dsp:cNvSpPr/>
      </dsp:nvSpPr>
      <dsp:spPr>
        <a:xfrm>
          <a:off x="9053571" y="658356"/>
          <a:ext cx="510890" cy="5108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B5AA1-44D8-45DB-A790-54F2544BD477}">
      <dsp:nvSpPr>
        <dsp:cNvPr id="0" name=""/>
        <dsp:cNvSpPr/>
      </dsp:nvSpPr>
      <dsp:spPr>
        <a:xfrm>
          <a:off x="9053571" y="1300002"/>
          <a:ext cx="1459687" cy="56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i="0" kern="1200"/>
            <a:t>Conclusion</a:t>
          </a:r>
          <a:endParaRPr lang="en-US" sz="1800" kern="1200"/>
        </a:p>
      </dsp:txBody>
      <dsp:txXfrm>
        <a:off x="9053571" y="1300002"/>
        <a:ext cx="1459687" cy="561067"/>
      </dsp:txXfrm>
    </dsp:sp>
    <dsp:sp modelId="{3875121E-BEC3-40C4-B25E-73E33EF160B0}">
      <dsp:nvSpPr>
        <dsp:cNvPr id="0" name=""/>
        <dsp:cNvSpPr/>
      </dsp:nvSpPr>
      <dsp:spPr>
        <a:xfrm>
          <a:off x="9053571" y="1921886"/>
          <a:ext cx="1459687" cy="177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err="1"/>
            <a:t>Récapitulation</a:t>
          </a:r>
          <a:r>
            <a:rPr lang="en-GB" sz="1800" b="0" i="0" kern="1200"/>
            <a:t> des Points </a:t>
          </a:r>
          <a:r>
            <a:rPr lang="en-GB" sz="1800" b="0" i="0" kern="1200" err="1"/>
            <a:t>Clés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Questions et Échanges</a:t>
          </a:r>
          <a:endParaRPr lang="en-US" sz="1800" kern="1200"/>
        </a:p>
      </dsp:txBody>
      <dsp:txXfrm>
        <a:off x="9053571" y="1921886"/>
        <a:ext cx="1459687" cy="177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F0A26-B621-4E53-9408-3C090851A1C8}">
      <dsp:nvSpPr>
        <dsp:cNvPr id="0" name=""/>
        <dsp:cNvSpPr/>
      </dsp:nvSpPr>
      <dsp:spPr>
        <a:xfrm>
          <a:off x="4137" y="554660"/>
          <a:ext cx="507937" cy="507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4A6BE-1434-4BF0-B146-223099863B51}">
      <dsp:nvSpPr>
        <dsp:cNvPr id="0" name=""/>
        <dsp:cNvSpPr/>
      </dsp:nvSpPr>
      <dsp:spPr>
        <a:xfrm>
          <a:off x="4137" y="1159850"/>
          <a:ext cx="1451250" cy="43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0" i="0" kern="1200"/>
            <a:t>Étapes EDA</a:t>
          </a:r>
          <a:endParaRPr lang="en-US" sz="1400" kern="1200"/>
        </a:p>
      </dsp:txBody>
      <dsp:txXfrm>
        <a:off x="4137" y="1159850"/>
        <a:ext cx="1451250" cy="435375"/>
      </dsp:txXfrm>
    </dsp:sp>
    <dsp:sp modelId="{0FF205B1-7636-48AB-AE1A-B25898DCEF7B}">
      <dsp:nvSpPr>
        <dsp:cNvPr id="0" name=""/>
        <dsp:cNvSpPr/>
      </dsp:nvSpPr>
      <dsp:spPr>
        <a:xfrm>
          <a:off x="4137" y="1640458"/>
          <a:ext cx="1451250" cy="117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F0111-DFC9-4930-8B0E-07F3E2DD701E}">
      <dsp:nvSpPr>
        <dsp:cNvPr id="0" name=""/>
        <dsp:cNvSpPr/>
      </dsp:nvSpPr>
      <dsp:spPr>
        <a:xfrm>
          <a:off x="1709356" y="554660"/>
          <a:ext cx="507937" cy="507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4EE8-A2BB-4F61-BD90-0E5DCF71AA08}">
      <dsp:nvSpPr>
        <dsp:cNvPr id="0" name=""/>
        <dsp:cNvSpPr/>
      </dsp:nvSpPr>
      <dsp:spPr>
        <a:xfrm>
          <a:off x="1709356" y="1159850"/>
          <a:ext cx="1451250" cy="43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 dirty="0" err="1"/>
            <a:t>Encodage</a:t>
          </a:r>
          <a:r>
            <a:rPr lang="en-GB" sz="1400" b="1" i="0" kern="1200" dirty="0"/>
            <a:t> Variables </a:t>
          </a:r>
          <a:r>
            <a:rPr lang="en-GB" sz="1400" b="1" i="0" kern="1200" dirty="0" err="1"/>
            <a:t>Catégorielles</a:t>
          </a:r>
          <a:endParaRPr lang="en-US" sz="1400" kern="1200" dirty="0"/>
        </a:p>
      </dsp:txBody>
      <dsp:txXfrm>
        <a:off x="1709356" y="1159850"/>
        <a:ext cx="1451250" cy="435375"/>
      </dsp:txXfrm>
    </dsp:sp>
    <dsp:sp modelId="{421E4E4B-88ED-4F11-9877-FEE2295A50A5}">
      <dsp:nvSpPr>
        <dsp:cNvPr id="0" name=""/>
        <dsp:cNvSpPr/>
      </dsp:nvSpPr>
      <dsp:spPr>
        <a:xfrm>
          <a:off x="1709356" y="1640458"/>
          <a:ext cx="1451250" cy="117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Label encoding (binaires).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One-hot encoding (autres).</a:t>
          </a:r>
          <a:endParaRPr lang="en-US" sz="1400" kern="1200"/>
        </a:p>
      </dsp:txBody>
      <dsp:txXfrm>
        <a:off x="1709356" y="1640458"/>
        <a:ext cx="1451250" cy="1175872"/>
      </dsp:txXfrm>
    </dsp:sp>
    <dsp:sp modelId="{95880561-DD72-425D-8A87-FD2AC24D9B51}">
      <dsp:nvSpPr>
        <dsp:cNvPr id="0" name=""/>
        <dsp:cNvSpPr/>
      </dsp:nvSpPr>
      <dsp:spPr>
        <a:xfrm>
          <a:off x="3414575" y="554660"/>
          <a:ext cx="507937" cy="507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A80C-47FD-439D-B687-6B121D4425BF}">
      <dsp:nvSpPr>
        <dsp:cNvPr id="0" name=""/>
        <dsp:cNvSpPr/>
      </dsp:nvSpPr>
      <dsp:spPr>
        <a:xfrm>
          <a:off x="3414575" y="1159850"/>
          <a:ext cx="1451250" cy="43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/>
            <a:t>Traitement Anomalies</a:t>
          </a:r>
          <a:endParaRPr lang="en-US" sz="1400" kern="1200"/>
        </a:p>
      </dsp:txBody>
      <dsp:txXfrm>
        <a:off x="3414575" y="1159850"/>
        <a:ext cx="1451250" cy="435375"/>
      </dsp:txXfrm>
    </dsp:sp>
    <dsp:sp modelId="{3C87A594-B5B7-4FC3-9272-E2FA34A894DF}">
      <dsp:nvSpPr>
        <dsp:cNvPr id="0" name=""/>
        <dsp:cNvSpPr/>
      </dsp:nvSpPr>
      <dsp:spPr>
        <a:xfrm>
          <a:off x="3414575" y="1640458"/>
          <a:ext cx="1451250" cy="117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Identif. anomalies DAYS EMPLOYED.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Calcul taux de défaut (anomalies, non-anomalies).</a:t>
          </a:r>
          <a:endParaRPr lang="en-US" sz="1400" kern="1200"/>
        </a:p>
      </dsp:txBody>
      <dsp:txXfrm>
        <a:off x="3414575" y="1640458"/>
        <a:ext cx="1451250" cy="1175872"/>
      </dsp:txXfrm>
    </dsp:sp>
    <dsp:sp modelId="{395F9CD0-0AE3-4847-A20D-D8B86914E2F9}">
      <dsp:nvSpPr>
        <dsp:cNvPr id="0" name=""/>
        <dsp:cNvSpPr/>
      </dsp:nvSpPr>
      <dsp:spPr>
        <a:xfrm>
          <a:off x="5119793" y="554660"/>
          <a:ext cx="507937" cy="507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8C1B-F3AE-416B-8A8A-21DD87F11F27}">
      <dsp:nvSpPr>
        <dsp:cNvPr id="0" name=""/>
        <dsp:cNvSpPr/>
      </dsp:nvSpPr>
      <dsp:spPr>
        <a:xfrm>
          <a:off x="5119793" y="1159850"/>
          <a:ext cx="1451250" cy="43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/>
            <a:t>Exploration Âge</a:t>
          </a:r>
          <a:endParaRPr lang="en-US" sz="1400" kern="1200"/>
        </a:p>
      </dsp:txBody>
      <dsp:txXfrm>
        <a:off x="5119793" y="1159850"/>
        <a:ext cx="1451250" cy="435375"/>
      </dsp:txXfrm>
    </dsp:sp>
    <dsp:sp modelId="{2F929A6B-47BA-4840-8B87-1B3D3DAE1A39}">
      <dsp:nvSpPr>
        <dsp:cNvPr id="0" name=""/>
        <dsp:cNvSpPr/>
      </dsp:nvSpPr>
      <dsp:spPr>
        <a:xfrm>
          <a:off x="5119793" y="1640458"/>
          <a:ext cx="1451250" cy="117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Analyse âge par rapport à TARGET.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Visualisation différences remboursement.</a:t>
          </a:r>
          <a:endParaRPr lang="en-US" sz="1400" kern="1200"/>
        </a:p>
      </dsp:txBody>
      <dsp:txXfrm>
        <a:off x="5119793" y="1640458"/>
        <a:ext cx="1451250" cy="1175872"/>
      </dsp:txXfrm>
    </dsp:sp>
    <dsp:sp modelId="{753676A3-108D-41B4-9209-FE3DAD39BF99}">
      <dsp:nvSpPr>
        <dsp:cNvPr id="0" name=""/>
        <dsp:cNvSpPr/>
      </dsp:nvSpPr>
      <dsp:spPr>
        <a:xfrm>
          <a:off x="6825012" y="554660"/>
          <a:ext cx="507937" cy="507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6BA5F-9458-4979-BFFC-292DE1261347}">
      <dsp:nvSpPr>
        <dsp:cNvPr id="0" name=""/>
        <dsp:cNvSpPr/>
      </dsp:nvSpPr>
      <dsp:spPr>
        <a:xfrm>
          <a:off x="6825012" y="1159850"/>
          <a:ext cx="1451250" cy="43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/>
            <a:t>Création Colonnes Additionnelles</a:t>
          </a:r>
          <a:endParaRPr lang="en-US" sz="1400" kern="1200"/>
        </a:p>
      </dsp:txBody>
      <dsp:txXfrm>
        <a:off x="6825012" y="1159850"/>
        <a:ext cx="1451250" cy="435375"/>
      </dsp:txXfrm>
    </dsp:sp>
    <dsp:sp modelId="{63349706-4CC7-432C-9184-2BAA0910D628}">
      <dsp:nvSpPr>
        <dsp:cNvPr id="0" name=""/>
        <dsp:cNvSpPr/>
      </dsp:nvSpPr>
      <dsp:spPr>
        <a:xfrm>
          <a:off x="6825012" y="1640458"/>
          <a:ext cx="1451250" cy="117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app_poly et app_domain basées sur corrélation.</a:t>
          </a:r>
          <a:endParaRPr lang="en-US" sz="1400" kern="1200"/>
        </a:p>
      </dsp:txBody>
      <dsp:txXfrm>
        <a:off x="6825012" y="1640458"/>
        <a:ext cx="1451250" cy="117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40DD3-6F64-4640-B705-49391B9AD851}">
      <dsp:nvSpPr>
        <dsp:cNvPr id="0" name=""/>
        <dsp:cNvSpPr/>
      </dsp:nvSpPr>
      <dsp:spPr>
        <a:xfrm>
          <a:off x="2238037" y="449265"/>
          <a:ext cx="346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3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01791" y="493098"/>
        <a:ext cx="18847" cy="3773"/>
      </dsp:txXfrm>
    </dsp:sp>
    <dsp:sp modelId="{731D5282-A7E5-7346-A555-F2EF43CA585E}">
      <dsp:nvSpPr>
        <dsp:cNvPr id="0" name=""/>
        <dsp:cNvSpPr/>
      </dsp:nvSpPr>
      <dsp:spPr>
        <a:xfrm>
          <a:off x="600903" y="3305"/>
          <a:ext cx="1638934" cy="983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 err="1"/>
            <a:t>Données</a:t>
          </a:r>
          <a:r>
            <a:rPr lang="en-GB" sz="1400" b="1" i="0" kern="1200" dirty="0"/>
            <a:t>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Importation et prétraitement.</a:t>
          </a:r>
          <a:endParaRPr lang="en-US" sz="1400" kern="1200"/>
        </a:p>
      </dsp:txBody>
      <dsp:txXfrm>
        <a:off x="600903" y="3305"/>
        <a:ext cx="1638934" cy="983360"/>
      </dsp:txXfrm>
    </dsp:sp>
    <dsp:sp modelId="{F276BB56-1303-6B4B-94F8-FE1264B79607}">
      <dsp:nvSpPr>
        <dsp:cNvPr id="0" name=""/>
        <dsp:cNvSpPr/>
      </dsp:nvSpPr>
      <dsp:spPr>
        <a:xfrm>
          <a:off x="4253927" y="449265"/>
          <a:ext cx="346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354" y="45720"/>
              </a:lnTo>
            </a:path>
          </a:pathLst>
        </a:custGeom>
        <a:noFill/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17680" y="493098"/>
        <a:ext cx="18847" cy="3773"/>
      </dsp:txXfrm>
    </dsp:sp>
    <dsp:sp modelId="{9371D95B-86FC-534C-972F-9AC317DDB82F}">
      <dsp:nvSpPr>
        <dsp:cNvPr id="0" name=""/>
        <dsp:cNvSpPr/>
      </dsp:nvSpPr>
      <dsp:spPr>
        <a:xfrm>
          <a:off x="2616792" y="3305"/>
          <a:ext cx="1638934" cy="983360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Modélisation: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LightGBM et XGBoost.</a:t>
          </a:r>
          <a:endParaRPr lang="en-US" sz="1400" kern="1200"/>
        </a:p>
      </dsp:txBody>
      <dsp:txXfrm>
        <a:off x="2616792" y="3305"/>
        <a:ext cx="1638934" cy="983360"/>
      </dsp:txXfrm>
    </dsp:sp>
    <dsp:sp modelId="{C198D356-9BAA-FA45-A73A-BE1B56A34855}">
      <dsp:nvSpPr>
        <dsp:cNvPr id="0" name=""/>
        <dsp:cNvSpPr/>
      </dsp:nvSpPr>
      <dsp:spPr>
        <a:xfrm>
          <a:off x="6269816" y="449265"/>
          <a:ext cx="346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354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33569" y="493098"/>
        <a:ext cx="18847" cy="3773"/>
      </dsp:txXfrm>
    </dsp:sp>
    <dsp:sp modelId="{08CD4777-E919-3F45-9395-BC70A7274CCE}">
      <dsp:nvSpPr>
        <dsp:cNvPr id="0" name=""/>
        <dsp:cNvSpPr/>
      </dsp:nvSpPr>
      <dsp:spPr>
        <a:xfrm>
          <a:off x="4632681" y="3305"/>
          <a:ext cx="1638934" cy="983360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Interprétation: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Analyse SHAP pour comprendre.</a:t>
          </a:r>
          <a:endParaRPr lang="en-US" sz="1400" kern="1200"/>
        </a:p>
      </dsp:txBody>
      <dsp:txXfrm>
        <a:off x="4632681" y="3305"/>
        <a:ext cx="1638934" cy="983360"/>
      </dsp:txXfrm>
    </dsp:sp>
    <dsp:sp modelId="{237EF79D-3705-6043-966B-60577CD12771}">
      <dsp:nvSpPr>
        <dsp:cNvPr id="0" name=""/>
        <dsp:cNvSpPr/>
      </dsp:nvSpPr>
      <dsp:spPr>
        <a:xfrm>
          <a:off x="1420370" y="984865"/>
          <a:ext cx="6047667" cy="346354"/>
        </a:xfrm>
        <a:custGeom>
          <a:avLst/>
          <a:gdLst/>
          <a:ahLst/>
          <a:cxnLst/>
          <a:rect l="0" t="0" r="0" b="0"/>
          <a:pathLst>
            <a:path>
              <a:moveTo>
                <a:pt x="6047667" y="0"/>
              </a:moveTo>
              <a:lnTo>
                <a:pt x="6047667" y="190277"/>
              </a:lnTo>
              <a:lnTo>
                <a:pt x="0" y="190277"/>
              </a:lnTo>
              <a:lnTo>
                <a:pt x="0" y="346354"/>
              </a:lnTo>
            </a:path>
          </a:pathLst>
        </a:custGeom>
        <a:noFill/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92719" y="1156156"/>
        <a:ext cx="302970" cy="3773"/>
      </dsp:txXfrm>
    </dsp:sp>
    <dsp:sp modelId="{7740B3D2-443E-8248-9136-7E6E83CA7D01}">
      <dsp:nvSpPr>
        <dsp:cNvPr id="0" name=""/>
        <dsp:cNvSpPr/>
      </dsp:nvSpPr>
      <dsp:spPr>
        <a:xfrm>
          <a:off x="6648571" y="3305"/>
          <a:ext cx="1638934" cy="98336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Tests et </a:t>
          </a:r>
          <a:r>
            <a:rPr lang="en-GB" sz="1400" b="1" i="0" kern="1200" dirty="0" err="1"/>
            <a:t>Qualité</a:t>
          </a:r>
          <a:r>
            <a:rPr lang="en-GB" sz="1400" b="1" i="0" kern="1200" dirty="0"/>
            <a:t>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Pytest, qualité du code.</a:t>
          </a:r>
          <a:endParaRPr lang="en-US" sz="1400" kern="1200"/>
        </a:p>
      </dsp:txBody>
      <dsp:txXfrm>
        <a:off x="6648571" y="3305"/>
        <a:ext cx="1638934" cy="983360"/>
      </dsp:txXfrm>
    </dsp:sp>
    <dsp:sp modelId="{22B0D5A4-02B8-994B-8C6B-0A335DE701A5}">
      <dsp:nvSpPr>
        <dsp:cNvPr id="0" name=""/>
        <dsp:cNvSpPr/>
      </dsp:nvSpPr>
      <dsp:spPr>
        <a:xfrm>
          <a:off x="2238037" y="1809580"/>
          <a:ext cx="346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354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01791" y="1853414"/>
        <a:ext cx="18847" cy="3773"/>
      </dsp:txXfrm>
    </dsp:sp>
    <dsp:sp modelId="{E3C17B4C-5040-7B40-922D-0B56C20535A4}">
      <dsp:nvSpPr>
        <dsp:cNvPr id="0" name=""/>
        <dsp:cNvSpPr/>
      </dsp:nvSpPr>
      <dsp:spPr>
        <a:xfrm>
          <a:off x="600903" y="1363620"/>
          <a:ext cx="1638934" cy="983360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Gestion de Version: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/>
            <a:t>Git pour </a:t>
          </a:r>
          <a:r>
            <a:rPr lang="en-GB" sz="1400" b="0" i="0" kern="1200" dirty="0" err="1"/>
            <a:t>suivi</a:t>
          </a:r>
          <a:r>
            <a:rPr lang="en-GB" sz="1400" b="0" i="0" kern="1200" dirty="0"/>
            <a:t> des versions.</a:t>
          </a:r>
          <a:endParaRPr lang="en-US" sz="1400" kern="1200" dirty="0"/>
        </a:p>
      </dsp:txBody>
      <dsp:txXfrm>
        <a:off x="600903" y="1363620"/>
        <a:ext cx="1638934" cy="983360"/>
      </dsp:txXfrm>
    </dsp:sp>
    <dsp:sp modelId="{690096FD-695C-7742-AF5A-482238E17251}">
      <dsp:nvSpPr>
        <dsp:cNvPr id="0" name=""/>
        <dsp:cNvSpPr/>
      </dsp:nvSpPr>
      <dsp:spPr>
        <a:xfrm>
          <a:off x="4253927" y="1809580"/>
          <a:ext cx="346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354" y="45720"/>
              </a:lnTo>
            </a:path>
          </a:pathLst>
        </a:custGeom>
        <a:noFill/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17680" y="1853414"/>
        <a:ext cx="18847" cy="3773"/>
      </dsp:txXfrm>
    </dsp:sp>
    <dsp:sp modelId="{D938B488-3897-084B-8100-B39315993AFE}">
      <dsp:nvSpPr>
        <dsp:cNvPr id="0" name=""/>
        <dsp:cNvSpPr/>
      </dsp:nvSpPr>
      <dsp:spPr>
        <a:xfrm>
          <a:off x="2616792" y="1363620"/>
          <a:ext cx="1638934" cy="983360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Collaboration GitHub: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Collaboration d'équipe, projets.</a:t>
          </a:r>
          <a:endParaRPr lang="en-US" sz="1400" kern="1200"/>
        </a:p>
      </dsp:txBody>
      <dsp:txXfrm>
        <a:off x="2616792" y="1363620"/>
        <a:ext cx="1638934" cy="983360"/>
      </dsp:txXfrm>
    </dsp:sp>
    <dsp:sp modelId="{F502FC24-6897-F442-A4A5-D79C426E5C0D}">
      <dsp:nvSpPr>
        <dsp:cNvPr id="0" name=""/>
        <dsp:cNvSpPr/>
      </dsp:nvSpPr>
      <dsp:spPr>
        <a:xfrm>
          <a:off x="6269816" y="1809580"/>
          <a:ext cx="346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354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33569" y="1853414"/>
        <a:ext cx="18847" cy="3773"/>
      </dsp:txXfrm>
    </dsp:sp>
    <dsp:sp modelId="{B9E59EF2-D0AF-3F40-AC9F-BBA2A9AC4194}">
      <dsp:nvSpPr>
        <dsp:cNvPr id="0" name=""/>
        <dsp:cNvSpPr/>
      </dsp:nvSpPr>
      <dsp:spPr>
        <a:xfrm>
          <a:off x="4632681" y="1363620"/>
          <a:ext cx="1638934" cy="98336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Déploiement Continu: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GitHub Actions pour CI/CD.</a:t>
          </a:r>
          <a:endParaRPr lang="en-US" sz="1400" kern="1200"/>
        </a:p>
      </dsp:txBody>
      <dsp:txXfrm>
        <a:off x="4632681" y="1363620"/>
        <a:ext cx="1638934" cy="983360"/>
      </dsp:txXfrm>
    </dsp:sp>
    <dsp:sp modelId="{1CCE6495-BAF2-D245-91E1-5BD8B1402C4F}">
      <dsp:nvSpPr>
        <dsp:cNvPr id="0" name=""/>
        <dsp:cNvSpPr/>
      </dsp:nvSpPr>
      <dsp:spPr>
        <a:xfrm>
          <a:off x="1420370" y="2345181"/>
          <a:ext cx="6047667" cy="346354"/>
        </a:xfrm>
        <a:custGeom>
          <a:avLst/>
          <a:gdLst/>
          <a:ahLst/>
          <a:cxnLst/>
          <a:rect l="0" t="0" r="0" b="0"/>
          <a:pathLst>
            <a:path>
              <a:moveTo>
                <a:pt x="6047667" y="0"/>
              </a:moveTo>
              <a:lnTo>
                <a:pt x="6047667" y="190277"/>
              </a:lnTo>
              <a:lnTo>
                <a:pt x="0" y="190277"/>
              </a:lnTo>
              <a:lnTo>
                <a:pt x="0" y="346354"/>
              </a:lnTo>
            </a:path>
          </a:pathLst>
        </a:custGeom>
        <a:noFill/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92719" y="2516472"/>
        <a:ext cx="302970" cy="3773"/>
      </dsp:txXfrm>
    </dsp:sp>
    <dsp:sp modelId="{461B9FB7-3FC7-0B44-B69D-87552A42411D}">
      <dsp:nvSpPr>
        <dsp:cNvPr id="0" name=""/>
        <dsp:cNvSpPr/>
      </dsp:nvSpPr>
      <dsp:spPr>
        <a:xfrm>
          <a:off x="6648571" y="1363620"/>
          <a:ext cx="1638934" cy="983360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Documentation: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README, documentation.</a:t>
          </a:r>
          <a:endParaRPr lang="en-US" sz="1400" kern="1200"/>
        </a:p>
      </dsp:txBody>
      <dsp:txXfrm>
        <a:off x="6648571" y="1363620"/>
        <a:ext cx="1638934" cy="983360"/>
      </dsp:txXfrm>
    </dsp:sp>
    <dsp:sp modelId="{89307FF9-E541-3C4F-B9A5-4BB713E5B0A0}">
      <dsp:nvSpPr>
        <dsp:cNvPr id="0" name=""/>
        <dsp:cNvSpPr/>
      </dsp:nvSpPr>
      <dsp:spPr>
        <a:xfrm>
          <a:off x="2238037" y="3169896"/>
          <a:ext cx="346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35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01791" y="3213729"/>
        <a:ext cx="18847" cy="3773"/>
      </dsp:txXfrm>
    </dsp:sp>
    <dsp:sp modelId="{89C1D711-D17A-C744-B239-8A32BD569CFB}">
      <dsp:nvSpPr>
        <dsp:cNvPr id="0" name=""/>
        <dsp:cNvSpPr/>
      </dsp:nvSpPr>
      <dsp:spPr>
        <a:xfrm>
          <a:off x="600903" y="2723936"/>
          <a:ext cx="1638934" cy="983360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Évaluation Continue: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/>
            <a:t>Ajustements pour amélioration.</a:t>
          </a:r>
          <a:endParaRPr lang="en-US" sz="1400" kern="1200"/>
        </a:p>
      </dsp:txBody>
      <dsp:txXfrm>
        <a:off x="600903" y="2723936"/>
        <a:ext cx="1638934" cy="983360"/>
      </dsp:txXfrm>
    </dsp:sp>
    <dsp:sp modelId="{69E6118C-7A5A-8945-AEFF-BA0A1045BC78}">
      <dsp:nvSpPr>
        <dsp:cNvPr id="0" name=""/>
        <dsp:cNvSpPr/>
      </dsp:nvSpPr>
      <dsp:spPr>
        <a:xfrm>
          <a:off x="2616792" y="2723936"/>
          <a:ext cx="1638934" cy="98336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09" tIns="84299" rIns="80309" bIns="8429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Reproductibilité: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 err="1"/>
            <a:t>Sauvegarde</a:t>
          </a:r>
          <a:r>
            <a:rPr lang="en-GB" sz="1400" b="0" i="0" kern="1200" dirty="0"/>
            <a:t> </a:t>
          </a:r>
          <a:r>
            <a:rPr lang="en-GB" sz="1400" b="0" i="0" kern="1200" dirty="0" err="1"/>
            <a:t>modèle</a:t>
          </a:r>
          <a:r>
            <a:rPr lang="en-GB" sz="1400" b="0" i="0" kern="1200" dirty="0"/>
            <a:t>, </a:t>
          </a:r>
          <a:r>
            <a:rPr lang="en-GB" sz="1400" b="0" i="0" kern="1200" dirty="0" err="1"/>
            <a:t>reproductibilité</a:t>
          </a:r>
          <a:r>
            <a:rPr lang="en-GB" sz="1400" b="0" i="0" kern="1200" dirty="0"/>
            <a:t>.</a:t>
          </a:r>
          <a:endParaRPr lang="en-US" sz="1400" kern="1200" dirty="0"/>
        </a:p>
      </dsp:txBody>
      <dsp:txXfrm>
        <a:off x="2616792" y="2723936"/>
        <a:ext cx="1638934" cy="98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C105C-CFEE-EF4D-B4FF-69D25FA58C51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50F7A-E8AE-A142-B82D-7E75B19182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98AE-B4AD-5540-A462-662512B16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02A4-9218-0849-8D76-6C281D2F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1401-4698-9847-89D8-B158C380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AC76-D10F-2B4F-95B2-4C2D171B0B21}" type="datetime1">
              <a:rPr lang="en-US" smtClean="0"/>
              <a:t>11/15/23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7646-678A-5443-B42C-1181A6DC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ED60-8228-9C46-8A2E-6BE7CC1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3321-EE7B-E240-8347-21882BDF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39062-A362-3E4F-AE33-7807057A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7237B-4F16-5D4B-81FA-602BBAE6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5877-AF1E-A745-8A28-75C652AA57BE}" type="datetime1">
              <a:rPr lang="en-US" smtClean="0"/>
              <a:t>11/15/23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666D-2B20-9D43-A09C-23EC1707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A31C-1F00-4F46-8156-E6FE1323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2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A2CCC-3491-6C4F-B994-0D0D22551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57A9-EAAA-B04E-BE67-9F225C9F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C56D-B45B-3548-9A64-F885EFF1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74B-01EF-BF41-9C5B-AA960FED6AD4}" type="datetime1">
              <a:rPr lang="en-US" smtClean="0"/>
              <a:t>11/15/23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314D-4EFA-DA47-A528-BF07590B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1D26-524C-3843-80D3-46E6BD99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22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C1E5-972C-7447-984E-CFEBB7C1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AC0C-9296-EE49-89B9-DADDF112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04E7-612E-0343-89A7-CC20C93D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FB2-3027-1941-847F-253031412B42}" type="datetime1">
              <a:rPr lang="en-US" smtClean="0"/>
              <a:t>11/15/23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8F16-3671-054B-8B25-381FE7D0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0EBD-E249-5444-869D-4AADB110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5B75-C56A-D540-AC7E-7E848E36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FB50-D0C4-CE45-8CF8-3C3060E4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B060-1910-0C4A-91E8-DA6B585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E9F2-ED71-9E40-AF6B-6DE286BD3862}" type="datetime1">
              <a:rPr lang="en-US" smtClean="0"/>
              <a:t>11/15/23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4D6F-F3B1-F143-9789-A4012DB7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0E20-EE88-C24C-97B4-133ABF3A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423A-355B-624A-BC50-A44B4E35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EDB4-CE25-794D-9FC4-1A734472B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B4AE3-9B4E-014A-867F-02CC8259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79226-4197-394E-999F-879DC56E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7B13-3EBE-8F4C-A100-F0EB9C00E5B4}" type="datetime1">
              <a:rPr lang="en-US" smtClean="0"/>
              <a:t>11/15/23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A4C45-61FB-8A45-8ED2-E5AF15F6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7CE17-C2F1-6449-B915-2749C910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2791-053C-E04F-856B-9AD05F39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A3FEA-BEAB-FD49-AD9F-2A90C2AE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0999F-F26D-9D4E-B2D6-F9AE3987F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104A9-0284-DD41-B9DB-12EDFEA21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501C8-E9A3-BC41-AFD5-AD80B5A96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A9BEE-A735-5741-BD85-5B85950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9CCE-12B2-2C43-810E-335FBF6F3974}" type="datetime1">
              <a:rPr lang="en-US" smtClean="0"/>
              <a:t>11/15/23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0CC9B-DB0A-8348-9C0F-CBB45DE6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21BB8-DD08-D441-B1EC-728743F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8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65B0-0D23-EE4B-8F82-2B0D2786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D8EE6-B5DB-544D-B815-D74AFA4A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2F2-5C53-1B4A-B98E-C132AFDBFD88}" type="datetime1">
              <a:rPr lang="en-US" smtClean="0"/>
              <a:t>11/15/23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800DD-CB2B-D440-A69D-26196DA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2F026-4C12-8A4E-9CB3-5B628448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8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B6A6E-D757-8446-87BB-C2AB6B57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C534-248E-7444-99D3-1806E4BC2A4C}" type="datetime1">
              <a:rPr lang="en-US" smtClean="0"/>
              <a:t>11/15/23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32CC0-77F7-2E4B-AD13-216CEE73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9B39-1126-BA49-92AA-8AA70B94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DCB-7B0A-F848-8BA6-6F9CA31F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924C-744B-EA4C-9151-31F4AE7A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EB2ED-8DB0-B34C-94F4-FAF0D3DC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4BC5-90C4-974A-924B-8D2347BE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A4CC-F9E9-644E-B063-3C3AC4A8B860}" type="datetime1">
              <a:rPr lang="en-US" smtClean="0"/>
              <a:t>11/15/23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ADF89-9643-BD45-BCFC-D5A0594C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7A47C-9566-6549-83ED-1287C1B2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B9AE-0819-C647-936A-39E2C8B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E9C13-05C0-C14E-BFE9-7FBD74332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FC2FE-00B4-B643-9385-1BBDF0DAE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2CEB-86B2-2843-911D-F16F1288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E640-4870-1648-BC03-C3763D7F9BFE}" type="datetime1">
              <a:rPr lang="en-US" smtClean="0"/>
              <a:t>11/15/23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D3DF-11ED-084C-8DF6-29FE935E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A841-7397-724C-9537-13C5B09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75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F0DA2-33F4-3D44-A5F3-444A49C6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8EB7-6028-6D49-8238-1AAB594A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EB80-08F8-6743-B3FE-9A6BA90F0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E138-DCB6-5A45-9720-CB8873A06DBD}" type="datetime1">
              <a:rPr lang="en-US" smtClean="0"/>
              <a:t>11/15/23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98FF-0A7E-C84D-8C9F-3064B850D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D7A-3F06-C540-A31E-37F46EEC2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79AA-6A82-C743-98E8-2B7D2B1CC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DE2F6A8-A142-7247-85BC-92C164084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9" y="3412464"/>
            <a:ext cx="10586434" cy="2919258"/>
          </a:xfrm>
        </p:spPr>
        <p:txBody>
          <a:bodyPr anchor="b">
            <a:noAutofit/>
          </a:bodyPr>
          <a:lstStyle/>
          <a:p>
            <a:br>
              <a:rPr lang="en-GB" sz="1050" dirty="0">
                <a:effectLst/>
              </a:rPr>
            </a:br>
            <a:r>
              <a:rPr lang="en-GB" sz="5400" b="1" i="0" dirty="0" err="1">
                <a:effectLst/>
              </a:rPr>
              <a:t>Implémentez</a:t>
            </a:r>
            <a:r>
              <a:rPr lang="en-GB" sz="5400" b="1" i="0" dirty="0">
                <a:effectLst/>
              </a:rPr>
              <a:t> un </a:t>
            </a:r>
            <a:r>
              <a:rPr lang="en-GB" sz="5400" b="1" i="0" dirty="0" err="1">
                <a:effectLst/>
              </a:rPr>
              <a:t>modèle</a:t>
            </a:r>
            <a:r>
              <a:rPr lang="en-GB" sz="5400" b="1" i="0" dirty="0">
                <a:effectLst/>
              </a:rPr>
              <a:t> de scoring</a:t>
            </a:r>
            <a:br>
              <a:rPr lang="en-GB" sz="5400" b="0" i="0" dirty="0">
                <a:effectLst/>
              </a:rPr>
            </a:br>
            <a:r>
              <a:rPr lang="en-GB" sz="3200" dirty="0"/>
              <a:t>Ismail Can OGUZ</a:t>
            </a:r>
            <a:br>
              <a:rPr lang="en-GB" sz="3200" dirty="0">
                <a:effectLst/>
              </a:rPr>
            </a:br>
            <a:r>
              <a:rPr lang="en-GB" sz="2400" dirty="0">
                <a:effectLst/>
              </a:rPr>
              <a:t>17/11/2023</a:t>
            </a:r>
            <a:br>
              <a:rPr lang="fr-FR" sz="3200" b="1" dirty="0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2400" b="1" dirty="0">
                <a:ea typeface="Malgun Gothic" panose="020B0503020000020004" pitchFamily="34" charset="-127"/>
                <a:cs typeface="Arimo" panose="020B0604020202020204" pitchFamily="34" charset="0"/>
              </a:rPr>
              <a:t>Openclassroom-P7</a:t>
            </a:r>
            <a:endParaRPr lang="en-US" sz="2400" dirty="0"/>
          </a:p>
        </p:txBody>
      </p:sp>
      <p:pic>
        <p:nvPicPr>
          <p:cNvPr id="1028" name="Picture 4" descr="Git and Github Tutorial: Beginner to Advanced (Part 1) - DEV Community">
            <a:extLst>
              <a:ext uri="{FF2B5EF4-FFF2-40B4-BE49-F238E27FC236}">
                <a16:creationId xmlns:a16="http://schemas.microsoft.com/office/drawing/2014/main" id="{A9622E8F-82C2-C44E-91A5-33886AA2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2" y="45667"/>
            <a:ext cx="3881348" cy="21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eamlit">
            <a:extLst>
              <a:ext uri="{FF2B5EF4-FFF2-40B4-BE49-F238E27FC236}">
                <a16:creationId xmlns:a16="http://schemas.microsoft.com/office/drawing/2014/main" id="{83C0FC6D-7B62-E443-B036-177292D5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25853" cy="18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LightGBM's documentation! — LightGBM 4.0.0 documentation">
            <a:extLst>
              <a:ext uri="{FF2B5EF4-FFF2-40B4-BE49-F238E27FC236}">
                <a16:creationId xmlns:a16="http://schemas.microsoft.com/office/drawing/2014/main" id="{D6027E59-3B62-4B45-BCDB-42DA0104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3" y="2149513"/>
            <a:ext cx="299720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emium Vector | Credit score scale showing good value vector illustration">
            <a:extLst>
              <a:ext uri="{FF2B5EF4-FFF2-40B4-BE49-F238E27FC236}">
                <a16:creationId xmlns:a16="http://schemas.microsoft.com/office/drawing/2014/main" id="{411D5BB4-632D-E24A-AD2E-22A187BCD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21342" r="13899" b="24827"/>
          <a:stretch/>
        </p:blipFill>
        <p:spPr bwMode="auto">
          <a:xfrm>
            <a:off x="4167775" y="1888048"/>
            <a:ext cx="3781122" cy="21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gboost vs Baseline | MLJAR">
            <a:extLst>
              <a:ext uri="{FF2B5EF4-FFF2-40B4-BE49-F238E27FC236}">
                <a16:creationId xmlns:a16="http://schemas.microsoft.com/office/drawing/2014/main" id="{2121ABE7-60AD-0042-852E-5D0765FF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820" y="1938098"/>
            <a:ext cx="2721011" cy="110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Classrooms - formation certifiante MOOC">
            <a:extLst>
              <a:ext uri="{FF2B5EF4-FFF2-40B4-BE49-F238E27FC236}">
                <a16:creationId xmlns:a16="http://schemas.microsoft.com/office/drawing/2014/main" id="{6838AB16-57C8-A54F-A293-6F5C9514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343" y="5440732"/>
            <a:ext cx="1535987" cy="15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A6A65-806A-544B-9F7D-FD2F8FCE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Salesforce Heroku Reviews 2023: Details, Pricing, &amp; Features | G2">
            <a:extLst>
              <a:ext uri="{FF2B5EF4-FFF2-40B4-BE49-F238E27FC236}">
                <a16:creationId xmlns:a16="http://schemas.microsoft.com/office/drawing/2014/main" id="{2FBB011F-F814-594A-AD2B-BC08F61A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051" y="153593"/>
            <a:ext cx="3006545" cy="15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60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E95E2B8-A6CC-5B41-BEE9-25166BD8BF15}"/>
              </a:ext>
            </a:extLst>
          </p:cNvPr>
          <p:cNvSpPr txBox="1"/>
          <p:nvPr/>
        </p:nvSpPr>
        <p:spPr>
          <a:xfrm>
            <a:off x="0" y="3871913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dirty="0">
                <a:effectLst/>
                <a:latin typeface="+mj-lt"/>
                <a:ea typeface="+mj-ea"/>
                <a:cs typeface="+mj-cs"/>
              </a:rPr>
              <a:t>Pipeline de </a:t>
            </a:r>
            <a:r>
              <a:rPr lang="en-US" sz="3600" b="1" i="0" dirty="0" err="1">
                <a:effectLst/>
                <a:latin typeface="+mj-lt"/>
                <a:ea typeface="+mj-ea"/>
                <a:cs typeface="+mj-cs"/>
              </a:rPr>
              <a:t>Développement</a:t>
            </a:r>
            <a:br>
              <a:rPr lang="en-US" sz="3600" dirty="0">
                <a:latin typeface="+mj-lt"/>
                <a:ea typeface="+mj-ea"/>
                <a:cs typeface="+mj-cs"/>
              </a:rPr>
            </a:b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Git vs GitHub - Demystifying The Differences | Edureka">
            <a:extLst>
              <a:ext uri="{FF2B5EF4-FFF2-40B4-BE49-F238E27FC236}">
                <a16:creationId xmlns:a16="http://schemas.microsoft.com/office/drawing/2014/main" id="{55FD0B11-E58C-0048-AB14-4F49A6B05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9" r="-3" b="31109"/>
          <a:stretch/>
        </p:blipFill>
        <p:spPr bwMode="auto">
          <a:xfrm>
            <a:off x="0" y="-724516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CC933-BD87-7641-97CF-BB3004E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0F079AA-6A82-C743-98E8-2B7D2B1CCFA9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7A98D9A-6EC3-6E03-86FE-6748DA9C9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123635"/>
              </p:ext>
            </p:extLst>
          </p:nvPr>
        </p:nvGraphicFramePr>
        <p:xfrm>
          <a:off x="2973391" y="2986087"/>
          <a:ext cx="8888409" cy="3710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95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326D1-12F4-B343-830D-24180D24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26" y="1173191"/>
            <a:ext cx="5394802" cy="487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FDDA1C-2981-E84A-8A14-163757924C62}"/>
              </a:ext>
            </a:extLst>
          </p:cNvPr>
          <p:cNvSpPr txBox="1"/>
          <p:nvPr/>
        </p:nvSpPr>
        <p:spPr>
          <a:xfrm>
            <a:off x="166196" y="1998792"/>
            <a:ext cx="53948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"</a:t>
            </a:r>
            <a:r>
              <a:rPr lang="en-GB" b="1" i="0" dirty="0" err="1">
                <a:effectLst/>
                <a:latin typeface="Söhne"/>
              </a:rPr>
              <a:t>Intégration</a:t>
            </a:r>
            <a:r>
              <a:rPr lang="en-GB" b="1" i="0" dirty="0">
                <a:effectLst/>
                <a:latin typeface="Söhne"/>
              </a:rPr>
              <a:t> Continue"</a:t>
            </a:r>
            <a:r>
              <a:rPr lang="en-GB" i="0" dirty="0">
                <a:effectLst/>
                <a:latin typeface="Söhne"/>
              </a:rPr>
              <a:t>: </a:t>
            </a:r>
            <a:r>
              <a:rPr lang="en-GB" i="0" dirty="0" err="1">
                <a:effectLst/>
                <a:latin typeface="Söhne"/>
              </a:rPr>
              <a:t>Automatisation</a:t>
            </a:r>
            <a:r>
              <a:rPr lang="en-GB" i="0" dirty="0">
                <a:effectLst/>
                <a:latin typeface="Söhne"/>
              </a:rPr>
              <a:t> des tests </a:t>
            </a:r>
            <a:r>
              <a:rPr lang="en-GB" i="0" dirty="0" err="1">
                <a:effectLst/>
                <a:latin typeface="Söhne"/>
              </a:rPr>
              <a:t>unitaires</a:t>
            </a:r>
            <a:r>
              <a:rPr lang="en-GB" i="0" dirty="0">
                <a:effectLst/>
                <a:latin typeface="Söhne"/>
              </a:rPr>
              <a:t> </a:t>
            </a:r>
            <a:r>
              <a:rPr lang="en-GB" i="0" dirty="0" err="1">
                <a:effectLst/>
                <a:latin typeface="Söhne"/>
              </a:rPr>
              <a:t>à</a:t>
            </a:r>
            <a:r>
              <a:rPr lang="en-GB" i="0" dirty="0">
                <a:effectLst/>
                <a:latin typeface="Söhne"/>
              </a:rPr>
              <a:t> </a:t>
            </a:r>
            <a:r>
              <a:rPr lang="en-GB" i="0" dirty="0" err="1">
                <a:effectLst/>
                <a:latin typeface="Söhne"/>
              </a:rPr>
              <a:t>chaque</a:t>
            </a:r>
            <a:r>
              <a:rPr lang="en-GB" i="0" dirty="0">
                <a:effectLst/>
                <a:latin typeface="Söhne"/>
              </a:rPr>
              <a:t> modification de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"GitHub Actions"</a:t>
            </a:r>
            <a:r>
              <a:rPr lang="en-GB" i="0" dirty="0">
                <a:effectLst/>
                <a:latin typeface="Söhne"/>
              </a:rPr>
              <a:t>: </a:t>
            </a:r>
            <a:r>
              <a:rPr lang="en-GB" i="0" dirty="0" err="1">
                <a:effectLst/>
                <a:latin typeface="Söhne"/>
              </a:rPr>
              <a:t>Exécution</a:t>
            </a:r>
            <a:r>
              <a:rPr lang="en-GB" i="0" dirty="0">
                <a:effectLst/>
                <a:latin typeface="Söhne"/>
              </a:rPr>
              <a:t> </a:t>
            </a:r>
            <a:r>
              <a:rPr lang="en-GB" i="0" dirty="0" err="1">
                <a:effectLst/>
                <a:latin typeface="Söhne"/>
              </a:rPr>
              <a:t>automatisée</a:t>
            </a:r>
            <a:r>
              <a:rPr lang="en-GB" i="0" dirty="0">
                <a:effectLst/>
                <a:latin typeface="Söhne"/>
              </a:rPr>
              <a:t> des tests sur GitHub.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"</a:t>
            </a:r>
            <a:r>
              <a:rPr lang="en-GB" b="1" i="0" dirty="0" err="1">
                <a:effectLst/>
                <a:latin typeface="Söhne"/>
              </a:rPr>
              <a:t>Rétroaction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Rapide</a:t>
            </a:r>
            <a:r>
              <a:rPr lang="en-GB" b="1" i="0" dirty="0">
                <a:effectLst/>
                <a:latin typeface="Söhne"/>
              </a:rPr>
              <a:t>"</a:t>
            </a:r>
            <a:r>
              <a:rPr lang="en-GB" i="0" dirty="0">
                <a:effectLst/>
                <a:latin typeface="Söhne"/>
              </a:rPr>
              <a:t>: </a:t>
            </a:r>
            <a:r>
              <a:rPr lang="en-GB" i="0" dirty="0" err="1">
                <a:effectLst/>
                <a:latin typeface="Söhne"/>
              </a:rPr>
              <a:t>Détection</a:t>
            </a:r>
            <a:r>
              <a:rPr lang="en-GB" i="0" dirty="0">
                <a:effectLst/>
                <a:latin typeface="Söhne"/>
              </a:rPr>
              <a:t> </a:t>
            </a:r>
            <a:r>
              <a:rPr lang="en-GB" i="0" dirty="0" err="1">
                <a:effectLst/>
                <a:latin typeface="Söhne"/>
              </a:rPr>
              <a:t>immédiate</a:t>
            </a:r>
            <a:r>
              <a:rPr lang="en-GB" i="0" dirty="0">
                <a:effectLst/>
                <a:latin typeface="Söhne"/>
              </a:rPr>
              <a:t> des </a:t>
            </a:r>
            <a:r>
              <a:rPr lang="en-GB" i="0" dirty="0" err="1">
                <a:effectLst/>
                <a:latin typeface="Söhne"/>
              </a:rPr>
              <a:t>erreurs</a:t>
            </a:r>
            <a:r>
              <a:rPr lang="en-GB" i="0" dirty="0">
                <a:effectLst/>
                <a:latin typeface="Söhne"/>
              </a:rPr>
              <a:t>, </a:t>
            </a:r>
            <a:r>
              <a:rPr lang="en-GB" i="0" dirty="0" err="1">
                <a:effectLst/>
                <a:latin typeface="Söhne"/>
              </a:rPr>
              <a:t>améliorant</a:t>
            </a:r>
            <a:r>
              <a:rPr lang="en-GB" i="0" dirty="0">
                <a:effectLst/>
                <a:latin typeface="Söhne"/>
              </a:rPr>
              <a:t> la </a:t>
            </a:r>
            <a:r>
              <a:rPr lang="en-GB" i="0" dirty="0" err="1">
                <a:effectLst/>
                <a:latin typeface="Söhne"/>
              </a:rPr>
              <a:t>qualité</a:t>
            </a:r>
            <a:r>
              <a:rPr lang="en-GB" i="0" dirty="0">
                <a:effectLst/>
                <a:latin typeface="Söhne"/>
              </a:rPr>
              <a:t> du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"Validation du Code"</a:t>
            </a:r>
            <a:r>
              <a:rPr lang="en-GB" i="0" dirty="0">
                <a:effectLst/>
                <a:latin typeface="Söhne"/>
              </a:rPr>
              <a:t>: Les tests </a:t>
            </a:r>
            <a:r>
              <a:rPr lang="en-GB" i="0" dirty="0" err="1">
                <a:effectLst/>
                <a:latin typeface="Söhne"/>
              </a:rPr>
              <a:t>assurent</a:t>
            </a:r>
            <a:r>
              <a:rPr lang="en-GB" i="0" dirty="0">
                <a:effectLst/>
                <a:latin typeface="Söhne"/>
              </a:rPr>
              <a:t> que le code </a:t>
            </a:r>
            <a:r>
              <a:rPr lang="en-GB" i="0" dirty="0" err="1">
                <a:effectLst/>
                <a:latin typeface="Söhne"/>
              </a:rPr>
              <a:t>répond</a:t>
            </a:r>
            <a:r>
              <a:rPr lang="en-GB" i="0" dirty="0">
                <a:effectLst/>
                <a:latin typeface="Söhne"/>
              </a:rPr>
              <a:t> aux </a:t>
            </a:r>
            <a:r>
              <a:rPr lang="en-GB" i="0" dirty="0" err="1">
                <a:effectLst/>
                <a:latin typeface="Söhne"/>
              </a:rPr>
              <a:t>spécifications</a:t>
            </a:r>
            <a:r>
              <a:rPr lang="en-GB" i="0" dirty="0">
                <a:effectLst/>
                <a:latin typeface="Söhne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7A8B7-EDD5-554F-BF81-40B51511F4D2}"/>
              </a:ext>
            </a:extLst>
          </p:cNvPr>
          <p:cNvSpPr txBox="1"/>
          <p:nvPr/>
        </p:nvSpPr>
        <p:spPr>
          <a:xfrm>
            <a:off x="166196" y="349219"/>
            <a:ext cx="9813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Automatisation</a:t>
            </a:r>
            <a:r>
              <a:rPr lang="en-GB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GB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Qualité</a:t>
            </a:r>
            <a:r>
              <a:rPr lang="en-GB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Tests </a:t>
            </a:r>
            <a:r>
              <a:rPr lang="en-GB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Unitaires</a:t>
            </a:r>
            <a:r>
              <a:rPr lang="en-GB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dans le Pipeline GitHub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1AEA8-7151-9646-919F-23C45F0A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5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3B821-3D76-F245-9D68-EE86D241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217" y="6492875"/>
            <a:ext cx="2743200" cy="365125"/>
          </a:xfrm>
        </p:spPr>
        <p:txBody>
          <a:bodyPr/>
          <a:lstStyle/>
          <a:p>
            <a:fld id="{50F079AA-6A82-C743-98E8-2B7D2B1CCFA9}" type="slidenum">
              <a:rPr lang="fr-FR" smtClean="0"/>
              <a:t>12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F1E7F-EA4D-A349-A88E-30BD676E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49" y="0"/>
            <a:ext cx="387307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0E303-96A7-154C-AD5D-BA9A3EF9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70" y="0"/>
            <a:ext cx="3855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1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FA2DE-1D30-ED40-B264-A3EF1FC666F1}"/>
              </a:ext>
            </a:extLst>
          </p:cNvPr>
          <p:cNvSpPr txBox="1"/>
          <p:nvPr/>
        </p:nvSpPr>
        <p:spPr>
          <a:xfrm>
            <a:off x="0" y="0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dirty="0" err="1">
                <a:effectLst/>
                <a:latin typeface="+mj-lt"/>
                <a:ea typeface="+mj-ea"/>
                <a:cs typeface="+mj-cs"/>
              </a:rPr>
              <a:t>Résultats</a:t>
            </a:r>
            <a:r>
              <a:rPr lang="en-US" sz="40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000" b="1" i="0" dirty="0" err="1">
                <a:effectLst/>
                <a:latin typeface="+mj-lt"/>
                <a:ea typeface="+mj-ea"/>
                <a:cs typeface="+mj-cs"/>
              </a:rPr>
              <a:t>l'Analyse</a:t>
            </a:r>
            <a:r>
              <a:rPr lang="en-US" sz="4000" b="1" i="0" dirty="0">
                <a:effectLst/>
                <a:latin typeface="+mj-lt"/>
                <a:ea typeface="+mj-ea"/>
                <a:cs typeface="+mj-cs"/>
              </a:rPr>
              <a:t> de Data Drift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E3514-3A82-ED44-9BB7-072581282DBA}"/>
              </a:ext>
            </a:extLst>
          </p:cNvPr>
          <p:cNvSpPr txBox="1"/>
          <p:nvPr/>
        </p:nvSpPr>
        <p:spPr>
          <a:xfrm>
            <a:off x="202051" y="1277268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de la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Détection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Déviations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colonnes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clés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présentent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data drift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significatif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Colonnes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Principales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Drift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AMT_REQ_CREDIT_BUREAU_QRT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AMT_REQ_CREDIT_BUREAU_MON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AMT_CREDIT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AMT_REQ_CREDIT_BUREAU_WEEK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NAME_CONTRACT_TYPE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DAYS_LAST_PHONE_CHANGE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FLAG_EMAIL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AMT_INCOME_TOTAL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71070-815A-724C-B779-7AE27509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74" y="1583347"/>
            <a:ext cx="7837175" cy="417403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753BEA-A188-5B4C-B5A6-52315D0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44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EDE02-A557-9446-A910-890AF3F6A0CE}"/>
              </a:ext>
            </a:extLst>
          </p:cNvPr>
          <p:cNvSpPr txBox="1"/>
          <p:nvPr/>
        </p:nvSpPr>
        <p:spPr>
          <a:xfrm>
            <a:off x="168216" y="1166842"/>
            <a:ext cx="57322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Préoccupation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colonne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montre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changements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dans les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étiquettes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pour la Maintenance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Nécessité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d'Action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détection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data drift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souligne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nécessité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mises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jour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régulières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Recommandées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jour du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nouvelles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tendances.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Utilisation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d'outils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surveillance pour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détection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dégradations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performance.</a:t>
            </a:r>
          </a:p>
          <a:p>
            <a:pPr algn="l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 pour la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Fiabilité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surveillance du data drift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pour assurer la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fiabilité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continue des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prédictions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C2726-E666-F643-B2A4-1B771845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68" y="2065961"/>
            <a:ext cx="6151086" cy="3280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0ABE-4883-254D-B3DB-9D68E64F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14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BB67E-FECB-5149-A521-B03EDABA7EEE}"/>
              </a:ext>
            </a:extLst>
          </p:cNvPr>
          <p:cNvSpPr txBox="1"/>
          <p:nvPr/>
        </p:nvSpPr>
        <p:spPr>
          <a:xfrm>
            <a:off x="168216" y="202137"/>
            <a:ext cx="36206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Interprétation</a:t>
            </a:r>
            <a:r>
              <a:rPr lang="en-GB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sz="3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1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4A71-D227-3443-9193-B9F949AB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15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A18F9-FC91-E64E-9DBE-3413B29D525E}"/>
              </a:ext>
            </a:extLst>
          </p:cNvPr>
          <p:cNvSpPr txBox="1"/>
          <p:nvPr/>
        </p:nvSpPr>
        <p:spPr>
          <a:xfrm>
            <a:off x="-173964" y="855068"/>
            <a:ext cx="6098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Déploiement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Réussi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:Le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scoring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crédit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déployé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avec succès sur le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offrant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ainsi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solution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opérationnelle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évaluer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probabilité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défaut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paiement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clients.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9FC0-EE11-9547-8699-9F10D2F24160}"/>
              </a:ext>
            </a:extLst>
          </p:cNvPr>
          <p:cNvSpPr txBox="1"/>
          <p:nvPr/>
        </p:nvSpPr>
        <p:spPr>
          <a:xfrm>
            <a:off x="5716439" y="1890160"/>
            <a:ext cx="6133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Intuitive 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L'application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développée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fournit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aux clients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crédit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positionnant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visuellement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 rapport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l'ensemble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clients.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FE859-92B3-5F4C-A77D-837E05135266}"/>
              </a:ext>
            </a:extLst>
          </p:cNvPr>
          <p:cNvSpPr txBox="1"/>
          <p:nvPr/>
        </p:nvSpPr>
        <p:spPr>
          <a:xfrm>
            <a:off x="5716439" y="4314805"/>
            <a:ext cx="6133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Impactante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capacité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montrer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aux clients comment des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spécifiques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admissibilité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crédit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un impact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significatif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 la satisfaction client et la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confiance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dans le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prêt.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09F25-7CE8-DA43-A13E-FDD34DE9DB07}"/>
              </a:ext>
            </a:extLst>
          </p:cNvPr>
          <p:cNvSpPr txBox="1"/>
          <p:nvPr/>
        </p:nvSpPr>
        <p:spPr>
          <a:xfrm>
            <a:off x="-322051" y="2952741"/>
            <a:ext cx="6395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Interprétabilité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Accentuée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l'importance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nous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expliquer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aux clients les raisons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spécifiques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lesquelles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obtiennent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 un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crédit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renforçant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ainsi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dans le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décision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FCEA3-E02B-6147-BFE0-D4A35BAF59C3}"/>
              </a:ext>
            </a:extLst>
          </p:cNvPr>
          <p:cNvSpPr txBox="1"/>
          <p:nvPr/>
        </p:nvSpPr>
        <p:spPr>
          <a:xfrm>
            <a:off x="-25876" y="5515134"/>
            <a:ext cx="6098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l'Avenir</a:t>
            </a: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base pour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l'amélioration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continue du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intégrant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les retours des clients et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explorant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nouvelles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crédit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encore plus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précise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9DED-D970-3C4D-8F67-E962641DE1BA}"/>
              </a:ext>
            </a:extLst>
          </p:cNvPr>
          <p:cNvSpPr txBox="1"/>
          <p:nvPr/>
        </p:nvSpPr>
        <p:spPr>
          <a:xfrm>
            <a:off x="4308176" y="142537"/>
            <a:ext cx="357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138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6737D-61C5-1A43-9F87-6F72B19FD011}"/>
              </a:ext>
            </a:extLst>
          </p:cNvPr>
          <p:cNvSpPr txBox="1"/>
          <p:nvPr/>
        </p:nvSpPr>
        <p:spPr>
          <a:xfrm>
            <a:off x="1021947" y="-423500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dirty="0" err="1">
                <a:effectLst/>
                <a:latin typeface="+mj-lt"/>
                <a:ea typeface="+mj-ea"/>
                <a:cs typeface="+mj-cs"/>
              </a:rPr>
              <a:t>Problématique</a:t>
            </a:r>
            <a:endParaRPr lang="en-US" sz="3600" b="1" i="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49C9F-CEA4-C74E-8C44-6824C1040AA3}"/>
              </a:ext>
            </a:extLst>
          </p:cNvPr>
          <p:cNvSpPr txBox="1"/>
          <p:nvPr/>
        </p:nvSpPr>
        <p:spPr>
          <a:xfrm>
            <a:off x="3888486" y="3598939"/>
            <a:ext cx="4062561" cy="18426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i="0" dirty="0" err="1">
                <a:effectLst/>
              </a:rPr>
              <a:t>Enjeu</a:t>
            </a:r>
            <a:r>
              <a:rPr lang="en-US" sz="2000" b="1" i="0" dirty="0">
                <a:effectLst/>
              </a:rPr>
              <a:t> :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Développer</a:t>
            </a:r>
            <a:r>
              <a:rPr lang="en-US" sz="2000" b="0" i="0" dirty="0">
                <a:effectLst/>
              </a:rPr>
              <a:t> un scoring </a:t>
            </a:r>
            <a:r>
              <a:rPr lang="en-US" sz="2000" b="0" i="0" dirty="0" err="1">
                <a:effectLst/>
              </a:rPr>
              <a:t>adapté</a:t>
            </a:r>
            <a:r>
              <a:rPr lang="en-US" sz="2000" b="0" i="0" dirty="0">
                <a:effectLst/>
              </a:rPr>
              <a:t> aux clients </a:t>
            </a:r>
            <a:r>
              <a:rPr lang="en-US" sz="2000" b="0" i="0" dirty="0" err="1">
                <a:effectLst/>
              </a:rPr>
              <a:t>peu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familiers</a:t>
            </a:r>
            <a:r>
              <a:rPr lang="en-US" sz="2000" b="0" i="0" dirty="0">
                <a:effectLst/>
              </a:rPr>
              <a:t> avec le </a:t>
            </a:r>
            <a:r>
              <a:rPr lang="en-US" sz="2000" b="0" i="0" dirty="0" err="1">
                <a:effectLst/>
              </a:rPr>
              <a:t>crédit</a:t>
            </a:r>
            <a:r>
              <a:rPr lang="en-US" sz="2000" b="0" i="0" dirty="0">
                <a:effectLst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i="0" dirty="0" err="1">
                <a:effectLst/>
              </a:rPr>
              <a:t>Réponse</a:t>
            </a:r>
            <a:r>
              <a:rPr lang="en-US" sz="2000" b="1" i="0" dirty="0">
                <a:effectLst/>
              </a:rPr>
              <a:t> :</a:t>
            </a:r>
            <a:r>
              <a:rPr lang="en-US" sz="2000" b="0" i="0" dirty="0">
                <a:effectLst/>
              </a:rPr>
              <a:t> Transparence accrue pour </a:t>
            </a:r>
            <a:r>
              <a:rPr lang="en-US" sz="2000" b="0" i="0" dirty="0" err="1">
                <a:effectLst/>
              </a:rPr>
              <a:t>satisfaire</a:t>
            </a:r>
            <a:r>
              <a:rPr lang="en-US" sz="2000" b="0" i="0" dirty="0">
                <a:effectLst/>
              </a:rPr>
              <a:t> les </a:t>
            </a:r>
            <a:r>
              <a:rPr lang="en-US" sz="2000" b="0" i="0" dirty="0" err="1">
                <a:effectLst/>
              </a:rPr>
              <a:t>attentes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croissantes</a:t>
            </a:r>
            <a:r>
              <a:rPr lang="en-US" sz="2000" b="0" i="0" dirty="0">
                <a:effectLst/>
              </a:rPr>
              <a:t> des clients.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680A5-D28F-484D-AA44-01AB65A757BF}"/>
              </a:ext>
            </a:extLst>
          </p:cNvPr>
          <p:cNvSpPr txBox="1"/>
          <p:nvPr/>
        </p:nvSpPr>
        <p:spPr>
          <a:xfrm>
            <a:off x="150925" y="855051"/>
            <a:ext cx="3737561" cy="2708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err="1">
                <a:effectLst/>
              </a:rPr>
              <a:t>Scénario</a:t>
            </a:r>
            <a:r>
              <a:rPr lang="en-GB" sz="2000" b="1" dirty="0">
                <a:effectLst/>
              </a:rPr>
              <a:t> :</a:t>
            </a:r>
            <a:r>
              <a:rPr lang="en-GB" sz="2000" dirty="0">
                <a:effectLst/>
              </a:rPr>
              <a:t> "Prêt </a:t>
            </a:r>
            <a:r>
              <a:rPr lang="en-GB" sz="2000" dirty="0" err="1">
                <a:effectLst/>
              </a:rPr>
              <a:t>à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Dépenser</a:t>
            </a:r>
            <a:r>
              <a:rPr lang="en-GB" sz="2000" dirty="0">
                <a:effectLst/>
              </a:rPr>
              <a:t>" </a:t>
            </a:r>
            <a:r>
              <a:rPr lang="en-GB" sz="2000" dirty="0" err="1">
                <a:effectLst/>
              </a:rPr>
              <a:t>veut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établir</a:t>
            </a:r>
            <a:r>
              <a:rPr lang="en-GB" sz="2000" dirty="0">
                <a:effectLst/>
              </a:rPr>
              <a:t> un </a:t>
            </a:r>
            <a:r>
              <a:rPr lang="en-GB" sz="2000" dirty="0" err="1">
                <a:effectLst/>
              </a:rPr>
              <a:t>système</a:t>
            </a:r>
            <a:r>
              <a:rPr lang="en-GB" sz="2000" dirty="0">
                <a:effectLst/>
              </a:rPr>
              <a:t> de scoring de </a:t>
            </a:r>
            <a:r>
              <a:rPr lang="en-GB" sz="2000" dirty="0" err="1">
                <a:effectLst/>
              </a:rPr>
              <a:t>crédit</a:t>
            </a:r>
            <a:r>
              <a:rPr lang="en-GB" sz="2000" dirty="0">
                <a:effectLst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2000" b="1" dirty="0" err="1">
                <a:effectLst/>
              </a:rPr>
              <a:t>Défi</a:t>
            </a:r>
            <a:r>
              <a:rPr lang="en-GB" sz="2000" b="1" dirty="0">
                <a:effectLst/>
              </a:rPr>
              <a:t> :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Certains</a:t>
            </a:r>
            <a:r>
              <a:rPr lang="en-GB" sz="2000" dirty="0">
                <a:effectLst/>
              </a:rPr>
              <a:t> clients </a:t>
            </a:r>
            <a:r>
              <a:rPr lang="en-GB" sz="2000" dirty="0" err="1">
                <a:effectLst/>
              </a:rPr>
              <a:t>ont</a:t>
            </a:r>
            <a:r>
              <a:rPr lang="en-GB" sz="2000" dirty="0">
                <a:effectLst/>
              </a:rPr>
              <a:t> un </a:t>
            </a:r>
            <a:r>
              <a:rPr lang="en-GB" sz="2000" dirty="0" err="1">
                <a:effectLst/>
              </a:rPr>
              <a:t>historique</a:t>
            </a:r>
            <a:r>
              <a:rPr lang="en-GB" sz="2000" dirty="0">
                <a:effectLst/>
              </a:rPr>
              <a:t> de </a:t>
            </a:r>
            <a:r>
              <a:rPr lang="en-GB" sz="2000" dirty="0" err="1">
                <a:effectLst/>
              </a:rPr>
              <a:t>crédit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limité</a:t>
            </a:r>
            <a:r>
              <a:rPr lang="en-GB" sz="2000" dirty="0">
                <a:effectLst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2000" b="1" dirty="0" err="1">
                <a:effectLst/>
              </a:rPr>
              <a:t>Pourquoi</a:t>
            </a:r>
            <a:r>
              <a:rPr lang="en-GB" sz="2000" b="1" dirty="0">
                <a:effectLst/>
              </a:rPr>
              <a:t> </a:t>
            </a:r>
            <a:r>
              <a:rPr lang="en-GB" sz="2000" b="1" dirty="0" err="1">
                <a:effectLst/>
              </a:rPr>
              <a:t>cela</a:t>
            </a:r>
            <a:r>
              <a:rPr lang="en-GB" sz="2000" b="1" dirty="0">
                <a:effectLst/>
              </a:rPr>
              <a:t> </a:t>
            </a:r>
            <a:r>
              <a:rPr lang="en-GB" sz="2000" b="1" dirty="0" err="1">
                <a:effectLst/>
              </a:rPr>
              <a:t>compte</a:t>
            </a:r>
            <a:r>
              <a:rPr lang="en-GB" sz="2000" b="1" dirty="0">
                <a:effectLst/>
              </a:rPr>
              <a:t> ?</a:t>
            </a:r>
            <a:r>
              <a:rPr lang="en-GB" sz="2000" dirty="0">
                <a:effectLst/>
              </a:rPr>
              <a:t> Les clients </a:t>
            </a:r>
            <a:r>
              <a:rPr lang="en-GB" sz="2000" dirty="0" err="1">
                <a:effectLst/>
              </a:rPr>
              <a:t>veulent</a:t>
            </a:r>
            <a:r>
              <a:rPr lang="en-GB" sz="2000" dirty="0">
                <a:effectLst/>
              </a:rPr>
              <a:t> plus de </a:t>
            </a:r>
            <a:r>
              <a:rPr lang="en-GB" sz="2000" dirty="0" err="1">
                <a:effectLst/>
              </a:rPr>
              <a:t>transparence</a:t>
            </a:r>
            <a:r>
              <a:rPr lang="en-GB" sz="2000" dirty="0">
                <a:effectLst/>
              </a:rPr>
              <a:t>.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5EAF6-A9AA-2641-8F45-231B0D6902FE}"/>
              </a:ext>
            </a:extLst>
          </p:cNvPr>
          <p:cNvSpPr txBox="1"/>
          <p:nvPr/>
        </p:nvSpPr>
        <p:spPr>
          <a:xfrm>
            <a:off x="7951048" y="5441578"/>
            <a:ext cx="4237903" cy="14003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i="0" dirty="0" err="1">
                <a:solidFill>
                  <a:srgbClr val="374151"/>
                </a:solidFill>
                <a:effectLst/>
                <a:latin typeface="Söhne"/>
              </a:rPr>
              <a:t>Besoin</a:t>
            </a:r>
            <a:r>
              <a:rPr lang="en-GB" sz="2000" b="1" i="0" dirty="0">
                <a:solidFill>
                  <a:srgbClr val="374151"/>
                </a:solidFill>
                <a:effectLst/>
                <a:latin typeface="Söhne"/>
              </a:rPr>
              <a:t> Client :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Comprendre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les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décisions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crédit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374151"/>
                </a:solidFill>
                <a:effectLst/>
                <a:latin typeface="Söhne"/>
              </a:rPr>
              <a:t>Objectif </a:t>
            </a:r>
            <a:r>
              <a:rPr lang="en-GB" sz="2000" b="1" i="0" dirty="0" err="1">
                <a:solidFill>
                  <a:srgbClr val="374151"/>
                </a:solidFill>
                <a:effectLst/>
                <a:latin typeface="Söhne"/>
              </a:rPr>
              <a:t>Entreprise</a:t>
            </a:r>
            <a:r>
              <a:rPr lang="en-GB" sz="2000" b="1" i="0" dirty="0">
                <a:solidFill>
                  <a:srgbClr val="374151"/>
                </a:solidFill>
                <a:effectLst/>
                <a:latin typeface="Söhne"/>
              </a:rPr>
              <a:t> :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Incarner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les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valeurs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transparence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9" name="Graphic 18" descr="Playing Cards">
            <a:extLst>
              <a:ext uri="{FF2B5EF4-FFF2-40B4-BE49-F238E27FC236}">
                <a16:creationId xmlns:a16="http://schemas.microsoft.com/office/drawing/2014/main" id="{93A2490A-7C57-A7AB-6E62-A7B3A967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6675" y="16039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462F0-ED65-EF47-A407-A52441E3A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986" y="855051"/>
            <a:ext cx="2551134" cy="2351346"/>
          </a:xfrm>
          <a:prstGeom prst="rect">
            <a:avLst/>
          </a:prstGeom>
        </p:spPr>
      </p:pic>
      <p:pic>
        <p:nvPicPr>
          <p:cNvPr id="2050" name="Picture 2" descr="Transparency in Business: Why It's Important | The Marketing Explorer">
            <a:extLst>
              <a:ext uri="{FF2B5EF4-FFF2-40B4-BE49-F238E27FC236}">
                <a16:creationId xmlns:a16="http://schemas.microsoft.com/office/drawing/2014/main" id="{115E6EE6-BDBE-4546-9467-1C2BDD86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0" y="4687919"/>
            <a:ext cx="2800766" cy="14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67EE034-9EF3-F341-ACAE-010818D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2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1D355-F728-5944-B491-B2466F50866A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Table des matières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0FC78FA-BD46-22F8-A086-63C2BFC57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35316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2E3F1B-FA48-3C43-A2CD-5D1BE952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ata">
            <a:extLst>
              <a:ext uri="{FF2B5EF4-FFF2-40B4-BE49-F238E27FC236}">
                <a16:creationId xmlns:a16="http://schemas.microsoft.com/office/drawing/2014/main" id="{869F3360-7512-E74E-BFE5-66EBB38A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6" y="1171357"/>
            <a:ext cx="7896980" cy="50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44EA3-5137-A048-BED4-6AAC0C623268}"/>
              </a:ext>
            </a:extLst>
          </p:cNvPr>
          <p:cNvSpPr txBox="1"/>
          <p:nvPr/>
        </p:nvSpPr>
        <p:spPr>
          <a:xfrm>
            <a:off x="2993867" y="9580"/>
            <a:ext cx="503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Présentation des données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C7BE4-526E-A743-840B-0C89FA49E3C3}"/>
              </a:ext>
            </a:extLst>
          </p:cNvPr>
          <p:cNvSpPr txBox="1"/>
          <p:nvPr/>
        </p:nvSpPr>
        <p:spPr>
          <a:xfrm>
            <a:off x="8487724" y="4678234"/>
            <a:ext cx="330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www.kaggle.com</a:t>
            </a:r>
            <a:r>
              <a:rPr lang="fr-FR" dirty="0"/>
              <a:t>/</a:t>
            </a:r>
            <a:r>
              <a:rPr lang="fr-FR" dirty="0" err="1"/>
              <a:t>competitions</a:t>
            </a:r>
            <a:r>
              <a:rPr lang="fr-FR" dirty="0"/>
              <a:t>/home-</a:t>
            </a:r>
            <a:r>
              <a:rPr lang="fr-FR" dirty="0" err="1"/>
              <a:t>credit</a:t>
            </a:r>
            <a:r>
              <a:rPr lang="fr-FR" dirty="0"/>
              <a:t>-default-</a:t>
            </a:r>
            <a:r>
              <a:rPr lang="fr-FR" dirty="0" err="1"/>
              <a:t>risk</a:t>
            </a:r>
            <a:endParaRPr lang="fr-FR" dirty="0"/>
          </a:p>
        </p:txBody>
      </p:sp>
      <p:pic>
        <p:nvPicPr>
          <p:cNvPr id="3074" name="Picture 2" descr="Kaggle - Wikipedia">
            <a:extLst>
              <a:ext uri="{FF2B5EF4-FFF2-40B4-BE49-F238E27FC236}">
                <a16:creationId xmlns:a16="http://schemas.microsoft.com/office/drawing/2014/main" id="{43A127C5-1C5B-524D-B967-57C5095E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" y="1181374"/>
            <a:ext cx="2260892" cy="8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390D90-61F5-9D46-8910-A04212F3A5FF}"/>
              </a:ext>
            </a:extLst>
          </p:cNvPr>
          <p:cNvSpPr/>
          <p:nvPr/>
        </p:nvSpPr>
        <p:spPr>
          <a:xfrm>
            <a:off x="2499360" y="975360"/>
            <a:ext cx="2458720" cy="1280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55F5D2-5D9F-4442-BFDD-FFE117B986BB}"/>
              </a:ext>
            </a:extLst>
          </p:cNvPr>
          <p:cNvCxnSpPr>
            <a:stCxn id="7" idx="3"/>
          </p:cNvCxnSpPr>
          <p:nvPr/>
        </p:nvCxnSpPr>
        <p:spPr>
          <a:xfrm flipV="1">
            <a:off x="4958080" y="1140877"/>
            <a:ext cx="1107440" cy="47456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35F16F-0A79-CA47-9E82-C9278CC3FEFC}"/>
              </a:ext>
            </a:extLst>
          </p:cNvPr>
          <p:cNvSpPr txBox="1"/>
          <p:nvPr/>
        </p:nvSpPr>
        <p:spPr>
          <a:xfrm>
            <a:off x="6021794" y="1012733"/>
            <a:ext cx="3860800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Info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cruciale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sur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chaque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demande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de prêt.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Colonne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dirty="0"/>
              <a:t>TARGET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indique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le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résultat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du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remboursement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6F721-71D4-B744-ACE1-707F1F8BAB3D}"/>
              </a:ext>
            </a:extLst>
          </p:cNvPr>
          <p:cNvSpPr txBox="1"/>
          <p:nvPr/>
        </p:nvSpPr>
        <p:spPr>
          <a:xfrm>
            <a:off x="7777480" y="2742039"/>
            <a:ext cx="168148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Aperçu des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demandes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de prêt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antérieures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chez Home Credit.</a:t>
            </a:r>
            <a:endParaRPr lang="fr-F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EE0A98-911D-ED4D-B679-17141DC4A2F2}"/>
              </a:ext>
            </a:extLst>
          </p:cNvPr>
          <p:cNvSpPr txBox="1"/>
          <p:nvPr/>
        </p:nvSpPr>
        <p:spPr>
          <a:xfrm>
            <a:off x="1678940" y="4078070"/>
            <a:ext cx="1640840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Infos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sur les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crédits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antérieurs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des clients.</a:t>
            </a:r>
            <a:endParaRPr lang="fr-F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230E2-7362-AC47-B9C0-86AB664B8DB7}"/>
              </a:ext>
            </a:extLst>
          </p:cNvPr>
          <p:cNvSpPr txBox="1"/>
          <p:nvPr/>
        </p:nvSpPr>
        <p:spPr>
          <a:xfrm>
            <a:off x="4565174" y="6262430"/>
            <a:ext cx="277034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Historique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des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paiements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pour les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prêts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antérieurs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chez Home Credit.</a:t>
            </a:r>
            <a:endParaRPr lang="fr-FR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C65858-0EE9-E547-9128-D0C43A0D23C1}"/>
              </a:ext>
            </a:extLst>
          </p:cNvPr>
          <p:cNvGrpSpPr/>
          <p:nvPr/>
        </p:nvGrpSpPr>
        <p:grpSpPr>
          <a:xfrm>
            <a:off x="9739509" y="5661250"/>
            <a:ext cx="2010756" cy="1124400"/>
            <a:chOff x="7894320" y="5423654"/>
            <a:chExt cx="4200567" cy="11244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C3CE2C-F384-1940-832F-3C93E3E18B61}"/>
                </a:ext>
              </a:extLst>
            </p:cNvPr>
            <p:cNvSpPr txBox="1"/>
            <p:nvPr/>
          </p:nvSpPr>
          <p:spPr>
            <a:xfrm>
              <a:off x="7894320" y="5934670"/>
              <a:ext cx="4200567" cy="61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z="1100" dirty="0"/>
                <a:t>https://</a:t>
              </a:r>
              <a:r>
                <a:rPr lang="fr-FR" sz="1100" dirty="0" err="1"/>
                <a:t>www.kaggle.com</a:t>
              </a:r>
              <a:r>
                <a:rPr lang="fr-FR" sz="1100" dirty="0"/>
                <a:t>/code/</a:t>
              </a:r>
              <a:r>
                <a:rPr lang="fr-FR" sz="1100" dirty="0" err="1"/>
                <a:t>willkoehrsen</a:t>
              </a:r>
              <a:r>
                <a:rPr lang="fr-FR" sz="1100" dirty="0"/>
                <a:t>/</a:t>
              </a:r>
              <a:r>
                <a:rPr lang="fr-FR" sz="1100" dirty="0" err="1"/>
                <a:t>start</a:t>
              </a:r>
              <a:r>
                <a:rPr lang="fr-FR" sz="1100" dirty="0"/>
                <a:t>-</a:t>
              </a:r>
              <a:r>
                <a:rPr lang="fr-FR" sz="1100" dirty="0" err="1"/>
                <a:t>here</a:t>
              </a:r>
              <a:r>
                <a:rPr lang="fr-FR" sz="1100" dirty="0"/>
                <a:t>-a-</a:t>
              </a:r>
              <a:r>
                <a:rPr lang="fr-FR" sz="1100" dirty="0" err="1"/>
                <a:t>gentle</a:t>
              </a:r>
              <a:r>
                <a:rPr lang="fr-FR" sz="1100" dirty="0"/>
                <a:t>-introduction/notebook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EF3836-0D8C-1F42-981A-F2CF175D8AAA}"/>
                </a:ext>
              </a:extLst>
            </p:cNvPr>
            <p:cNvSpPr txBox="1"/>
            <p:nvPr/>
          </p:nvSpPr>
          <p:spPr>
            <a:xfrm>
              <a:off x="8503919" y="5423654"/>
              <a:ext cx="3045190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z="1100" dirty="0"/>
                <a:t>Inspiré par le </a:t>
              </a:r>
              <a:r>
                <a:rPr lang="fr-FR" sz="1100" dirty="0" err="1"/>
                <a:t>Kernel</a:t>
              </a:r>
              <a:endParaRPr lang="fr-FR" sz="1100" dirty="0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81726B0-4DEA-AB4F-B766-6E91C38D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419FE-F10A-644B-BA40-DFF9740D89A4}"/>
              </a:ext>
            </a:extLst>
          </p:cNvPr>
          <p:cNvSpPr txBox="1"/>
          <p:nvPr/>
        </p:nvSpPr>
        <p:spPr>
          <a:xfrm>
            <a:off x="0" y="58008"/>
            <a:ext cx="3960135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Preprocessing et Feature Engineering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442329-CC22-0E41-81FF-99AD1665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02" y="3146854"/>
            <a:ext cx="3497754" cy="37111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40296D-D56C-044F-A0C7-69F2F8033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005781"/>
            <a:ext cx="4581661" cy="371114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052EBB3-2DBC-AA42-8756-CE8A4F48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1919" y="637686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F079AA-6A82-C743-98E8-2B7D2B1CCFA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8E4E201-B236-01F6-7D29-589BDDCBA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001964"/>
              </p:ext>
            </p:extLst>
          </p:nvPr>
        </p:nvGraphicFramePr>
        <p:xfrm>
          <a:off x="3708400" y="58008"/>
          <a:ext cx="8280400" cy="337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584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1F188BB-8A7D-9A4B-8F7A-4FE17D23001A}"/>
              </a:ext>
            </a:extLst>
          </p:cNvPr>
          <p:cNvSpPr/>
          <p:nvPr/>
        </p:nvSpPr>
        <p:spPr>
          <a:xfrm>
            <a:off x="81341" y="1310914"/>
            <a:ext cx="1543792" cy="15437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C8291-650B-C64E-A329-2DD438490078}"/>
              </a:ext>
            </a:extLst>
          </p:cNvPr>
          <p:cNvSpPr txBox="1"/>
          <p:nvPr/>
        </p:nvSpPr>
        <p:spPr>
          <a:xfrm>
            <a:off x="372286" y="1759644"/>
            <a:ext cx="96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data 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668075-D1CB-BE49-AB0D-7E0C9783A55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625133" y="1227787"/>
            <a:ext cx="902525" cy="8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509007-A682-F146-BDD6-37722CE1B7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25133" y="2082810"/>
            <a:ext cx="855024" cy="86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CA827-AF37-7A40-8A9B-CA4094077819}"/>
              </a:ext>
            </a:extLst>
          </p:cNvPr>
          <p:cNvSpPr/>
          <p:nvPr/>
        </p:nvSpPr>
        <p:spPr>
          <a:xfrm>
            <a:off x="2834618" y="653140"/>
            <a:ext cx="961902" cy="9619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A11B2-E9C0-AB44-A501-33E7D6459A16}"/>
              </a:ext>
            </a:extLst>
          </p:cNvPr>
          <p:cNvSpPr/>
          <p:nvPr/>
        </p:nvSpPr>
        <p:spPr>
          <a:xfrm>
            <a:off x="2834618" y="2404750"/>
            <a:ext cx="961902" cy="9619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A4EAF-5DEA-804F-8115-90CCF8E0535F}"/>
              </a:ext>
            </a:extLst>
          </p:cNvPr>
          <p:cNvSpPr txBox="1"/>
          <p:nvPr/>
        </p:nvSpPr>
        <p:spPr>
          <a:xfrm>
            <a:off x="2971184" y="94942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5A8BB-5B7C-174A-A703-723A4FE32FF3}"/>
              </a:ext>
            </a:extLst>
          </p:cNvPr>
          <p:cNvSpPr txBox="1"/>
          <p:nvPr/>
        </p:nvSpPr>
        <p:spPr>
          <a:xfrm>
            <a:off x="3037608" y="2701035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594D5-4BFB-154F-8198-2750CFB77DFE}"/>
              </a:ext>
            </a:extLst>
          </p:cNvPr>
          <p:cNvSpPr txBox="1"/>
          <p:nvPr/>
        </p:nvSpPr>
        <p:spPr>
          <a:xfrm>
            <a:off x="2250804" y="8656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%80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820C1-D5B1-FA49-AA64-C13765249237}"/>
              </a:ext>
            </a:extLst>
          </p:cNvPr>
          <p:cNvSpPr txBox="1"/>
          <p:nvPr/>
        </p:nvSpPr>
        <p:spPr>
          <a:xfrm>
            <a:off x="2291405" y="28857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%20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977AB-36EF-2E46-B0FA-176571F6FD3A}"/>
              </a:ext>
            </a:extLst>
          </p:cNvPr>
          <p:cNvSpPr txBox="1"/>
          <p:nvPr/>
        </p:nvSpPr>
        <p:spPr>
          <a:xfrm>
            <a:off x="2058445" y="1676178"/>
            <a:ext cx="58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Train-test split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19099-68C0-E743-AA64-B4400965A058}"/>
              </a:ext>
            </a:extLst>
          </p:cNvPr>
          <p:cNvSpPr/>
          <p:nvPr/>
        </p:nvSpPr>
        <p:spPr>
          <a:xfrm>
            <a:off x="4090306" y="920295"/>
            <a:ext cx="2113808" cy="2113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C91234-4583-3548-AEEC-BB8588D8D830}"/>
              </a:ext>
            </a:extLst>
          </p:cNvPr>
          <p:cNvSpPr txBox="1"/>
          <p:nvPr/>
        </p:nvSpPr>
        <p:spPr>
          <a:xfrm>
            <a:off x="4071450" y="949425"/>
            <a:ext cx="2113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Dummy Classifier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Régression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Logistique</a:t>
            </a:r>
            <a:endParaRPr lang="en-GB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Forêt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Aléatoire</a:t>
            </a:r>
            <a:r>
              <a:rPr lang="en-GB" b="0" i="0" dirty="0">
                <a:effectLst/>
                <a:latin typeface="Söhne"/>
              </a:rPr>
              <a:t> (Random Forest)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XGBoost</a:t>
            </a:r>
            <a:endParaRPr lang="en-GB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LightGBM</a:t>
            </a:r>
            <a:endParaRPr lang="en-GB" b="0" i="0" dirty="0">
              <a:effectLst/>
              <a:latin typeface="Söhne"/>
            </a:endParaRPr>
          </a:p>
          <a:p>
            <a:pPr algn="ctr"/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D4DBCD-9119-6348-B796-C4CEB2C04BF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04114" y="1977199"/>
            <a:ext cx="455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26461AC-C460-1743-95D9-B4D351572564}"/>
              </a:ext>
            </a:extLst>
          </p:cNvPr>
          <p:cNvSpPr/>
          <p:nvPr/>
        </p:nvSpPr>
        <p:spPr>
          <a:xfrm>
            <a:off x="6659314" y="949425"/>
            <a:ext cx="2013461" cy="20134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C1F908-29CC-1544-8BCE-863947A11B02}"/>
              </a:ext>
            </a:extLst>
          </p:cNvPr>
          <p:cNvSpPr txBox="1"/>
          <p:nvPr/>
        </p:nvSpPr>
        <p:spPr>
          <a:xfrm>
            <a:off x="6860573" y="1284701"/>
            <a:ext cx="1507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Trouver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GB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meilleurs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hyperparamètres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via la validation </a:t>
            </a:r>
            <a:r>
              <a:rPr lang="en-GB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croisée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basée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 le score AUC.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5B0A82-04E3-6340-AB91-986BC0A31D82}"/>
              </a:ext>
            </a:extLst>
          </p:cNvPr>
          <p:cNvSpPr/>
          <p:nvPr/>
        </p:nvSpPr>
        <p:spPr>
          <a:xfrm>
            <a:off x="203134" y="3736905"/>
            <a:ext cx="1543792" cy="15437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586B07-CCEC-B643-8414-2D85F7F092A1}"/>
              </a:ext>
            </a:extLst>
          </p:cNvPr>
          <p:cNvSpPr txBox="1"/>
          <p:nvPr/>
        </p:nvSpPr>
        <p:spPr>
          <a:xfrm>
            <a:off x="494079" y="4185635"/>
            <a:ext cx="96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data set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EC7888-AB04-0B47-8EF1-2BDEE3E1A2BC}"/>
              </a:ext>
            </a:extLst>
          </p:cNvPr>
          <p:cNvSpPr/>
          <p:nvPr/>
        </p:nvSpPr>
        <p:spPr>
          <a:xfrm>
            <a:off x="325659" y="5495405"/>
            <a:ext cx="1295280" cy="13201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C5F9E-691A-3144-8280-1C267B316AFA}"/>
              </a:ext>
            </a:extLst>
          </p:cNvPr>
          <p:cNvSpPr txBox="1"/>
          <p:nvPr/>
        </p:nvSpPr>
        <p:spPr>
          <a:xfrm>
            <a:off x="367222" y="5832311"/>
            <a:ext cx="114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</a:t>
            </a:r>
          </a:p>
          <a:p>
            <a:pPr algn="ctr"/>
            <a:r>
              <a:rPr lang="fr-FR" dirty="0"/>
              <a:t>data set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D43D0A47-25E8-1147-9E9B-C19652DBB9EB}"/>
              </a:ext>
            </a:extLst>
          </p:cNvPr>
          <p:cNvSpPr/>
          <p:nvPr/>
        </p:nvSpPr>
        <p:spPr>
          <a:xfrm>
            <a:off x="2072313" y="4353330"/>
            <a:ext cx="1572371" cy="172192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A36C02-89D4-F14F-9533-715EC39B060E}"/>
              </a:ext>
            </a:extLst>
          </p:cNvPr>
          <p:cNvSpPr/>
          <p:nvPr/>
        </p:nvSpPr>
        <p:spPr>
          <a:xfrm>
            <a:off x="3945913" y="4041668"/>
            <a:ext cx="2113808" cy="2113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0EE01-976B-254E-9C39-01A2E858D1BA}"/>
              </a:ext>
            </a:extLst>
          </p:cNvPr>
          <p:cNvSpPr txBox="1"/>
          <p:nvPr/>
        </p:nvSpPr>
        <p:spPr>
          <a:xfrm>
            <a:off x="4260568" y="484907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ML modelés</a:t>
            </a:r>
          </a:p>
          <a:p>
            <a:pPr algn="ctr"/>
            <a:r>
              <a:rPr lang="fr-FR" dirty="0" err="1"/>
              <a:t>LightGBM</a:t>
            </a:r>
            <a:endParaRPr lang="fr-FR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43A235-670D-5040-A193-901DAFE987D4}"/>
              </a:ext>
            </a:extLst>
          </p:cNvPr>
          <p:cNvSpPr/>
          <p:nvPr/>
        </p:nvSpPr>
        <p:spPr>
          <a:xfrm>
            <a:off x="6916825" y="4319302"/>
            <a:ext cx="1755950" cy="17559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B0CDD4-6B78-E04D-95DD-49C8899FC644}"/>
              </a:ext>
            </a:extLst>
          </p:cNvPr>
          <p:cNvCxnSpPr>
            <a:cxnSpLocks/>
          </p:cNvCxnSpPr>
          <p:nvPr/>
        </p:nvCxnSpPr>
        <p:spPr>
          <a:xfrm>
            <a:off x="6185257" y="5267378"/>
            <a:ext cx="675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554513-5AD3-3A4B-8936-A1B3547B4E5D}"/>
              </a:ext>
            </a:extLst>
          </p:cNvPr>
          <p:cNvSpPr txBox="1"/>
          <p:nvPr/>
        </p:nvSpPr>
        <p:spPr>
          <a:xfrm>
            <a:off x="9696790" y="3802137"/>
            <a:ext cx="161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Score de </a:t>
            </a:r>
            <a:r>
              <a:rPr lang="fr-FR" dirty="0" err="1"/>
              <a:t>Credit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B3F55-43B8-6D4C-BEAD-B24E73B59FF0}"/>
              </a:ext>
            </a:extLst>
          </p:cNvPr>
          <p:cNvSpPr txBox="1"/>
          <p:nvPr/>
        </p:nvSpPr>
        <p:spPr>
          <a:xfrm>
            <a:off x="1854986" y="137266"/>
            <a:ext cx="223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Söhne"/>
              </a:rPr>
              <a:t>Division des </a:t>
            </a:r>
            <a:r>
              <a:rPr lang="en-GB" b="1" i="0" dirty="0" err="1">
                <a:effectLst/>
                <a:latin typeface="Söhne"/>
              </a:rPr>
              <a:t>Données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6F034-155D-364B-B77C-ACA2BB30F3A4}"/>
              </a:ext>
            </a:extLst>
          </p:cNvPr>
          <p:cNvSpPr txBox="1"/>
          <p:nvPr/>
        </p:nvSpPr>
        <p:spPr>
          <a:xfrm>
            <a:off x="4551649" y="136247"/>
            <a:ext cx="1153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Évalués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123DA-A750-8843-9CE8-18C52F8BA16B}"/>
              </a:ext>
            </a:extLst>
          </p:cNvPr>
          <p:cNvSpPr txBox="1"/>
          <p:nvPr/>
        </p:nvSpPr>
        <p:spPr>
          <a:xfrm>
            <a:off x="6657753" y="74062"/>
            <a:ext cx="2235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des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Hyperparamètres</a:t>
            </a:r>
            <a:endParaRPr lang="en-GB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914A33-DDAC-8A45-9C5C-C71810937ABA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8683110" y="1931636"/>
            <a:ext cx="1013680" cy="17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19BD3C0D-9C35-8249-86DD-B15DF668476C}"/>
              </a:ext>
            </a:extLst>
          </p:cNvPr>
          <p:cNvSpPr/>
          <p:nvPr/>
        </p:nvSpPr>
        <p:spPr>
          <a:xfrm>
            <a:off x="9715645" y="861835"/>
            <a:ext cx="2139600" cy="2139600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40A789-379A-2444-8BE1-DD3475556A21}"/>
              </a:ext>
            </a:extLst>
          </p:cNvPr>
          <p:cNvSpPr txBox="1"/>
          <p:nvPr/>
        </p:nvSpPr>
        <p:spPr>
          <a:xfrm>
            <a:off x="9262164" y="161437"/>
            <a:ext cx="304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Söhne"/>
              </a:rPr>
              <a:t>Meilleur </a:t>
            </a:r>
            <a:r>
              <a:rPr lang="en-GB" b="1" i="0" dirty="0" err="1">
                <a:effectLst/>
                <a:latin typeface="Söhne"/>
              </a:rPr>
              <a:t>Modèle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Sélectionné</a:t>
            </a:r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B5073A-56A9-4F4F-84B2-BBE04C5CCB9D}"/>
              </a:ext>
            </a:extLst>
          </p:cNvPr>
          <p:cNvSpPr txBox="1"/>
          <p:nvPr/>
        </p:nvSpPr>
        <p:spPr>
          <a:xfrm>
            <a:off x="9696790" y="1331471"/>
            <a:ext cx="2057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obtient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meilleur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 AUC-ROC.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E23D71-56E1-5D4C-80FD-4F91B33BEBFB}"/>
              </a:ext>
            </a:extLst>
          </p:cNvPr>
          <p:cNvSpPr txBox="1"/>
          <p:nvPr/>
        </p:nvSpPr>
        <p:spPr>
          <a:xfrm>
            <a:off x="2044614" y="4891125"/>
            <a:ext cx="1492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effectLst/>
                <a:latin typeface="Söhne"/>
              </a:rPr>
              <a:t>Entraînement</a:t>
            </a:r>
            <a:r>
              <a:rPr lang="en-GB" b="1" i="0" dirty="0">
                <a:effectLst/>
                <a:latin typeface="Söhne"/>
              </a:rPr>
              <a:t> Final 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A89916-84F8-0547-A3B4-08B991532F26}"/>
              </a:ext>
            </a:extLst>
          </p:cNvPr>
          <p:cNvSpPr txBox="1"/>
          <p:nvPr/>
        </p:nvSpPr>
        <p:spPr>
          <a:xfrm>
            <a:off x="9288659" y="4648873"/>
            <a:ext cx="2566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effectLst/>
                <a:latin typeface="Söhne"/>
              </a:rPr>
              <a:t>Utilisation de </a:t>
            </a:r>
            <a:r>
              <a:rPr lang="en-GB" b="0" i="0" dirty="0" err="1">
                <a:effectLst/>
                <a:latin typeface="Söhne"/>
              </a:rPr>
              <a:t>l'ensemble</a:t>
            </a:r>
            <a:r>
              <a:rPr lang="en-GB" b="0" i="0" dirty="0">
                <a:effectLst/>
                <a:latin typeface="Söhne"/>
              </a:rPr>
              <a:t> de test pour </a:t>
            </a:r>
            <a:r>
              <a:rPr lang="en-GB" b="0" i="0" dirty="0" err="1">
                <a:effectLst/>
                <a:latin typeface="Söhne"/>
              </a:rPr>
              <a:t>prédire</a:t>
            </a:r>
            <a:r>
              <a:rPr lang="en-GB" b="0" i="0" dirty="0">
                <a:effectLst/>
                <a:latin typeface="Söhne"/>
              </a:rPr>
              <a:t> la </a:t>
            </a:r>
            <a:r>
              <a:rPr lang="en-GB" b="0" i="0" dirty="0" err="1">
                <a:effectLst/>
                <a:latin typeface="Söhne"/>
              </a:rPr>
              <a:t>probabilité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d'approbation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crédit</a:t>
            </a:r>
            <a:r>
              <a:rPr lang="en-GB" b="0" i="0" dirty="0">
                <a:effectLst/>
                <a:latin typeface="Söhne"/>
              </a:rPr>
              <a:t>.</a:t>
            </a:r>
            <a:endParaRPr lang="fr-FR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97B6A-99D3-5C4F-B20F-F047766C9B17}"/>
              </a:ext>
            </a:extLst>
          </p:cNvPr>
          <p:cNvCxnSpPr>
            <a:cxnSpLocks/>
          </p:cNvCxnSpPr>
          <p:nvPr/>
        </p:nvCxnSpPr>
        <p:spPr>
          <a:xfrm>
            <a:off x="0" y="3492166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AA5B89-274C-FA45-BAAB-E69A6AAC1F70}"/>
              </a:ext>
            </a:extLst>
          </p:cNvPr>
          <p:cNvSpPr txBox="1"/>
          <p:nvPr/>
        </p:nvSpPr>
        <p:spPr>
          <a:xfrm>
            <a:off x="77175" y="46386"/>
            <a:ext cx="1543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effectLst/>
                <a:latin typeface="Söhne"/>
              </a:rPr>
              <a:t>Préparation</a:t>
            </a:r>
            <a:r>
              <a:rPr lang="en-GB" b="1" i="0" dirty="0">
                <a:effectLst/>
                <a:latin typeface="Söhne"/>
              </a:rPr>
              <a:t> des </a:t>
            </a:r>
            <a:r>
              <a:rPr lang="en-GB" b="1" i="0" dirty="0" err="1">
                <a:effectLst/>
                <a:latin typeface="Söhne"/>
              </a:rPr>
              <a:t>Données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24C189-F66E-444E-BA46-22F83AC6E38C}"/>
              </a:ext>
            </a:extLst>
          </p:cNvPr>
          <p:cNvSpPr txBox="1"/>
          <p:nvPr/>
        </p:nvSpPr>
        <p:spPr>
          <a:xfrm>
            <a:off x="7025547" y="4701755"/>
            <a:ext cx="1975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des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Métriques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Performance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44DDDE3A-0C64-E748-895C-D20B961A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2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10F7F-F2B9-9C4A-AF5F-C091390F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242" y="1569783"/>
            <a:ext cx="5055261" cy="5055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80006-7F9A-B644-B87A-F4A83D36B950}"/>
              </a:ext>
            </a:extLst>
          </p:cNvPr>
          <p:cNvSpPr txBox="1"/>
          <p:nvPr/>
        </p:nvSpPr>
        <p:spPr>
          <a:xfrm>
            <a:off x="138497" y="1569783"/>
            <a:ext cx="60988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de la Variable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Cible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majoritaire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92% (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remboursement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temps)</a:t>
            </a: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minoritaire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8% (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difficulté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remboursement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q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Traitement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Déséquilibre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Classes :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Réglage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Hyperparamètres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l">
              <a:buFont typeface="Wingdings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l"/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Suréchantillonnage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Souséchantillonnage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l">
              <a:buFont typeface="Wingdings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 SMOTE pour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suréchantillonner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minoritaire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l">
              <a:buFont typeface="Wingdings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RandomUnderSampler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souséchantillonner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majoritaire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l">
              <a:buFont typeface="Wingdings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Équilibrer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les classes et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améliorer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performance du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 les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déséquilibrées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03EEE-6C01-6748-A872-178CFD4F550B}"/>
              </a:ext>
            </a:extLst>
          </p:cNvPr>
          <p:cNvSpPr txBox="1"/>
          <p:nvPr/>
        </p:nvSpPr>
        <p:spPr>
          <a:xfrm>
            <a:off x="138497" y="399686"/>
            <a:ext cx="7349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 du </a:t>
            </a:r>
            <a:r>
              <a:rPr lang="en-GB" sz="3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Déséquilibre</a:t>
            </a:r>
            <a:r>
              <a:rPr lang="en-GB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Classes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1E03D4-C6A1-D040-AC4B-881A982B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16410-CA8E-234B-8276-445A584AA77D}"/>
              </a:ext>
            </a:extLst>
          </p:cNvPr>
          <p:cNvSpPr txBox="1"/>
          <p:nvPr/>
        </p:nvSpPr>
        <p:spPr>
          <a:xfrm>
            <a:off x="134821" y="876692"/>
            <a:ext cx="10130612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Évaluation</a:t>
            </a:r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Performances </a:t>
            </a:r>
            <a:r>
              <a:rPr lang="en-US" sz="40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Modèles</a:t>
            </a:r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avec </a:t>
            </a:r>
            <a:r>
              <a:rPr lang="en-US" sz="40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Métriques</a:t>
            </a:r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Adéquates</a:t>
            </a:r>
            <a:endParaRPr lang="en-US" sz="4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22A66-E0CA-7C43-BDD2-1C64A4CC9E17}"/>
              </a:ext>
            </a:extLst>
          </p:cNvPr>
          <p:cNvSpPr txBox="1"/>
          <p:nvPr/>
        </p:nvSpPr>
        <p:spPr>
          <a:xfrm>
            <a:off x="188184" y="1493052"/>
            <a:ext cx="5301327" cy="4863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</a:rPr>
              <a:t>          </a:t>
            </a:r>
            <a:r>
              <a:rPr lang="en-US" b="1" i="0" dirty="0" err="1">
                <a:effectLst/>
              </a:rPr>
              <a:t>Défi</a:t>
            </a:r>
            <a:r>
              <a:rPr lang="en-US" b="1" i="0" dirty="0">
                <a:effectLst/>
              </a:rPr>
              <a:t> de </a:t>
            </a:r>
            <a:r>
              <a:rPr lang="en-US" b="1" i="0" dirty="0" err="1">
                <a:effectLst/>
              </a:rPr>
              <a:t>Déséquilibre</a:t>
            </a:r>
            <a:r>
              <a:rPr lang="en-US" b="1" i="0" dirty="0">
                <a:effectLst/>
              </a:rPr>
              <a:t> de la Variable </a:t>
            </a:r>
            <a:r>
              <a:rPr lang="en-US" b="1" i="0" dirty="0" err="1">
                <a:effectLst/>
              </a:rPr>
              <a:t>Cible</a:t>
            </a:r>
            <a:endParaRPr lang="en-US" b="1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0" dirty="0">
                <a:effectLst/>
              </a:rPr>
              <a:t>Choix de </a:t>
            </a:r>
            <a:r>
              <a:rPr lang="en-US" i="0" dirty="0" err="1">
                <a:effectLst/>
              </a:rPr>
              <a:t>Métriques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Adaptées</a:t>
            </a:r>
            <a:r>
              <a:rPr lang="en-US" i="0" dirty="0">
                <a:effectLst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Limitations de </a:t>
            </a:r>
            <a:r>
              <a:rPr lang="en-US" i="0" dirty="0" err="1">
                <a:effectLst/>
              </a:rPr>
              <a:t>l'Exactitude</a:t>
            </a: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AUC(Area Under the Curve) pour la Discrimination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Score F2 pour la </a:t>
            </a:r>
            <a:r>
              <a:rPr lang="en-US" i="0" dirty="0" err="1">
                <a:effectLst/>
              </a:rPr>
              <a:t>Réduction</a:t>
            </a:r>
            <a:r>
              <a:rPr lang="en-US" i="0" dirty="0">
                <a:effectLst/>
              </a:rPr>
              <a:t> des Faux </a:t>
            </a:r>
            <a:r>
              <a:rPr lang="en-US" i="0" dirty="0" err="1">
                <a:effectLst/>
              </a:rPr>
              <a:t>Négatifs</a:t>
            </a:r>
            <a:endParaRPr lang="en-US" i="0" dirty="0">
              <a:effectLst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Précision</a:t>
            </a:r>
            <a:r>
              <a:rPr lang="en-US" i="0" dirty="0">
                <a:effectLst/>
              </a:rPr>
              <a:t> pour la </a:t>
            </a:r>
            <a:r>
              <a:rPr lang="en-US" i="0" dirty="0" err="1">
                <a:effectLst/>
              </a:rPr>
              <a:t>Fiabilité</a:t>
            </a:r>
            <a:r>
              <a:rPr lang="en-US" i="0" dirty="0">
                <a:effectLst/>
              </a:rPr>
              <a:t> des </a:t>
            </a:r>
            <a:r>
              <a:rPr lang="en-US" i="0" dirty="0" err="1">
                <a:effectLst/>
              </a:rPr>
              <a:t>Prédictions</a:t>
            </a:r>
            <a:r>
              <a:rPr lang="en-US" i="0" dirty="0">
                <a:effectLst/>
              </a:rPr>
              <a:t> Positives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B0D49-A2F8-E241-94D0-A8B650F7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11" y="1493052"/>
            <a:ext cx="6389346" cy="434475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8A1F-CC7B-3349-996E-8AF708C3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8</a:t>
            </a:fld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D3845-F8A6-5843-854C-E3E36D0FEE3D}"/>
              </a:ext>
            </a:extLst>
          </p:cNvPr>
          <p:cNvSpPr txBox="1"/>
          <p:nvPr/>
        </p:nvSpPr>
        <p:spPr>
          <a:xfrm>
            <a:off x="6860283" y="1049115"/>
            <a:ext cx="386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ROC (</a:t>
            </a:r>
            <a:r>
              <a:rPr lang="fr-FR" dirty="0" err="1"/>
              <a:t>Receiver</a:t>
            </a:r>
            <a:r>
              <a:rPr lang="fr-FR" dirty="0"/>
              <a:t> Operating </a:t>
            </a:r>
            <a:r>
              <a:rPr lang="fr-FR" dirty="0" err="1"/>
              <a:t>characteristic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50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8FC3A-3763-1049-A99A-149D9A96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1449373"/>
            <a:ext cx="10905066" cy="3053419"/>
          </a:xfrm>
          <a:prstGeom prst="rect">
            <a:avLst/>
          </a:prstGeom>
          <a:ln>
            <a:noFill/>
          </a:ln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4D7EF9-E51D-3B46-B768-2AFBE9D202E5}"/>
              </a:ext>
            </a:extLst>
          </p:cNvPr>
          <p:cNvSpPr txBox="1"/>
          <p:nvPr/>
        </p:nvSpPr>
        <p:spPr>
          <a:xfrm>
            <a:off x="3363355" y="4803233"/>
            <a:ext cx="61075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Suivi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Comparaison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AUC, Score F2, Rappel,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Précision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Exactitude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complète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Forces/Faiblesses,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Métriques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d'évaluation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A80599-BF0C-5244-9A2A-5F529F6A9B32}"/>
              </a:ext>
            </a:extLst>
          </p:cNvPr>
          <p:cNvSpPr txBox="1"/>
          <p:nvPr/>
        </p:nvSpPr>
        <p:spPr>
          <a:xfrm>
            <a:off x="2616098" y="316186"/>
            <a:ext cx="6107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Comparative des </a:t>
            </a:r>
            <a:r>
              <a:rPr lang="en-GB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  <a:r>
              <a:rPr lang="en-GB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en-GB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Suivi</a:t>
            </a:r>
            <a:r>
              <a:rPr lang="en-GB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F35A30C-DD85-814F-AA46-B8ABDF89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79AA-6A82-C743-98E8-2B7D2B1CCFA9}" type="slidenum">
              <a:rPr lang="fr-FR" smtClean="0"/>
              <a:t>9</a:t>
            </a:fld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0A3F2-BE8A-1D47-A24E-3D34EBC2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14" y="136525"/>
            <a:ext cx="2209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1072</Words>
  <Application>Microsoft Macintosh PowerPoint</Application>
  <PresentationFormat>Widescreen</PresentationFormat>
  <Paragraphs>188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 Implémentez un modèle de scoring Ismail Can OGUZ 17/11/2023 Openclassroom-P7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Implémentez un modèle de scoring Ismail Can OGUZ 17/11/2023 Openclassroom-P7</dc:title>
  <dc:creator>4457</dc:creator>
  <cp:lastModifiedBy>4457</cp:lastModifiedBy>
  <cp:revision>2</cp:revision>
  <dcterms:created xsi:type="dcterms:W3CDTF">2023-11-15T11:05:12Z</dcterms:created>
  <dcterms:modified xsi:type="dcterms:W3CDTF">2023-11-19T16:55:02Z</dcterms:modified>
</cp:coreProperties>
</file>