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CA73-3620-4639-9AB2-A6ED368F6C3B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E52C-79DA-41C1-BDE3-B56F10DAB3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16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CA73-3620-4639-9AB2-A6ED368F6C3B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E52C-79DA-41C1-BDE3-B56F10DAB3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953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CA73-3620-4639-9AB2-A6ED368F6C3B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E52C-79DA-41C1-BDE3-B56F10DAB3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49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CA73-3620-4639-9AB2-A6ED368F6C3B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E52C-79DA-41C1-BDE3-B56F10DAB3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520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CA73-3620-4639-9AB2-A6ED368F6C3B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E52C-79DA-41C1-BDE3-B56F10DAB3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623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CA73-3620-4639-9AB2-A6ED368F6C3B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E52C-79DA-41C1-BDE3-B56F10DAB3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85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CA73-3620-4639-9AB2-A6ED368F6C3B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E52C-79DA-41C1-BDE3-B56F10DAB3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728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CA73-3620-4639-9AB2-A6ED368F6C3B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E52C-79DA-41C1-BDE3-B56F10DAB3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153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CA73-3620-4639-9AB2-A6ED368F6C3B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E52C-79DA-41C1-BDE3-B56F10DAB3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025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CA73-3620-4639-9AB2-A6ED368F6C3B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E52C-79DA-41C1-BDE3-B56F10DAB3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724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CA73-3620-4639-9AB2-A6ED368F6C3B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E52C-79DA-41C1-BDE3-B56F10DAB3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787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2CA73-3620-4639-9AB2-A6ED368F6C3B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6E52C-79DA-41C1-BDE3-B56F10DAB3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741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1395" y="402672"/>
            <a:ext cx="1917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Web Application</a:t>
            </a:r>
            <a:endParaRPr lang="ko-KR" altLang="en-US" dirty="0"/>
          </a:p>
        </p:txBody>
      </p:sp>
      <p:pic>
        <p:nvPicPr>
          <p:cNvPr id="1026" name="Picture 2" descr="Welcome to Flask — Flask Documentation (2.3.x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722" y="402672"/>
            <a:ext cx="2965130" cy="959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432620" y="3506064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fail.html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60517" y="5413272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파일 업로드 및 변환 시작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t="3428" r="1581" b="5737"/>
          <a:stretch/>
        </p:blipFill>
        <p:spPr>
          <a:xfrm>
            <a:off x="2379356" y="2571399"/>
            <a:ext cx="1982326" cy="226467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655452" y="4819248"/>
            <a:ext cx="1430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upload.html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608787" y="6187866"/>
            <a:ext cx="1158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view.html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6395" y="1270150"/>
            <a:ext cx="1897340" cy="2102033"/>
          </a:xfrm>
          <a:prstGeom prst="rect">
            <a:avLst/>
          </a:prstGeom>
        </p:spPr>
      </p:pic>
      <p:cxnSp>
        <p:nvCxnSpPr>
          <p:cNvPr id="15" name="직선 화살표 연결선 14"/>
          <p:cNvCxnSpPr/>
          <p:nvPr/>
        </p:nvCxnSpPr>
        <p:spPr>
          <a:xfrm flipV="1">
            <a:off x="4538195" y="2692866"/>
            <a:ext cx="2475001" cy="657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4496499" y="4446165"/>
            <a:ext cx="2516697" cy="867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81691" y="2135171"/>
            <a:ext cx="2164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.wav</a:t>
            </a:r>
            <a:r>
              <a:rPr lang="ko-KR" altLang="en-US" dirty="0" smtClean="0"/>
              <a:t>가 아닌 다른 파일</a:t>
            </a:r>
            <a:r>
              <a:rPr lang="en-US" altLang="ko-KR" dirty="0"/>
              <a:t> </a:t>
            </a:r>
            <a:r>
              <a:rPr lang="ko-KR" altLang="en-US" dirty="0" smtClean="0"/>
              <a:t>업로드 시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183337" y="4261499"/>
            <a:ext cx="1242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변환 성공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102" y="4526493"/>
            <a:ext cx="2206208" cy="137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503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4598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</TotalTime>
  <Words>20</Words>
  <Application>Microsoft Office PowerPoint</Application>
  <PresentationFormat>와이드스크린</PresentationFormat>
  <Paragraphs>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9</cp:revision>
  <dcterms:created xsi:type="dcterms:W3CDTF">2023-12-21T01:11:41Z</dcterms:created>
  <dcterms:modified xsi:type="dcterms:W3CDTF">2023-12-22T06:42:54Z</dcterms:modified>
</cp:coreProperties>
</file>