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48F23-C201-4582-B6D6-A2BC2C6696EB}" type="datetimeFigureOut">
              <a:rPr lang="ko-KR" altLang="en-US" smtClean="0"/>
              <a:t>2023-12-22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CDA4F-4AC9-4151-8BFD-884252446C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715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48F23-C201-4582-B6D6-A2BC2C6696EB}" type="datetimeFigureOut">
              <a:rPr lang="ko-KR" altLang="en-US" smtClean="0"/>
              <a:t>2023-12-22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CDA4F-4AC9-4151-8BFD-884252446C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120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48F23-C201-4582-B6D6-A2BC2C6696EB}" type="datetimeFigureOut">
              <a:rPr lang="ko-KR" altLang="en-US" smtClean="0"/>
              <a:t>2023-12-22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CDA4F-4AC9-4151-8BFD-884252446C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44528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" y="284"/>
            <a:ext cx="12190992" cy="6857433"/>
          </a:xfrm>
          <a:prstGeom prst="rect">
            <a:avLst/>
          </a:prstGeom>
        </p:spPr>
      </p:pic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2023-12-22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1678390" y="2816931"/>
            <a:ext cx="8835221" cy="1224136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mar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7000" kern="1200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endParaRPr lang="en-US" altLang="ko-KR" dirty="0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" y="284"/>
            <a:ext cx="12190992" cy="6857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745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48F23-C201-4582-B6D6-A2BC2C6696EB}" type="datetimeFigureOut">
              <a:rPr lang="ko-KR" altLang="en-US" smtClean="0"/>
              <a:t>2023-12-22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CDA4F-4AC9-4151-8BFD-884252446C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8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48F23-C201-4582-B6D6-A2BC2C6696EB}" type="datetimeFigureOut">
              <a:rPr lang="ko-KR" altLang="en-US" smtClean="0"/>
              <a:t>2023-12-22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CDA4F-4AC9-4151-8BFD-884252446C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7752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48F23-C201-4582-B6D6-A2BC2C6696EB}" type="datetimeFigureOut">
              <a:rPr lang="ko-KR" altLang="en-US" smtClean="0"/>
              <a:t>2023-12-22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CDA4F-4AC9-4151-8BFD-884252446C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8523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48F23-C201-4582-B6D6-A2BC2C6696EB}" type="datetimeFigureOut">
              <a:rPr lang="ko-KR" altLang="en-US" smtClean="0"/>
              <a:t>2023-12-22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CDA4F-4AC9-4151-8BFD-884252446C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012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48F23-C201-4582-B6D6-A2BC2C6696EB}" type="datetimeFigureOut">
              <a:rPr lang="ko-KR" altLang="en-US" smtClean="0"/>
              <a:t>2023-12-22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CDA4F-4AC9-4151-8BFD-884252446C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447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48F23-C201-4582-B6D6-A2BC2C6696EB}" type="datetimeFigureOut">
              <a:rPr lang="ko-KR" altLang="en-US" smtClean="0"/>
              <a:t>2023-12-22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CDA4F-4AC9-4151-8BFD-884252446C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3516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48F23-C201-4582-B6D6-A2BC2C6696EB}" type="datetimeFigureOut">
              <a:rPr lang="ko-KR" altLang="en-US" smtClean="0"/>
              <a:t>2023-12-22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CDA4F-4AC9-4151-8BFD-884252446C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3408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48F23-C201-4582-B6D6-A2BC2C6696EB}" type="datetimeFigureOut">
              <a:rPr lang="ko-KR" altLang="en-US" smtClean="0"/>
              <a:t>2023-12-22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CDA4F-4AC9-4151-8BFD-884252446C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644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48F23-C201-4582-B6D6-A2BC2C6696EB}" type="datetimeFigureOut">
              <a:rPr lang="ko-KR" altLang="en-US" smtClean="0"/>
              <a:t>2023-12-22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CDA4F-4AC9-4151-8BFD-884252446C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3450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125" y="1935366"/>
            <a:ext cx="2997200" cy="2997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35480" y="5447129"/>
            <a:ext cx="40559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음악을 </a:t>
            </a:r>
            <a:r>
              <a:rPr lang="ko-KR" altLang="en-US" dirty="0" err="1" smtClean="0"/>
              <a:t>듣다보면</a:t>
            </a:r>
            <a:endParaRPr lang="en-US" altLang="ko-KR" dirty="0" smtClean="0"/>
          </a:p>
          <a:p>
            <a:r>
              <a:rPr lang="ko-KR" altLang="en-US" dirty="0" smtClean="0"/>
              <a:t>직접 연주하고 싶어질 때가 있습니다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132890" y="5447129"/>
            <a:ext cx="37000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그런데 막상 피아노 앞에 앉으면</a:t>
            </a:r>
            <a:r>
              <a:rPr lang="en-US" altLang="ko-KR" smtClean="0"/>
              <a:t>?</a:t>
            </a:r>
          </a:p>
          <a:p>
            <a:r>
              <a:rPr lang="ko-KR" altLang="en-US" smtClean="0"/>
              <a:t>악보가 없죠</a:t>
            </a:r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8431" y="1928517"/>
            <a:ext cx="2738250" cy="3004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785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988711" y="4299854"/>
            <a:ext cx="653131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mtClean="0"/>
              <a:t>그러나 </a:t>
            </a:r>
            <a:r>
              <a:rPr lang="en-US" altLang="ko-KR" smtClean="0"/>
              <a:t>MuseScore</a:t>
            </a:r>
            <a:r>
              <a:rPr lang="ko-KR" altLang="en-US" smtClean="0"/>
              <a:t>는 브런치만 </a:t>
            </a:r>
            <a:r>
              <a:rPr lang="en-US" altLang="ko-KR" smtClean="0"/>
              <a:t>100</a:t>
            </a:r>
            <a:r>
              <a:rPr lang="ko-KR" altLang="en-US" smtClean="0"/>
              <a:t>개</a:t>
            </a:r>
            <a:r>
              <a:rPr lang="en-US" altLang="ko-KR" smtClean="0"/>
              <a:t>,</a:t>
            </a:r>
          </a:p>
          <a:p>
            <a:r>
              <a:rPr lang="ko-KR" altLang="en-US" smtClean="0"/>
              <a:t>커밋이 무려 </a:t>
            </a:r>
            <a:r>
              <a:rPr lang="en-US" altLang="ko-KR" smtClean="0"/>
              <a:t>3.4</a:t>
            </a:r>
            <a:r>
              <a:rPr lang="ko-KR" altLang="en-US" smtClean="0"/>
              <a:t>만 회에 이르는 대형 프로젝트로</a:t>
            </a:r>
            <a:endParaRPr lang="en-US" altLang="ko-KR" smtClean="0"/>
          </a:p>
          <a:p>
            <a:endParaRPr lang="en-US" altLang="ko-KR"/>
          </a:p>
          <a:p>
            <a:r>
              <a:rPr lang="en-US" altLang="ko-KR" smtClean="0"/>
              <a:t>(</a:t>
            </a:r>
            <a:r>
              <a:rPr lang="ko-KR" altLang="en-US" smtClean="0"/>
              <a:t>애니메이션</a:t>
            </a:r>
            <a:r>
              <a:rPr lang="en-US" altLang="ko-KR" smtClean="0"/>
              <a:t>)</a:t>
            </a:r>
          </a:p>
          <a:p>
            <a:r>
              <a:rPr lang="ko-KR" altLang="en-US" smtClean="0"/>
              <a:t>파일 수도 많았고 대부분이 </a:t>
            </a:r>
            <a:r>
              <a:rPr lang="en-US" altLang="ko-KR" smtClean="0"/>
              <a:t>C++</a:t>
            </a:r>
            <a:r>
              <a:rPr lang="ko-KR" altLang="en-US" smtClean="0"/>
              <a:t>로 만들어져 있었습니다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  <a:p>
            <a:r>
              <a:rPr lang="ko-KR" altLang="en-US" smtClean="0"/>
              <a:t>여기서 악보화 알고리즘만 추출해낸다는 건</a:t>
            </a:r>
            <a:endParaRPr lang="en-US" altLang="ko-KR" smtClean="0"/>
          </a:p>
          <a:p>
            <a:r>
              <a:rPr lang="ko-KR" altLang="en-US" smtClean="0"/>
              <a:t>도저히 </a:t>
            </a:r>
            <a:r>
              <a:rPr lang="en-US" altLang="ko-KR" smtClean="0"/>
              <a:t>10</a:t>
            </a:r>
            <a:r>
              <a:rPr lang="ko-KR" altLang="en-US" smtClean="0"/>
              <a:t>일 내에 할 수 없는 일이었습니다</a:t>
            </a:r>
            <a:r>
              <a:rPr lang="en-US" altLang="ko-KR" smtClean="0"/>
              <a:t>.</a:t>
            </a:r>
            <a:endParaRPr lang="en-US" altLang="ko-KR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795" y="531540"/>
            <a:ext cx="11564964" cy="160042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9913" y="2620464"/>
            <a:ext cx="3019846" cy="120984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323" y="2131963"/>
            <a:ext cx="3762394" cy="172163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6717" y="2131963"/>
            <a:ext cx="2455306" cy="169834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6"/>
          <a:srcRect r="44462"/>
          <a:stretch/>
        </p:blipFill>
        <p:spPr>
          <a:xfrm>
            <a:off x="6482022" y="2131962"/>
            <a:ext cx="2318029" cy="1721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982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681313" y="279389"/>
            <a:ext cx="70355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mtClean="0"/>
              <a:t>그렇다고 사용자에게 </a:t>
            </a:r>
            <a:r>
              <a:rPr lang="en-US" altLang="ko-KR" smtClean="0"/>
              <a:t>MuseScore </a:t>
            </a:r>
            <a:r>
              <a:rPr lang="ko-KR" altLang="en-US" smtClean="0"/>
              <a:t>설치를 강요할 수도 없어서</a:t>
            </a:r>
            <a:endParaRPr lang="en-US" altLang="ko-KR" smtClean="0"/>
          </a:p>
          <a:p>
            <a:r>
              <a:rPr lang="ko-KR" altLang="en-US" smtClean="0"/>
              <a:t>더 간단한 수단이 없나 찾아보다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701" y="1108704"/>
            <a:ext cx="4949361" cy="232651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681313" y="3698254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smtClean="0"/>
              <a:t>MuseScore3는 커맨드 명령</a:t>
            </a:r>
            <a:r>
              <a:rPr lang="en-US" altLang="ko-KR" dirty="0" smtClean="0"/>
              <a:t>(CLI)</a:t>
            </a:r>
            <a:r>
              <a:rPr lang="ko-KR" altLang="en-US" dirty="0" smtClean="0"/>
              <a:t>이 가능하다는 것을 알아냈습니다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CLI</a:t>
            </a:r>
            <a:r>
              <a:rPr lang="ko-KR" altLang="en-US" dirty="0" smtClean="0"/>
              <a:t>를 이용하면 </a:t>
            </a:r>
            <a:r>
              <a:rPr lang="ko-KR" altLang="en-US" dirty="0" err="1" smtClean="0"/>
              <a:t>subprocess</a:t>
            </a:r>
            <a:r>
              <a:rPr lang="ko-KR" altLang="en-US" dirty="0" smtClean="0"/>
              <a:t> 라이브러리로</a:t>
            </a:r>
            <a:endParaRPr lang="en-US" altLang="ko-KR" dirty="0" smtClean="0"/>
          </a:p>
          <a:p>
            <a:r>
              <a:rPr lang="ko-KR" altLang="en-US" dirty="0" smtClean="0"/>
              <a:t>간단히 </a:t>
            </a:r>
            <a:r>
              <a:rPr lang="ko-KR" altLang="en-US" dirty="0" err="1" smtClean="0"/>
              <a:t>악보화를</a:t>
            </a:r>
            <a:r>
              <a:rPr lang="ko-KR" altLang="en-US" dirty="0" smtClean="0"/>
              <a:t> 할 수 있었습니다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8701" y="5645699"/>
            <a:ext cx="6649378" cy="27626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8701" y="5921963"/>
            <a:ext cx="4677428" cy="28579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2986333" y="6416591"/>
            <a:ext cx="68958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mtClean="0"/>
              <a:t>그러나 이렇게 해서 나온 결과물에는 몇 가지 문제가 있었는데</a:t>
            </a:r>
            <a:r>
              <a:rPr lang="en-US" altLang="ko-KR" smtClean="0"/>
              <a:t>...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61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78" y="204019"/>
            <a:ext cx="5391902" cy="223868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744749" y="1048624"/>
            <a:ext cx="3199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페달포인트를 인식하지 못함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178" y="2734082"/>
            <a:ext cx="4020111" cy="229584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744749" y="3247938"/>
            <a:ext cx="3199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자리표 위치를 분간하지 못함</a:t>
            </a:r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6833" y="2704706"/>
            <a:ext cx="649809" cy="232522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2687" y="2734082"/>
            <a:ext cx="624146" cy="229893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207669" y="4446950"/>
            <a:ext cx="674934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등</a:t>
            </a:r>
            <a:r>
              <a:rPr lang="en-US" altLang="ko-KR" smtClean="0"/>
              <a:t>... </a:t>
            </a:r>
            <a:r>
              <a:rPr lang="ko-KR" altLang="en-US" smtClean="0"/>
              <a:t>음의 길이나 높낮이는 인지해도</a:t>
            </a:r>
            <a:endParaRPr lang="en-US" altLang="ko-KR" smtClean="0"/>
          </a:p>
          <a:p>
            <a:r>
              <a:rPr lang="ko-KR" altLang="en-US" smtClean="0"/>
              <a:t>길이 차이가 왜 생겼는지</a:t>
            </a:r>
            <a:r>
              <a:rPr lang="en-US" altLang="ko-KR" smtClean="0"/>
              <a:t>, </a:t>
            </a:r>
            <a:r>
              <a:rPr lang="ko-KR" altLang="en-US" smtClean="0"/>
              <a:t>높이 차이가 왜 생겼는지 등</a:t>
            </a:r>
            <a:endParaRPr lang="en-US" altLang="ko-KR" smtClean="0"/>
          </a:p>
          <a:p>
            <a:r>
              <a:rPr lang="ko-KR" altLang="en-US" smtClean="0"/>
              <a:t>작곡가의 의도를 파악하지 못해서 생기는 문제로 보였습니다</a:t>
            </a:r>
            <a:endParaRPr lang="en-US" altLang="ko-KR" smtClean="0"/>
          </a:p>
          <a:p>
            <a:endParaRPr lang="en-US" altLang="ko-KR"/>
          </a:p>
          <a:p>
            <a:r>
              <a:rPr lang="ko-KR" altLang="en-US" smtClean="0"/>
              <a:t>그래서 이 부분을 </a:t>
            </a:r>
            <a:r>
              <a:rPr lang="en-US" altLang="ko-KR" smtClean="0"/>
              <a:t>GAN</a:t>
            </a:r>
            <a:r>
              <a:rPr lang="ko-KR" altLang="en-US" smtClean="0"/>
              <a:t>으로 해결해보기로 하고</a:t>
            </a:r>
            <a:endParaRPr lang="en-US" altLang="ko-KR" smtClean="0"/>
          </a:p>
          <a:p>
            <a:r>
              <a:rPr lang="en-US" altLang="ko-KR" smtClean="0"/>
              <a:t>CycleGAN</a:t>
            </a:r>
            <a:r>
              <a:rPr lang="ko-KR" altLang="en-US" smtClean="0"/>
              <a:t>과 </a:t>
            </a:r>
            <a:r>
              <a:rPr lang="en-US" altLang="ko-KR" smtClean="0"/>
              <a:t>cGAN</a:t>
            </a:r>
            <a:r>
              <a:rPr lang="ko-KR" altLang="en-US" smtClean="0"/>
              <a:t>을 투트랙으로</a:t>
            </a:r>
            <a:r>
              <a:rPr lang="en-US" altLang="ko-KR" smtClean="0"/>
              <a:t>, </a:t>
            </a:r>
            <a:r>
              <a:rPr lang="ko-KR" altLang="en-US" smtClean="0"/>
              <a:t>즉 각자 따로 만들어봤습니다</a:t>
            </a:r>
            <a:r>
              <a:rPr lang="en-US" altLang="ko-KR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236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8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310" y="643652"/>
            <a:ext cx="8307968" cy="466343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169797" y="103077"/>
            <a:ext cx="33489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악보를 구하기 위해</a:t>
            </a:r>
          </a:p>
          <a:p>
            <a:r>
              <a:rPr lang="ko-KR" altLang="en-US" smtClean="0"/>
              <a:t>악보판매 사이트에 들어가보면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585502" y="5570220"/>
            <a:ext cx="47997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악보 하나를 </a:t>
            </a:r>
            <a:r>
              <a:rPr lang="en-US" altLang="ko-KR" smtClean="0"/>
              <a:t>1500</a:t>
            </a:r>
            <a:r>
              <a:rPr lang="ko-KR" altLang="en-US" smtClean="0"/>
              <a:t>원에 팔고 있습니다</a:t>
            </a:r>
            <a:r>
              <a:rPr lang="en-US" altLang="ko-KR" smtClean="0"/>
              <a:t>. </a:t>
            </a:r>
          </a:p>
          <a:p>
            <a:r>
              <a:rPr lang="ko-KR" altLang="en-US" smtClean="0"/>
              <a:t>일일히 돈 주고 사야해서 부담됩니다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아예 악보가 존재하지 않는 경우도 많습니다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854440" y="4389120"/>
            <a:ext cx="594360" cy="9789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390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0770" y="3061801"/>
            <a:ext cx="5610770" cy="285927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2757" y="819464"/>
            <a:ext cx="6306796" cy="1093625"/>
          </a:xfrm>
          <a:prstGeom prst="rect">
            <a:avLst/>
          </a:prstGeom>
        </p:spPr>
      </p:pic>
      <p:sp>
        <p:nvSpPr>
          <p:cNvPr id="9" name="아래쪽 화살표 8"/>
          <p:cNvSpPr/>
          <p:nvPr/>
        </p:nvSpPr>
        <p:spPr>
          <a:xfrm>
            <a:off x="5620625" y="2278380"/>
            <a:ext cx="411060" cy="6829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792828" y="2431469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만약 음악을</a:t>
            </a:r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438900" y="2292969"/>
            <a:ext cx="24096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악보화시켜주는 </a:t>
            </a:r>
            <a:r>
              <a:rPr lang="en-US" altLang="ko-KR" smtClean="0"/>
              <a:t>AI</a:t>
            </a:r>
            <a:r>
              <a:rPr lang="ko-KR" altLang="en-US" smtClean="0"/>
              <a:t>가 </a:t>
            </a:r>
            <a:endParaRPr lang="en-US" altLang="ko-KR" smtClean="0"/>
          </a:p>
          <a:p>
            <a:r>
              <a:rPr lang="ko-KR" altLang="en-US" smtClean="0"/>
              <a:t>있다면 어떨까요</a:t>
            </a:r>
            <a:r>
              <a:rPr lang="en-US" altLang="ko-KR" smtClean="0"/>
              <a:t>?</a:t>
            </a: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9597220" y="2270660"/>
            <a:ext cx="21130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mtClean="0"/>
              <a:t>그런 생각으로 </a:t>
            </a:r>
            <a:endParaRPr lang="en-US" altLang="ko-KR" smtClean="0"/>
          </a:p>
          <a:p>
            <a:r>
              <a:rPr lang="ko-KR" altLang="en-US" smtClean="0"/>
              <a:t>인터넷을 뒤져보니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843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81334" y="2923009"/>
            <a:ext cx="5765424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mtClean="0"/>
              <a:t>마침 MAESTRO라는 대규모 데이터셋이 존재했습니다.</a:t>
            </a:r>
            <a:endParaRPr lang="en-US" altLang="ko-KR" smtClean="0"/>
          </a:p>
          <a:p>
            <a:endParaRPr lang="en-US" altLang="ko-KR" smtClean="0"/>
          </a:p>
          <a:p>
            <a:r>
              <a:rPr lang="ko-KR" altLang="en-US" smtClean="0"/>
              <a:t>거장들의 피아노 연주와 </a:t>
            </a:r>
            <a:endParaRPr lang="en-US" altLang="ko-KR" smtClean="0"/>
          </a:p>
          <a:p>
            <a:r>
              <a:rPr lang="en-US" altLang="ko-KR" smtClean="0"/>
              <a:t>midi</a:t>
            </a:r>
            <a:r>
              <a:rPr lang="ko-KR" altLang="en-US" smtClean="0"/>
              <a:t>데이터를 짝지어놓은 데이터셋이었죠</a:t>
            </a:r>
          </a:p>
          <a:p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8774" y="261541"/>
            <a:ext cx="8688012" cy="177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98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8774" y="261541"/>
            <a:ext cx="8688012" cy="177189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320" y="390095"/>
            <a:ext cx="1389840" cy="152013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822354" y="3500521"/>
            <a:ext cx="691194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mtClean="0"/>
              <a:t>magenta는 왜 이런 데이터셋을 만들었을까요</a:t>
            </a:r>
            <a:r>
              <a:rPr lang="en-US" altLang="ko-KR" smtClean="0"/>
              <a:t>?</a:t>
            </a:r>
          </a:p>
          <a:p>
            <a:endParaRPr lang="en-US" altLang="ko-KR" smtClean="0"/>
          </a:p>
          <a:p>
            <a:r>
              <a:rPr lang="ko-KR" altLang="en-US" smtClean="0"/>
              <a:t>이들이 만든 게 우리가 만들려는 것과 겹치지는 않을까요</a:t>
            </a:r>
            <a:r>
              <a:rPr lang="en-US" altLang="ko-KR" smtClean="0"/>
              <a:t>?</a:t>
            </a:r>
          </a:p>
          <a:p>
            <a:r>
              <a:rPr lang="ko-KR" altLang="en-US" smtClean="0"/>
              <a:t>더 자세히 알아보자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22354" y="2620773"/>
            <a:ext cx="66300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mtClean="0"/>
              <a:t>이 데이터셋은 인공지능을 이용한 예술에 초점을 맞춘 </a:t>
            </a:r>
            <a:endParaRPr lang="en-US" altLang="ko-KR" smtClean="0"/>
          </a:p>
          <a:p>
            <a:r>
              <a:rPr lang="ko-KR" altLang="en-US" smtClean="0"/>
              <a:t>구글의 비공식 프로젝트 팀, magenta로부터 만들어졌습니다</a:t>
            </a:r>
            <a:r>
              <a:rPr lang="en-US" altLang="ko-KR" smtClean="0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352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8774" y="261541"/>
            <a:ext cx="8688012" cy="177189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320" y="390095"/>
            <a:ext cx="1389840" cy="152013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260177" y="5684158"/>
            <a:ext cx="1025793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/>
              <a:t>magenta </a:t>
            </a:r>
            <a:r>
              <a:rPr lang="ko-KR" altLang="en-US" smtClean="0"/>
              <a:t>팀이 이미</a:t>
            </a:r>
            <a:endParaRPr lang="en-US" altLang="ko-KR" smtClean="0"/>
          </a:p>
          <a:p>
            <a:r>
              <a:rPr lang="en-US" altLang="ko-KR" smtClean="0"/>
              <a:t>onset_frame</a:t>
            </a:r>
            <a:r>
              <a:rPr lang="ko-KR" altLang="en-US" smtClean="0"/>
              <a:t>이란 모델을 통해 </a:t>
            </a:r>
            <a:r>
              <a:rPr lang="en-US" altLang="ko-KR" smtClean="0"/>
              <a:t>wav to midi</a:t>
            </a:r>
            <a:r>
              <a:rPr lang="ko-KR" altLang="en-US" smtClean="0"/>
              <a:t>를 실현화한 상태라는 것을 알 수 있었습니다</a:t>
            </a:r>
            <a:endParaRPr lang="en-US" altLang="ko-KR" smtClean="0"/>
          </a:p>
          <a:p>
            <a:r>
              <a:rPr lang="ko-KR" altLang="en-US" smtClean="0"/>
              <a:t>심지어 </a:t>
            </a:r>
            <a:r>
              <a:rPr lang="en-US" altLang="ko-KR" smtClean="0"/>
              <a:t>mt3</a:t>
            </a:r>
            <a:r>
              <a:rPr lang="ko-KR" altLang="en-US" smtClean="0"/>
              <a:t>란 모델을 통해 다른 악기도 범용적으로 </a:t>
            </a:r>
            <a:r>
              <a:rPr lang="en-US" altLang="ko-KR" smtClean="0"/>
              <a:t>midi</a:t>
            </a:r>
            <a:r>
              <a:rPr lang="ko-KR" altLang="en-US" smtClean="0"/>
              <a:t>화 시킬 수 있는 </a:t>
            </a:r>
            <a:r>
              <a:rPr lang="en-US" altLang="ko-KR" smtClean="0"/>
              <a:t>AI</a:t>
            </a:r>
            <a:r>
              <a:rPr lang="ko-KR" altLang="en-US" smtClean="0"/>
              <a:t>를 개발 중인 상태였죠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314" y="2387579"/>
            <a:ext cx="8062566" cy="3296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798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788920" y="3327819"/>
            <a:ext cx="701802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 smtClean="0"/>
              <a:t>midi는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전자악기의</a:t>
            </a:r>
            <a:r>
              <a:rPr lang="ko-KR" altLang="en-US" dirty="0" smtClean="0"/>
              <a:t> 연주 데이터를 주고 받기 위한 표준 규격으로</a:t>
            </a:r>
            <a:r>
              <a:rPr lang="en-US" altLang="ko-KR" dirty="0" smtClean="0"/>
              <a:t>,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간단히 설명하자면 컴퓨터를 위한 </a:t>
            </a:r>
            <a:r>
              <a:rPr lang="ko-KR" altLang="en-US" dirty="0" err="1" smtClean="0"/>
              <a:t>악보라고</a:t>
            </a:r>
            <a:r>
              <a:rPr lang="ko-KR" altLang="en-US" dirty="0" smtClean="0"/>
              <a:t> 할 수 있습니다</a:t>
            </a:r>
            <a:r>
              <a:rPr lang="en-US" altLang="ko-KR" dirty="0" smtClean="0"/>
              <a:t>.</a:t>
            </a:r>
          </a:p>
          <a:p>
            <a:endParaRPr lang="ko-KR" altLang="en-US" dirty="0" smtClean="0"/>
          </a:p>
          <a:p>
            <a:r>
              <a:rPr lang="ko-KR" altLang="en-US" dirty="0" smtClean="0"/>
              <a:t>소리의 파형이 들어있는 </a:t>
            </a:r>
            <a:r>
              <a:rPr lang="ko-KR" altLang="en-US" dirty="0" err="1" smtClean="0"/>
              <a:t>wav와</a:t>
            </a:r>
            <a:r>
              <a:rPr lang="ko-KR" altLang="en-US" dirty="0" smtClean="0"/>
              <a:t> 달리 피아노로 도를 치고 드럼을 몇 박자로 </a:t>
            </a:r>
            <a:r>
              <a:rPr lang="ko-KR" altLang="en-US" dirty="0" err="1" smtClean="0"/>
              <a:t>쳐라와</a:t>
            </a:r>
            <a:r>
              <a:rPr lang="ko-KR" altLang="en-US" dirty="0" smtClean="0"/>
              <a:t> 같은 명령어만이 </a:t>
            </a:r>
            <a:r>
              <a:rPr lang="ko-KR" altLang="en-US" dirty="0" err="1" smtClean="0"/>
              <a:t>적혀있죠</a:t>
            </a:r>
            <a:r>
              <a:rPr lang="ko-KR" altLang="en-US" dirty="0" smtClean="0"/>
              <a:t>.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370" y="862534"/>
            <a:ext cx="4991100" cy="227690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788920" y="527052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mtClean="0"/>
              <a:t>즉</a:t>
            </a:r>
            <a:r>
              <a:rPr lang="en-US" altLang="ko-KR" smtClean="0"/>
              <a:t>, </a:t>
            </a:r>
            <a:r>
              <a:rPr lang="ko-KR" altLang="en-US" smtClean="0"/>
              <a:t>wav를 midi화하는 모델이란</a:t>
            </a:r>
            <a:endParaRPr lang="en-US" altLang="ko-KR" smtClean="0"/>
          </a:p>
          <a:p>
            <a:r>
              <a:rPr lang="ko-KR" altLang="en-US" smtClean="0"/>
              <a:t>소리의 파형을 분석해서 컴퓨터를 위한 악보로 변환시킬 수 있는</a:t>
            </a:r>
            <a:r>
              <a:rPr lang="en-US" altLang="ko-KR"/>
              <a:t> </a:t>
            </a:r>
            <a:r>
              <a:rPr lang="en-US" altLang="ko-KR" smtClean="0"/>
              <a:t>AI</a:t>
            </a:r>
            <a:r>
              <a:rPr lang="ko-KR" altLang="en-US" smtClean="0"/>
              <a:t>라는 뜻입니다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203573" y="213249"/>
            <a:ext cx="12666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mtClean="0"/>
              <a:t>MIDI?</a:t>
            </a:r>
            <a:endParaRPr lang="ko-KR" altLang="en-US" sz="3200" smtClean="0"/>
          </a:p>
        </p:txBody>
      </p:sp>
    </p:spTree>
    <p:extLst>
      <p:ext uri="{BB962C8B-B14F-4D97-AF65-F5344CB8AC3E}">
        <p14:creationId xmlns:p14="http://schemas.microsoft.com/office/powerpoint/2010/main" val="23741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788920" y="3327819"/>
            <a:ext cx="794766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mtClean="0"/>
              <a:t>소리를 악보로 변환하는 것보단</a:t>
            </a:r>
            <a:endParaRPr lang="en-US" altLang="ko-KR" smtClean="0"/>
          </a:p>
          <a:p>
            <a:endParaRPr lang="en-US" altLang="ko-KR" smtClean="0"/>
          </a:p>
          <a:p>
            <a:r>
              <a:rPr lang="ko-KR" altLang="en-US" smtClean="0"/>
              <a:t>컴퓨터를 위한 악보를 </a:t>
            </a:r>
            <a:endParaRPr lang="en-US" altLang="ko-KR" smtClean="0"/>
          </a:p>
          <a:p>
            <a:r>
              <a:rPr lang="ko-KR" altLang="en-US" smtClean="0"/>
              <a:t>사람을 위한 악보로 번역하는 게 압도적으로 쉽기 때문에</a:t>
            </a:r>
            <a:endParaRPr lang="en-US" altLang="ko-KR" smtClean="0"/>
          </a:p>
          <a:p>
            <a:endParaRPr lang="en-US" altLang="ko-KR"/>
          </a:p>
          <a:p>
            <a:r>
              <a:rPr lang="ko-KR" altLang="en-US" smtClean="0"/>
              <a:t>이 모델들을 찾아낸 것만으로도 목표를 절반 이상</a:t>
            </a:r>
            <a:endParaRPr lang="en-US" altLang="ko-KR" smtClean="0"/>
          </a:p>
          <a:p>
            <a:r>
              <a:rPr lang="ko-KR" altLang="en-US" smtClean="0"/>
              <a:t>달성한 것과 다름 없었습니다</a:t>
            </a:r>
            <a:r>
              <a:rPr lang="en-US" altLang="ko-KR" smtClean="0"/>
              <a:t>.</a:t>
            </a:r>
          </a:p>
          <a:p>
            <a:endParaRPr lang="en-US" altLang="ko-KR"/>
          </a:p>
          <a:p>
            <a:r>
              <a:rPr lang="en-US" altLang="ko-KR" smtClean="0"/>
              <a:t>wav to midi </a:t>
            </a:r>
            <a:r>
              <a:rPr lang="ko-KR" altLang="en-US" smtClean="0"/>
              <a:t>기술이 확보됐으니</a:t>
            </a:r>
            <a:endParaRPr lang="en-US" altLang="ko-KR" smtClean="0"/>
          </a:p>
          <a:p>
            <a:r>
              <a:rPr lang="en-US" altLang="ko-KR" smtClean="0"/>
              <a:t>midi to sheet, </a:t>
            </a:r>
            <a:r>
              <a:rPr lang="ko-KR" altLang="en-US" smtClean="0"/>
              <a:t>즉 실제 악보로 변환하는 기술을 찾아내야 했는데</a:t>
            </a:r>
            <a:endParaRPr lang="en-US" altLang="ko-KR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370" y="862534"/>
            <a:ext cx="4991100" cy="227690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203573" y="213249"/>
            <a:ext cx="12666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mtClean="0"/>
              <a:t>MIDI?</a:t>
            </a:r>
            <a:endParaRPr lang="ko-KR" altLang="en-US" sz="3200" smtClean="0"/>
          </a:p>
        </p:txBody>
      </p:sp>
    </p:spTree>
    <p:extLst>
      <p:ext uri="{BB962C8B-B14F-4D97-AF65-F5344CB8AC3E}">
        <p14:creationId xmlns:p14="http://schemas.microsoft.com/office/powerpoint/2010/main" val="83362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321606" y="46081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mtClean="0"/>
              <a:t>MIDI를 악보화하는 건 워낙 유서깊은 기술이라 쉽게 찾을 수 있었습니다</a:t>
            </a:r>
            <a:r>
              <a:rPr lang="en-US" altLang="ko-KR" smtClean="0"/>
              <a:t>.</a:t>
            </a:r>
            <a:endParaRPr lang="ko-KR" altLang="en-US" smtClean="0"/>
          </a:p>
          <a:p>
            <a:r>
              <a:rPr lang="ko-KR" altLang="en-US" smtClean="0"/>
              <a:t>저희는 오픈소스 프로젝트인 MuseScore의 </a:t>
            </a:r>
            <a:endParaRPr lang="en-US" altLang="ko-KR" smtClean="0"/>
          </a:p>
          <a:p>
            <a:r>
              <a:rPr lang="ko-KR" altLang="en-US" smtClean="0"/>
              <a:t>MuseScore4로 악보화를 해봤고</a:t>
            </a:r>
            <a:endParaRPr lang="en-US" altLang="ko-KR" smtClean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1138" y="2383263"/>
            <a:ext cx="2972215" cy="838317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5156" y="4587841"/>
            <a:ext cx="3418193" cy="1977633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6537820" y="465408"/>
            <a:ext cx="50809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mtClean="0"/>
              <a:t>이 정도면 충분히 쓸만하다는 판단 하에</a:t>
            </a:r>
            <a:endParaRPr lang="en-US" altLang="ko-KR" smtClean="0"/>
          </a:p>
          <a:p>
            <a:r>
              <a:rPr lang="en-US" altLang="ko-KR" smtClean="0"/>
              <a:t>MuseScore</a:t>
            </a:r>
            <a:r>
              <a:rPr lang="ko-KR" altLang="en-US" smtClean="0"/>
              <a:t>에서 악보화 알고리즘을 분리해내기로 했습니다</a:t>
            </a:r>
            <a:r>
              <a:rPr lang="en-US" altLang="ko-KR" smtClean="0"/>
              <a:t>.</a:t>
            </a: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502" y="4782021"/>
            <a:ext cx="3523326" cy="1589275"/>
          </a:xfrm>
          <a:prstGeom prst="rect">
            <a:avLst/>
          </a:prstGeom>
        </p:spPr>
      </p:pic>
      <p:sp>
        <p:nvSpPr>
          <p:cNvPr id="20" name="오른쪽 화살표 19"/>
          <p:cNvSpPr/>
          <p:nvPr/>
        </p:nvSpPr>
        <p:spPr>
          <a:xfrm rot="19568998">
            <a:off x="2244754" y="3482713"/>
            <a:ext cx="1820836" cy="6711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오른쪽 화살표 21"/>
          <p:cNvSpPr/>
          <p:nvPr/>
        </p:nvSpPr>
        <p:spPr>
          <a:xfrm rot="2036554">
            <a:off x="7247657" y="3298160"/>
            <a:ext cx="1820836" cy="6711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671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412</Words>
  <Application>Microsoft Office PowerPoint</Application>
  <PresentationFormat>와이드스크린</PresentationFormat>
  <Paragraphs>75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굴림체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4</cp:revision>
  <dcterms:created xsi:type="dcterms:W3CDTF">2023-12-22T01:44:22Z</dcterms:created>
  <dcterms:modified xsi:type="dcterms:W3CDTF">2023-12-22T06:42:58Z</dcterms:modified>
</cp:coreProperties>
</file>