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4" r:id="rId2"/>
    <p:sldId id="283" r:id="rId3"/>
    <p:sldId id="278" r:id="rId4"/>
    <p:sldId id="277" r:id="rId5"/>
    <p:sldId id="286" r:id="rId6"/>
    <p:sldId id="279" r:id="rId7"/>
    <p:sldId id="285" r:id="rId8"/>
    <p:sldId id="2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96" autoAdjust="0"/>
  </p:normalViewPr>
  <p:slideViewPr>
    <p:cSldViewPr snapToGrid="0">
      <p:cViewPr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CFB44-B80F-47F9-9923-62C54B7209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6C225-F9E1-4691-861A-C8BF4FB73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0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CycleGAN</a:t>
            </a:r>
            <a:r>
              <a:rPr lang="ko-KR" altLang="en-US" dirty="0" smtClean="0"/>
              <a:t>은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이미지와 대상 이미지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사이에서 일대일 매핑 없이 한 영역에서 다른 영역으로 변환 가능한 생성 모델입니다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CycleGAN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생성기와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판별기를</a:t>
            </a:r>
            <a:r>
              <a:rPr lang="ko-KR" altLang="en-US" dirty="0" smtClean="0"/>
              <a:t> 학습시켜</a:t>
            </a:r>
            <a:r>
              <a:rPr lang="ko-KR" altLang="en-US" baseline="0" dirty="0" smtClean="0"/>
              <a:t> 사진 향상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이미지 색상 지정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스타일 전송 등의 작업을 수행할 수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CycleGAN</a:t>
            </a:r>
            <a:r>
              <a:rPr lang="ko-KR" altLang="en-US" baseline="0" dirty="0" smtClean="0"/>
              <a:t>의 학습 과정은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기존 </a:t>
            </a:r>
            <a:r>
              <a:rPr lang="en-US" altLang="ko-KR" baseline="0" dirty="0" smtClean="0"/>
              <a:t>GAN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손실함수와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생성기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생성기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</a:t>
            </a:r>
            <a:r>
              <a:rPr lang="ko-KR" altLang="en-US" baseline="0" dirty="0" smtClean="0"/>
              <a:t>를 사용해서 입력 이미지의 순환 이미지를 생성하여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실제 이미지와 순환 이미지 사이의 평균 오차를 계산하고 이를 최소화하는 방향으로 학습합니다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6C225-F9E1-4691-861A-C8BF4FB73B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0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생성기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Midi</a:t>
            </a:r>
            <a:r>
              <a:rPr lang="ko-KR" altLang="en-US" dirty="0" smtClean="0"/>
              <a:t>를 악보로 변환하는 방법을 학습시키고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생성기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F</a:t>
            </a:r>
            <a:r>
              <a:rPr lang="ko-KR" altLang="en-US" dirty="0" smtClean="0"/>
              <a:t>는 악보를 </a:t>
            </a:r>
            <a:r>
              <a:rPr lang="en-US" altLang="ko-KR" dirty="0" smtClean="0"/>
              <a:t>Midi</a:t>
            </a:r>
            <a:r>
              <a:rPr lang="ko-KR" altLang="en-US" dirty="0" smtClean="0"/>
              <a:t>로 변환하는 방법을 학습시킵니다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판별기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Midi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생성기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F</a:t>
            </a:r>
            <a:r>
              <a:rPr lang="ko-KR" altLang="en-US" dirty="0" smtClean="0"/>
              <a:t>가 생성한 </a:t>
            </a:r>
            <a:r>
              <a:rPr lang="en-US" altLang="ko-KR" dirty="0" smtClean="0"/>
              <a:t>Midi</a:t>
            </a:r>
            <a:r>
              <a:rPr lang="ko-KR" altLang="en-US" dirty="0" smtClean="0"/>
              <a:t>를 구별하는 방법을 학습시키고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판별기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Dy</a:t>
            </a:r>
            <a:r>
              <a:rPr lang="ko-KR" altLang="en-US" dirty="0" smtClean="0"/>
              <a:t>는 악보와 </a:t>
            </a:r>
            <a:r>
              <a:rPr lang="ko-KR" altLang="en-US" dirty="0" err="1" smtClean="0"/>
              <a:t>생성기</a:t>
            </a:r>
            <a:r>
              <a:rPr lang="en-US" altLang="ko-KR" baseline="0" dirty="0" smtClean="0"/>
              <a:t> G</a:t>
            </a:r>
            <a:r>
              <a:rPr lang="ko-KR" altLang="en-US" baseline="0" dirty="0" smtClean="0"/>
              <a:t>가 생성한 악보를 구별하는 방법을 학습시킵니다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6C225-F9E1-4691-861A-C8BF4FB73B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2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 결과는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실패한 원인은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가지로 예상하는데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첫 번째는 애초에 </a:t>
            </a:r>
            <a:r>
              <a:rPr lang="en-US" altLang="ko-KR" dirty="0" smtClean="0"/>
              <a:t>midi</a:t>
            </a:r>
            <a:r>
              <a:rPr lang="ko-KR" altLang="en-US" dirty="0" smtClean="0"/>
              <a:t>와 악보의 데이터 양이 부족했습니다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번째는 </a:t>
            </a:r>
            <a:r>
              <a:rPr lang="en-US" altLang="ko-KR" dirty="0" smtClean="0"/>
              <a:t>midi </a:t>
            </a:r>
            <a:r>
              <a:rPr lang="ko-KR" altLang="en-US" dirty="0" smtClean="0"/>
              <a:t>데이터의 </a:t>
            </a:r>
            <a:r>
              <a:rPr lang="ko-KR" altLang="en-US" dirty="0" err="1" smtClean="0"/>
              <a:t>주음계는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0~127</a:t>
            </a:r>
            <a:r>
              <a:rPr lang="ko-KR" altLang="en-US" dirty="0" smtClean="0"/>
              <a:t>까지의 범위로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개의 데이터로 표현되는데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resize </a:t>
            </a:r>
            <a:r>
              <a:rPr lang="ko-KR" altLang="en-US" baseline="0" dirty="0" smtClean="0"/>
              <a:t>함수로 </a:t>
            </a:r>
            <a:r>
              <a:rPr lang="en-US" altLang="ko-KR" baseline="0" dirty="0" smtClean="0"/>
              <a:t>midi </a:t>
            </a:r>
            <a:r>
              <a:rPr lang="ko-KR" altLang="en-US" baseline="0" dirty="0" smtClean="0"/>
              <a:t>데이터의 크기를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강제적으로 늘렸더니 반복되는 부분이 생겨 여기서 학습시키는데 문제가 되지 </a:t>
            </a:r>
            <a:r>
              <a:rPr lang="ko-KR" altLang="en-US" baseline="0" dirty="0" err="1" smtClean="0"/>
              <a:t>않았나라고</a:t>
            </a:r>
            <a:r>
              <a:rPr lang="ko-KR" altLang="en-US" baseline="0" dirty="0" smtClean="0"/>
              <a:t> 예상합니다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마지막으로는 </a:t>
            </a:r>
            <a:r>
              <a:rPr lang="en-US" altLang="ko-KR" baseline="0" dirty="0" smtClean="0"/>
              <a:t>midi </a:t>
            </a:r>
            <a:r>
              <a:rPr lang="ko-KR" altLang="en-US" baseline="0" dirty="0" smtClean="0"/>
              <a:t>도메인과 악보 도메인의 연관성입니다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학습 결과가 제대로 나오지 않았기 때문에 </a:t>
            </a:r>
            <a:r>
              <a:rPr lang="en-US" altLang="ko-KR" baseline="0" dirty="0" smtClean="0"/>
              <a:t>midi</a:t>
            </a:r>
            <a:r>
              <a:rPr lang="ko-KR" altLang="en-US" baseline="0" dirty="0" smtClean="0"/>
              <a:t>를 악보로 생성하는 과정은 </a:t>
            </a:r>
            <a:r>
              <a:rPr lang="en-US" altLang="ko-KR" baseline="0" dirty="0" err="1" smtClean="0"/>
              <a:t>MuseScore</a:t>
            </a:r>
            <a:r>
              <a:rPr lang="en-US" altLang="ko-KR" baseline="0" dirty="0" smtClean="0"/>
              <a:t> 3 </a:t>
            </a:r>
            <a:r>
              <a:rPr lang="ko-KR" altLang="en-US" baseline="0" dirty="0" smtClean="0"/>
              <a:t>을 사용하기로 결정했습니다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6C225-F9E1-4691-861A-C8BF4FB73B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5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 결과는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6C225-F9E1-4691-861A-C8BF4FB73B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실패한 원인은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가지로 예상하는데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첫 번째는 애초에 </a:t>
            </a:r>
            <a:r>
              <a:rPr lang="en-US" altLang="ko-KR" dirty="0" smtClean="0"/>
              <a:t>midi</a:t>
            </a:r>
            <a:r>
              <a:rPr lang="ko-KR" altLang="en-US" dirty="0" smtClean="0"/>
              <a:t>와 악보의 데이터 양이 부족했습니다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두 번째는 </a:t>
            </a:r>
            <a:r>
              <a:rPr lang="en-US" altLang="ko-KR" baseline="0" dirty="0" smtClean="0"/>
              <a:t>midi </a:t>
            </a:r>
            <a:r>
              <a:rPr lang="ko-KR" altLang="en-US" baseline="0" dirty="0" smtClean="0"/>
              <a:t>도메인과 악보 도메인의 연관성입니다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마지막으로는 </a:t>
            </a:r>
            <a:r>
              <a:rPr lang="en-US" altLang="ko-KR" dirty="0" smtClean="0"/>
              <a:t>midi </a:t>
            </a:r>
            <a:r>
              <a:rPr lang="ko-KR" altLang="en-US" dirty="0" smtClean="0"/>
              <a:t>데이터의 </a:t>
            </a:r>
            <a:r>
              <a:rPr lang="ko-KR" altLang="en-US" dirty="0" err="1" smtClean="0"/>
              <a:t>주음계는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0~127</a:t>
            </a:r>
            <a:r>
              <a:rPr lang="ko-KR" altLang="en-US" dirty="0" smtClean="0"/>
              <a:t>까지의 범위로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개의 데이터로 표현되는데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resize </a:t>
            </a:r>
            <a:r>
              <a:rPr lang="ko-KR" altLang="en-US" baseline="0" dirty="0" smtClean="0"/>
              <a:t>함수로 </a:t>
            </a:r>
            <a:r>
              <a:rPr lang="en-US" altLang="ko-KR" baseline="0" dirty="0" smtClean="0"/>
              <a:t>midi </a:t>
            </a:r>
            <a:r>
              <a:rPr lang="ko-KR" altLang="en-US" baseline="0" dirty="0" smtClean="0"/>
              <a:t>데이터의 크기를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강제적으로 늘렸더니 반복되는 부분이 생겨 여기서 학습시키는데 문제가 되지 </a:t>
            </a:r>
            <a:r>
              <a:rPr lang="ko-KR" altLang="en-US" baseline="0" dirty="0" err="1" smtClean="0"/>
              <a:t>않았나라고</a:t>
            </a:r>
            <a:r>
              <a:rPr lang="ko-KR" altLang="en-US" baseline="0" dirty="0" smtClean="0"/>
              <a:t> 예상합니다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학습 결과가 제대로 나오지 않았기 때문에 </a:t>
            </a:r>
            <a:r>
              <a:rPr lang="en-US" altLang="ko-KR" baseline="0" dirty="0" smtClean="0"/>
              <a:t>midi</a:t>
            </a:r>
            <a:r>
              <a:rPr lang="ko-KR" altLang="en-US" baseline="0" dirty="0" smtClean="0"/>
              <a:t>를 악보로 생성하는 과정은 </a:t>
            </a:r>
            <a:r>
              <a:rPr lang="en-US" altLang="ko-KR" baseline="0" dirty="0" err="1" smtClean="0"/>
              <a:t>MuseScore</a:t>
            </a:r>
            <a:r>
              <a:rPr lang="en-US" altLang="ko-KR" baseline="0" dirty="0" smtClean="0"/>
              <a:t> 3 </a:t>
            </a:r>
            <a:r>
              <a:rPr lang="ko-KR" altLang="en-US" baseline="0" dirty="0" smtClean="0"/>
              <a:t>을 사용하기로 결정했습니다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6C225-F9E1-4691-861A-C8BF4FB73B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5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 결과는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실패한 원인은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가지로 예상하는데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첫 번째는 애초에 </a:t>
            </a:r>
            <a:r>
              <a:rPr lang="en-US" altLang="ko-KR" dirty="0" smtClean="0"/>
              <a:t>midi</a:t>
            </a:r>
            <a:r>
              <a:rPr lang="ko-KR" altLang="en-US" dirty="0" smtClean="0"/>
              <a:t>와 악보의 데이터 양이 부족했습니다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번째는 </a:t>
            </a:r>
            <a:r>
              <a:rPr lang="en-US" altLang="ko-KR" dirty="0" smtClean="0"/>
              <a:t>midi </a:t>
            </a:r>
            <a:r>
              <a:rPr lang="ko-KR" altLang="en-US" dirty="0" smtClean="0"/>
              <a:t>데이터의 </a:t>
            </a:r>
            <a:r>
              <a:rPr lang="ko-KR" altLang="en-US" dirty="0" err="1" smtClean="0"/>
              <a:t>주음계는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0~127</a:t>
            </a:r>
            <a:r>
              <a:rPr lang="ko-KR" altLang="en-US" dirty="0" smtClean="0"/>
              <a:t>까지의 범위로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개의 데이터로 표현되는데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resize </a:t>
            </a:r>
            <a:r>
              <a:rPr lang="ko-KR" altLang="en-US" baseline="0" dirty="0" smtClean="0"/>
              <a:t>함수로 </a:t>
            </a:r>
            <a:r>
              <a:rPr lang="en-US" altLang="ko-KR" baseline="0" dirty="0" smtClean="0"/>
              <a:t>midi </a:t>
            </a:r>
            <a:r>
              <a:rPr lang="ko-KR" altLang="en-US" baseline="0" dirty="0" smtClean="0"/>
              <a:t>데이터의 크기를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강제적으로 늘렸더니 반복되는 부분이 생겨 여기서 학습시키는데 문제가 되지 </a:t>
            </a:r>
            <a:r>
              <a:rPr lang="ko-KR" altLang="en-US" baseline="0" dirty="0" err="1" smtClean="0"/>
              <a:t>않았나라고</a:t>
            </a:r>
            <a:r>
              <a:rPr lang="ko-KR" altLang="en-US" baseline="0" dirty="0" smtClean="0"/>
              <a:t> 예상합니다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마지막으로는 </a:t>
            </a:r>
            <a:r>
              <a:rPr lang="en-US" altLang="ko-KR" baseline="0" dirty="0" smtClean="0"/>
              <a:t>midi </a:t>
            </a:r>
            <a:r>
              <a:rPr lang="ko-KR" altLang="en-US" baseline="0" dirty="0" smtClean="0"/>
              <a:t>도메인과 악보 도메인의 연관성입니다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학습 결과가 제대로 나오지 않았기 때문에 </a:t>
            </a:r>
            <a:r>
              <a:rPr lang="en-US" altLang="ko-KR" baseline="0" dirty="0" smtClean="0"/>
              <a:t>midi</a:t>
            </a:r>
            <a:r>
              <a:rPr lang="ko-KR" altLang="en-US" baseline="0" dirty="0" smtClean="0"/>
              <a:t>를 악보로 생성하는 과정은 </a:t>
            </a:r>
            <a:r>
              <a:rPr lang="en-US" altLang="ko-KR" baseline="0" dirty="0" err="1" smtClean="0"/>
              <a:t>MuseScore</a:t>
            </a:r>
            <a:r>
              <a:rPr lang="en-US" altLang="ko-KR" baseline="0" dirty="0" smtClean="0"/>
              <a:t> 3 </a:t>
            </a:r>
            <a:r>
              <a:rPr lang="ko-KR" altLang="en-US" baseline="0" dirty="0" smtClean="0"/>
              <a:t>을 사용하기로 결정했습니다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6C225-F9E1-4691-861A-C8BF4FB73B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9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7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3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36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4"/>
            <a:ext cx="12190992" cy="6857433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678390" y="2816931"/>
            <a:ext cx="8835221" cy="1224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864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0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2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6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8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9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E7EC-7FD4-4475-82A8-E86A789D548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9F96-B4D3-4382-ADE0-8E86854AB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2498" y="213249"/>
            <a:ext cx="4139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onsets_frames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Model</a:t>
            </a:r>
            <a:endParaRPr lang="ko-KR" alt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8463" y="2285549"/>
            <a:ext cx="62372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피아노 솔로 연주의 원본 녹음을 </a:t>
            </a:r>
            <a:r>
              <a:rPr lang="en-US" altLang="ko-KR" dirty="0" smtClean="0"/>
              <a:t>MIDI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CNN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pitch </a:t>
            </a:r>
            <a:r>
              <a:rPr lang="ko-KR" altLang="en-US" dirty="0" smtClean="0"/>
              <a:t>예측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Note(</a:t>
            </a:r>
            <a:r>
              <a:rPr lang="ko-KR" altLang="en-US" dirty="0" smtClean="0"/>
              <a:t>음표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감지를 두 </a:t>
            </a:r>
            <a:r>
              <a:rPr lang="ko-KR" altLang="en-US" dirty="0" smtClean="0"/>
              <a:t>스택의</a:t>
            </a:r>
            <a:r>
              <a:rPr lang="en-US" altLang="ko-KR" dirty="0"/>
              <a:t> </a:t>
            </a:r>
            <a:r>
              <a:rPr lang="ko-KR" altLang="en-US" dirty="0" smtClean="0"/>
              <a:t>신경망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나눠서 진행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음의 시작 부분을 감지하는 </a:t>
            </a:r>
            <a:r>
              <a:rPr lang="ko-KR" altLang="en-US" dirty="0" smtClean="0"/>
              <a:t>스택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음 전체를 감지하는 스택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13" y="1205549"/>
            <a:ext cx="4473373" cy="504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258300" y="1733550"/>
            <a:ext cx="2039286" cy="3057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76139" y="1205550"/>
            <a:ext cx="2039286" cy="3585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9" idx="1"/>
          </p:cNvCxnSpPr>
          <p:nvPr/>
        </p:nvCxnSpPr>
        <p:spPr>
          <a:xfrm flipV="1">
            <a:off x="5867400" y="3262313"/>
            <a:ext cx="3390900" cy="1023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867399" y="4469058"/>
            <a:ext cx="1208740" cy="350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85925" y="4286250"/>
            <a:ext cx="41814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685924" y="4819650"/>
            <a:ext cx="41814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040000"/>
          </a:xfrm>
        </p:spPr>
        <p:txBody>
          <a:bodyPr/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3.7</a:t>
            </a:r>
          </a:p>
          <a:p>
            <a:pPr lvl="1"/>
            <a:r>
              <a:rPr lang="en-US" altLang="ko-KR" dirty="0" err="1" smtClean="0"/>
              <a:t>PyCharm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사용한 기술 스택</a:t>
            </a:r>
            <a:endParaRPr lang="en-US" altLang="ko-KR" dirty="0"/>
          </a:p>
          <a:p>
            <a:pPr lvl="1"/>
            <a:r>
              <a:rPr lang="en-US" altLang="ko-KR" dirty="0"/>
              <a:t>Python </a:t>
            </a:r>
          </a:p>
          <a:p>
            <a:pPr lvl="1"/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Flask, HTML5, JavaScript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68467" y="232299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개발 환경 및 기술 스택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402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151" y="969474"/>
            <a:ext cx="4645857" cy="50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3573" y="213249"/>
            <a:ext cx="2033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CycleGAN</a:t>
            </a:r>
            <a:endParaRPr lang="ko-KR" altLang="en-US" sz="3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09" y="801738"/>
            <a:ext cx="2880000" cy="1988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0" y="3621849"/>
            <a:ext cx="5760000" cy="20101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3830" y="2522313"/>
            <a:ext cx="46777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Generator </a:t>
            </a:r>
            <a:r>
              <a:rPr lang="en-US" altLang="ko-KR" sz="1400" b="1" dirty="0">
                <a:solidFill>
                  <a:srgbClr val="FF0000"/>
                </a:solidFill>
              </a:rPr>
              <a:t>G: X -&gt; Y </a:t>
            </a:r>
            <a:r>
              <a:rPr lang="ko-KR" altLang="en-US" sz="1400" b="1" dirty="0">
                <a:solidFill>
                  <a:srgbClr val="FF0000"/>
                </a:solidFill>
              </a:rPr>
              <a:t>변환하는 방법 학습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Generator F: Y -&gt; X </a:t>
            </a:r>
            <a:r>
              <a:rPr lang="ko-KR" altLang="en-US" sz="1400" b="1" dirty="0">
                <a:solidFill>
                  <a:srgbClr val="FF0000"/>
                </a:solidFill>
              </a:rPr>
              <a:t>변환하는 방법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학습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Discriminator </a:t>
            </a:r>
            <a:r>
              <a:rPr lang="en-US" altLang="ko-KR" sz="1400" b="1" dirty="0" err="1">
                <a:solidFill>
                  <a:srgbClr val="FF0000"/>
                </a:solidFill>
              </a:rPr>
              <a:t>Dx</a:t>
            </a:r>
            <a:r>
              <a:rPr lang="en-US" altLang="ko-KR" sz="1400" b="1" dirty="0">
                <a:solidFill>
                  <a:srgbClr val="FF0000"/>
                </a:solidFill>
              </a:rPr>
              <a:t>: X</a:t>
            </a:r>
            <a:r>
              <a:rPr lang="ko-KR" altLang="en-US" sz="1400" b="1" dirty="0">
                <a:solidFill>
                  <a:srgbClr val="FF0000"/>
                </a:solidFill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</a:rPr>
              <a:t>X’ = F(Y)</a:t>
            </a:r>
            <a:r>
              <a:rPr lang="ko-KR" altLang="en-US" sz="1400" b="1" dirty="0">
                <a:solidFill>
                  <a:srgbClr val="FF0000"/>
                </a:solidFill>
              </a:rPr>
              <a:t>를 구별하는 방법 학습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Discriminator </a:t>
            </a:r>
            <a:r>
              <a:rPr lang="en-US" altLang="ko-KR" sz="1400" b="1" dirty="0" err="1">
                <a:solidFill>
                  <a:srgbClr val="FF0000"/>
                </a:solidFill>
              </a:rPr>
              <a:t>Dy</a:t>
            </a:r>
            <a:r>
              <a:rPr lang="en-US" altLang="ko-KR" sz="1400" b="1" dirty="0">
                <a:solidFill>
                  <a:srgbClr val="FF0000"/>
                </a:solidFill>
              </a:rPr>
              <a:t>: Y</a:t>
            </a:r>
            <a:r>
              <a:rPr lang="ko-KR" altLang="en-US" sz="1400" b="1" dirty="0">
                <a:solidFill>
                  <a:srgbClr val="FF0000"/>
                </a:solidFill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</a:rPr>
              <a:t>Y’ = G(X)</a:t>
            </a:r>
            <a:r>
              <a:rPr lang="ko-KR" altLang="en-US" sz="1400" b="1" dirty="0">
                <a:solidFill>
                  <a:srgbClr val="FF0000"/>
                </a:solidFill>
              </a:rPr>
              <a:t>를 구별하는 방법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학습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3830" y="5631989"/>
            <a:ext cx="39709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G(X) = Y’ </a:t>
            </a:r>
            <a:r>
              <a:rPr lang="ko-KR" altLang="en-US" sz="1400" b="1" dirty="0">
                <a:solidFill>
                  <a:srgbClr val="FF0000"/>
                </a:solidFill>
              </a:rPr>
              <a:t>생성 </a:t>
            </a:r>
            <a:r>
              <a:rPr lang="en-US" altLang="ko-KR" sz="1400" b="1" dirty="0">
                <a:solidFill>
                  <a:srgbClr val="FF0000"/>
                </a:solidFill>
              </a:rPr>
              <a:t>-&gt; F(Y’) = X’ </a:t>
            </a:r>
            <a:r>
              <a:rPr lang="ko-KR" altLang="en-US" sz="1400" b="1" dirty="0">
                <a:solidFill>
                  <a:srgbClr val="FF0000"/>
                </a:solidFill>
              </a:rPr>
              <a:t>순환 이미지 생성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X</a:t>
            </a:r>
            <a:r>
              <a:rPr lang="ko-KR" altLang="en-US" sz="1400" b="1" dirty="0">
                <a:solidFill>
                  <a:srgbClr val="FF0000"/>
                </a:solidFill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</a:rPr>
              <a:t>X’ </a:t>
            </a:r>
            <a:r>
              <a:rPr lang="ko-KR" altLang="en-US" sz="1400" b="1" dirty="0">
                <a:solidFill>
                  <a:srgbClr val="FF0000"/>
                </a:solidFill>
              </a:rPr>
              <a:t>사이의 평균 오차 계산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G(Y) = X’ </a:t>
            </a:r>
            <a:r>
              <a:rPr lang="ko-KR" altLang="en-US" sz="1400" b="1" dirty="0">
                <a:solidFill>
                  <a:srgbClr val="FF0000"/>
                </a:solidFill>
              </a:rPr>
              <a:t>생성 </a:t>
            </a:r>
            <a:r>
              <a:rPr lang="en-US" altLang="ko-KR" sz="1400" b="1" dirty="0">
                <a:solidFill>
                  <a:srgbClr val="FF0000"/>
                </a:solidFill>
              </a:rPr>
              <a:t>-&gt; F(X’) = Y’ </a:t>
            </a:r>
            <a:r>
              <a:rPr lang="ko-KR" altLang="en-US" sz="1400" b="1" dirty="0">
                <a:solidFill>
                  <a:srgbClr val="FF0000"/>
                </a:solidFill>
              </a:rPr>
              <a:t>순환 이미지 생성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Y</a:t>
            </a:r>
            <a:r>
              <a:rPr lang="ko-KR" altLang="en-US" sz="1400" b="1" dirty="0">
                <a:solidFill>
                  <a:srgbClr val="FF0000"/>
                </a:solidFill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</a:rPr>
              <a:t>Y’ </a:t>
            </a:r>
            <a:r>
              <a:rPr lang="ko-KR" altLang="en-US" sz="1400" b="1" dirty="0">
                <a:solidFill>
                  <a:srgbClr val="FF0000"/>
                </a:solidFill>
              </a:rPr>
              <a:t>사이의 평균 오차 계산</a:t>
            </a:r>
          </a:p>
        </p:txBody>
      </p:sp>
    </p:spTree>
    <p:extLst>
      <p:ext uri="{BB962C8B-B14F-4D97-AF65-F5344CB8AC3E}">
        <p14:creationId xmlns:p14="http://schemas.microsoft.com/office/powerpoint/2010/main" val="41388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3" y="2175267"/>
            <a:ext cx="3840000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620" y="2175267"/>
            <a:ext cx="3840000" cy="288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0370" y="505526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MIDI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34610" y="5055267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SHEET(</a:t>
            </a:r>
            <a:r>
              <a:rPr lang="ko-KR" altLang="en-US" b="1" dirty="0" smtClean="0"/>
              <a:t>악보</a:t>
            </a:r>
            <a:r>
              <a:rPr lang="en-US" altLang="ko-KR" b="1" dirty="0" smtClean="0"/>
              <a:t>) </a:t>
            </a:r>
            <a:endParaRPr lang="ko-KR" altLang="en-US" b="1" dirty="0"/>
          </a:p>
        </p:txBody>
      </p:sp>
      <p:cxnSp>
        <p:nvCxnSpPr>
          <p:cNvPr id="24" name="구부러진 연결선 23"/>
          <p:cNvCxnSpPr>
            <a:stCxn id="4" idx="0"/>
            <a:endCxn id="5" idx="0"/>
          </p:cNvCxnSpPr>
          <p:nvPr/>
        </p:nvCxnSpPr>
        <p:spPr>
          <a:xfrm rot="5400000" flipH="1" flipV="1">
            <a:off x="6039596" y="-580756"/>
            <a:ext cx="12700" cy="5512047"/>
          </a:xfrm>
          <a:prstGeom prst="curvedConnector3">
            <a:avLst>
              <a:gd name="adj1" fmla="val 59999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7" idx="2"/>
            <a:endCxn id="6" idx="2"/>
          </p:cNvCxnSpPr>
          <p:nvPr/>
        </p:nvCxnSpPr>
        <p:spPr>
          <a:xfrm rot="5400000">
            <a:off x="6065582" y="2661026"/>
            <a:ext cx="12700" cy="5527147"/>
          </a:xfrm>
          <a:prstGeom prst="curvedConnector3">
            <a:avLst>
              <a:gd name="adj1" fmla="val 472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44659" y="997342"/>
            <a:ext cx="12025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생성기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G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44659" y="6102742"/>
            <a:ext cx="115608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생성기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359884" y="1017435"/>
            <a:ext cx="125547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판별기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Dx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500580" y="997342"/>
            <a:ext cx="125386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판별기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Dy</a:t>
            </a:r>
            <a:endParaRPr lang="ko-KR" altLang="en-US" b="1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9110695" y="1421557"/>
            <a:ext cx="8805" cy="1073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2747995" y="1421557"/>
            <a:ext cx="8805" cy="1073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47989" y="217044"/>
            <a:ext cx="3047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MIDI TO SHEET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923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3573" y="21324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학습 결과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28" y="1564922"/>
            <a:ext cx="576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8" y="1564922"/>
            <a:ext cx="5760000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4176" y="1103257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65 Epochs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3573" y="21324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학습 결과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7026" y="1103257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650 Epochs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60" y="1564922"/>
            <a:ext cx="5760000" cy="43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8" y="1564922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8" y="1564922"/>
            <a:ext cx="5760000" cy="43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46298" y="213249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학습 </a:t>
            </a:r>
            <a:r>
              <a:rPr lang="ko-KR" altLang="en-US" sz="3200" smtClean="0"/>
              <a:t>실패 원인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0826" y="1103257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1170 Epochs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28" y="1564922"/>
            <a:ext cx="5760000" cy="432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04683" y="5284757"/>
            <a:ext cx="10108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/>
              <a:t>MIDI</a:t>
            </a:r>
            <a:r>
              <a:rPr lang="ko-KR" altLang="en-US" sz="2400" dirty="0" smtClean="0"/>
              <a:t>와 </a:t>
            </a:r>
            <a:r>
              <a:rPr lang="ko-KR" altLang="en-US" sz="2400" dirty="0"/>
              <a:t>악보의 데이터 </a:t>
            </a:r>
            <a:r>
              <a:rPr lang="ko-KR" altLang="en-US" sz="2400" dirty="0" smtClean="0"/>
              <a:t>양 부족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MIDI </a:t>
            </a:r>
            <a:r>
              <a:rPr lang="ko-KR" altLang="en-US" sz="2400" dirty="0"/>
              <a:t>도메인과 악보 도메인의 </a:t>
            </a:r>
            <a:r>
              <a:rPr lang="ko-KR" altLang="en-US" sz="2400" dirty="0" smtClean="0"/>
              <a:t>연관성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4923" y="260874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웹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1638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551</Words>
  <Application>Microsoft Office PowerPoint</Application>
  <PresentationFormat>와이드스크린</PresentationFormat>
  <Paragraphs>92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43</cp:revision>
  <dcterms:created xsi:type="dcterms:W3CDTF">2023-12-21T01:14:00Z</dcterms:created>
  <dcterms:modified xsi:type="dcterms:W3CDTF">2023-12-22T06:42:47Z</dcterms:modified>
</cp:coreProperties>
</file>