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0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4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9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9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8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05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8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0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0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7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8/20/2023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59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A90EC9-618C-48B5-9BDE-A4A82571F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27C6F-A36A-C2D3-7BB8-6CA9F84D3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554893"/>
            <a:ext cx="7065108" cy="2547816"/>
          </a:xfrm>
        </p:spPr>
        <p:txBody>
          <a:bodyPr>
            <a:normAutofit/>
          </a:bodyPr>
          <a:lstStyle/>
          <a:p>
            <a:r>
              <a:rPr lang="en-GB" dirty="0" err="1"/>
              <a:t>Tseliso</a:t>
            </a:r>
            <a:r>
              <a:rPr lang="en-GB" dirty="0"/>
              <a:t> </a:t>
            </a:r>
            <a:r>
              <a:rPr lang="en-GB" dirty="0" err="1"/>
              <a:t>Ramoeletsi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54BB7-377D-A156-B03C-AA96233CD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4588" y="554893"/>
            <a:ext cx="2671191" cy="5583514"/>
          </a:xfrm>
        </p:spPr>
        <p:txBody>
          <a:bodyPr anchor="ctr">
            <a:normAutofit/>
          </a:bodyPr>
          <a:lstStyle/>
          <a:p>
            <a:r>
              <a:rPr lang="en-GB" sz="1800" dirty="0"/>
              <a:t>Quantum Analytics – Python Assignment 2023</a:t>
            </a:r>
            <a:endParaRPr lang="en-ZA" sz="1800" dirty="0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C78E878E-6779-FBDD-D480-D6AE7D4EE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201"/>
          <a:stretch/>
        </p:blipFill>
        <p:spPr>
          <a:xfrm>
            <a:off x="20" y="3429000"/>
            <a:ext cx="914397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5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6FF8DE50-7A65-4407-ADF1-2CD17A9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4F5B6F84-73EF-47ED-850E-4308B2C0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9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C88D7-45E2-6F32-1905-F5DB7CF5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3091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Top 5 Countries with the Most Unicorn Companies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3712C-1D55-7025-6AE2-AA76372C58B5}"/>
              </a:ext>
            </a:extLst>
          </p:cNvPr>
          <p:cNvSpPr txBox="1"/>
          <p:nvPr/>
        </p:nvSpPr>
        <p:spPr>
          <a:xfrm>
            <a:off x="484552" y="2837329"/>
            <a:ext cx="5331229" cy="3339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b="1" u="sng"/>
              <a:t>OBSERVATION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b="1" u="sng"/>
          </a:p>
          <a:p>
            <a:pPr marL="285750">
              <a:lnSpc>
                <a:spcPct val="120000"/>
              </a:lnSpc>
              <a:spcAft>
                <a:spcPts val="600"/>
              </a:spcAft>
            </a:pPr>
            <a:r>
              <a:rPr lang="en-US"/>
              <a:t>The United States has produced the most unicorn companies.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021088-8880-8422-4DF1-B9728953B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7"/>
          <a:stretch/>
        </p:blipFill>
        <p:spPr bwMode="auto">
          <a:xfrm>
            <a:off x="6095998" y="2279889"/>
            <a:ext cx="6095998" cy="457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40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D5330DB3-5CFA-4A1C-8DFC-3CAE24E60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17F9F14-9FAD-4036-9393-4470ED0DF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C88D7-45E2-6F32-1905-F5DB7CF5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3797597"/>
            <a:ext cx="5086908" cy="24239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/>
              <a:t>Top 5 Cities with the Most Unicorn Companies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021088-8880-8422-4DF1-B9728953B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991663" y="264354"/>
            <a:ext cx="4073323" cy="288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213B6D00-F6C3-4D23-AC88-BD80EC42F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28982163-BF99-406E-9431-767E9C2A1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FD8CF80C-949E-4382-B6B3-4AE9723CD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363712C-1D55-7025-6AE2-AA76372C58B5}"/>
              </a:ext>
            </a:extLst>
          </p:cNvPr>
          <p:cNvSpPr txBox="1"/>
          <p:nvPr/>
        </p:nvSpPr>
        <p:spPr>
          <a:xfrm>
            <a:off x="6491176" y="365125"/>
            <a:ext cx="4862623" cy="581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b="1" u="sng"/>
              <a:t>OBSERVATION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b="1" u="sng"/>
          </a:p>
          <a:p>
            <a:pPr marL="285750">
              <a:lnSpc>
                <a:spcPct val="120000"/>
              </a:lnSpc>
              <a:spcAft>
                <a:spcPts val="600"/>
              </a:spcAft>
            </a:pPr>
            <a:r>
              <a:rPr lang="en-US"/>
              <a:t>San Francisco boasts the most Unicorn Companies having produced 152 companies.</a:t>
            </a:r>
          </a:p>
          <a:p>
            <a:pPr marL="285750">
              <a:lnSpc>
                <a:spcPct val="120000"/>
              </a:lnSpc>
              <a:spcAft>
                <a:spcPts val="600"/>
              </a:spcAft>
            </a:pPr>
            <a:r>
              <a:rPr lang="en-US"/>
              <a:t>San Francisco and New York are both from the United States in line with our first illustrations</a:t>
            </a:r>
          </a:p>
        </p:txBody>
      </p:sp>
    </p:spTree>
    <p:extLst>
      <p:ext uri="{BB962C8B-B14F-4D97-AF65-F5344CB8AC3E}">
        <p14:creationId xmlns:p14="http://schemas.microsoft.com/office/powerpoint/2010/main" val="257095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C88D7-45E2-6F32-1905-F5DB7CF5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49" y="397275"/>
            <a:ext cx="2554257" cy="16171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Top 5 Companies by their Valuation.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021088-8880-8422-4DF1-B9728953B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43089" y="232891"/>
            <a:ext cx="8941468" cy="621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63712C-1D55-7025-6AE2-AA76372C58B5}"/>
              </a:ext>
            </a:extLst>
          </p:cNvPr>
          <p:cNvSpPr txBox="1"/>
          <p:nvPr/>
        </p:nvSpPr>
        <p:spPr>
          <a:xfrm>
            <a:off x="0" y="2283224"/>
            <a:ext cx="304799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OBSERVATION</a:t>
            </a:r>
          </a:p>
          <a:p>
            <a:pPr algn="ctr"/>
            <a:endParaRPr lang="en-ZA" b="1" u="sn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sz="1600" dirty="0" err="1"/>
              <a:t>Bytedance</a:t>
            </a:r>
            <a:r>
              <a:rPr lang="en-ZA" sz="1600" dirty="0"/>
              <a:t> from China has a valuation of a $180 Billion.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/>
              <a:t>Space X which is from the United States which has the highest number of Unicorn companies fell short of China’s </a:t>
            </a:r>
            <a:r>
              <a:rPr lang="en-GB" sz="1600" dirty="0" err="1"/>
              <a:t>Bytedance</a:t>
            </a:r>
            <a:r>
              <a:rPr lang="en-GB" sz="1600" dirty="0"/>
              <a:t> which is the second largest producer of Unicorn Companies.</a:t>
            </a:r>
          </a:p>
        </p:txBody>
      </p:sp>
    </p:spTree>
    <p:extLst>
      <p:ext uri="{BB962C8B-B14F-4D97-AF65-F5344CB8AC3E}">
        <p14:creationId xmlns:p14="http://schemas.microsoft.com/office/powerpoint/2010/main" val="3636732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C28AA5B0-EA1F-42BB-AE4B-1A06337DD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4F5B6F84-73EF-47ED-850E-4308B2C0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8111"/>
            <a:ext cx="12192000" cy="2279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C88D7-45E2-6F32-1905-F5DB7CF5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799988"/>
            <a:ext cx="10869248" cy="15066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000"/>
              <a:t>Top 5 Companies by received Funding.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021088-8880-8422-4DF1-B9728953B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2" b="1"/>
          <a:stretch/>
        </p:blipFill>
        <p:spPr bwMode="auto">
          <a:xfrm>
            <a:off x="20" y="10"/>
            <a:ext cx="6095979" cy="457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63712C-1D55-7025-6AE2-AA76372C58B5}"/>
              </a:ext>
            </a:extLst>
          </p:cNvPr>
          <p:cNvSpPr txBox="1"/>
          <p:nvPr/>
        </p:nvSpPr>
        <p:spPr>
          <a:xfrm>
            <a:off x="6531319" y="221876"/>
            <a:ext cx="4822482" cy="4155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b="1" u="sng"/>
              <a:t>OBSERVATION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b="1" u="sng"/>
          </a:p>
          <a:p>
            <a:pPr marL="285750">
              <a:lnSpc>
                <a:spcPct val="120000"/>
              </a:lnSpc>
              <a:spcAft>
                <a:spcPts val="600"/>
              </a:spcAft>
            </a:pPr>
            <a:r>
              <a:rPr lang="en-US"/>
              <a:t>Bytedance from China has the largest investment/funding of $8 Billion, consistent with their turnover as illustrated by our previous slide.</a:t>
            </a:r>
          </a:p>
          <a:p>
            <a:pPr marL="285750">
              <a:lnSpc>
                <a:spcPct val="120000"/>
              </a:lnSpc>
              <a:spcAft>
                <a:spcPts val="600"/>
              </a:spcAft>
            </a:pPr>
            <a:r>
              <a:rPr lang="en-US"/>
              <a:t>Space X which is from the United States is the second most funded unicorn company at 7 Billion. </a:t>
            </a:r>
          </a:p>
        </p:txBody>
      </p:sp>
    </p:spTree>
    <p:extLst>
      <p:ext uri="{BB962C8B-B14F-4D97-AF65-F5344CB8AC3E}">
        <p14:creationId xmlns:p14="http://schemas.microsoft.com/office/powerpoint/2010/main" val="56504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C88D7-45E2-6F32-1905-F5DB7CF5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49" y="397275"/>
            <a:ext cx="2554257" cy="16171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Top 5 Companies by their Years to Unicorn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021088-8880-8422-4DF1-B9728953B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43089" y="232891"/>
            <a:ext cx="8941468" cy="621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63712C-1D55-7025-6AE2-AA76372C58B5}"/>
              </a:ext>
            </a:extLst>
          </p:cNvPr>
          <p:cNvSpPr txBox="1"/>
          <p:nvPr/>
        </p:nvSpPr>
        <p:spPr>
          <a:xfrm>
            <a:off x="0" y="2283224"/>
            <a:ext cx="304799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OBSERVATION</a:t>
            </a:r>
          </a:p>
          <a:p>
            <a:pPr algn="ctr"/>
            <a:endParaRPr lang="en-ZA" b="1" u="sn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ZA" sz="1600" dirty="0"/>
              <a:t>Stripe from the United States have taken the least amount of years to become a Unicorn company since they were founded with </a:t>
            </a:r>
            <a:r>
              <a:rPr lang="en-ZA" sz="1600" dirty="0" err="1"/>
              <a:t>Bytedance</a:t>
            </a:r>
            <a:r>
              <a:rPr lang="en-ZA" sz="1600" dirty="0"/>
              <a:t> from </a:t>
            </a:r>
            <a:r>
              <a:rPr lang="en-GB" sz="1600" dirty="0"/>
              <a:t>China being second taking just over 5.3 years</a:t>
            </a:r>
            <a:r>
              <a:rPr lang="en-ZA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dirty="0"/>
              <a:t>Space X which is from the United States took the most amount of years with </a:t>
            </a:r>
            <a:r>
              <a:rPr lang="en-GB" sz="1600" dirty="0" err="1"/>
              <a:t>Shein</a:t>
            </a:r>
            <a:r>
              <a:rPr lang="en-GB" sz="1600" dirty="0"/>
              <a:t> from China being the second most at 10.5 years.</a:t>
            </a:r>
          </a:p>
        </p:txBody>
      </p:sp>
    </p:spTree>
    <p:extLst>
      <p:ext uri="{BB962C8B-B14F-4D97-AF65-F5344CB8AC3E}">
        <p14:creationId xmlns:p14="http://schemas.microsoft.com/office/powerpoint/2010/main" val="191035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C88D7-45E2-6F32-1905-F5DB7CF5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Top 5 Companies by their Years to Unicorn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3712C-1D55-7025-6AE2-AA76372C58B5}"/>
              </a:ext>
            </a:extLst>
          </p:cNvPr>
          <p:cNvSpPr txBox="1"/>
          <p:nvPr/>
        </p:nvSpPr>
        <p:spPr>
          <a:xfrm>
            <a:off x="484552" y="3054927"/>
            <a:ext cx="5022630" cy="3122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sz="1500" b="1" u="sng" dirty="0">
                <a:solidFill>
                  <a:schemeClr val="bg1"/>
                </a:solidFill>
              </a:rPr>
              <a:t>OBSERVATION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500" b="1" u="sng" dirty="0">
              <a:solidFill>
                <a:schemeClr val="bg1"/>
              </a:solidFill>
            </a:endParaRPr>
          </a:p>
          <a:p>
            <a:pPr marL="285750">
              <a:lnSpc>
                <a:spcPct val="110000"/>
              </a:lnSpc>
              <a:spcAft>
                <a:spcPts val="600"/>
              </a:spcAft>
            </a:pPr>
            <a:r>
              <a:rPr lang="en-US" sz="1500" dirty="0">
                <a:solidFill>
                  <a:schemeClr val="bg1"/>
                </a:solidFill>
              </a:rPr>
              <a:t>Accel is the leading investor internationally with 60 investments nested in unicorn companies Globally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021088-8880-8422-4DF1-B9728953B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580550" y="574281"/>
            <a:ext cx="5126898" cy="560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312041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259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Bahnschrift</vt:lpstr>
      <vt:lpstr>MatrixVTI</vt:lpstr>
      <vt:lpstr>Tseliso Ramoeletsi</vt:lpstr>
      <vt:lpstr>Top 5 Countries with the Most Unicorn Companies</vt:lpstr>
      <vt:lpstr>Top 5 Cities with the Most Unicorn Companies</vt:lpstr>
      <vt:lpstr>Top 5 Companies by their Valuation.</vt:lpstr>
      <vt:lpstr>Top 5 Companies by received Funding.</vt:lpstr>
      <vt:lpstr>Top 5 Companies by their Years to Unicorn</vt:lpstr>
      <vt:lpstr>Top 5 Companies by their Years to Unicorn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Tseliso Ramoeletsi</dc:title>
  <dc:creator>Thobani Siyabonga Sikobi</dc:creator>
  <cp:lastModifiedBy>Thobani Siyabonga Sikobi</cp:lastModifiedBy>
  <cp:revision>1</cp:revision>
  <dcterms:created xsi:type="dcterms:W3CDTF">2023-08-20T15:34:39Z</dcterms:created>
  <dcterms:modified xsi:type="dcterms:W3CDTF">2023-08-20T16:14:26Z</dcterms:modified>
</cp:coreProperties>
</file>