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7" r:id="rId4"/>
    <p:sldId id="298" r:id="rId5"/>
    <p:sldId id="258" r:id="rId6"/>
    <p:sldId id="260" r:id="rId7"/>
    <p:sldId id="301" r:id="rId8"/>
    <p:sldId id="302" r:id="rId9"/>
    <p:sldId id="303" r:id="rId10"/>
    <p:sldId id="304" r:id="rId11"/>
    <p:sldId id="306" r:id="rId12"/>
    <p:sldId id="300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0641" autoAdjust="0"/>
  </p:normalViewPr>
  <p:slideViewPr>
    <p:cSldViewPr snapToGrid="0">
      <p:cViewPr varScale="1">
        <p:scale>
          <a:sx n="104" d="100"/>
          <a:sy n="104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i007" userId="022cf1c5-ca59-4575-94fa-7d5c3bac5c45" providerId="ADAL" clId="{69F26394-5FEC-4CD9-8AFC-CD11E873C4CA}"/>
    <pc:docChg chg="undo redo custSel addSld delSld modSld sldOrd">
      <pc:chgData name="keai007" userId="022cf1c5-ca59-4575-94fa-7d5c3bac5c45" providerId="ADAL" clId="{69F26394-5FEC-4CD9-8AFC-CD11E873C4CA}" dt="2020-11-09T11:23:03.487" v="7875" actId="1076"/>
      <pc:docMkLst>
        <pc:docMk/>
      </pc:docMkLst>
      <pc:sldChg chg="modSp new mod">
        <pc:chgData name="keai007" userId="022cf1c5-ca59-4575-94fa-7d5c3bac5c45" providerId="ADAL" clId="{69F26394-5FEC-4CD9-8AFC-CD11E873C4CA}" dt="2020-11-05T07:34:01.639" v="10" actId="20577"/>
        <pc:sldMkLst>
          <pc:docMk/>
          <pc:sldMk cId="1322488767" sldId="256"/>
        </pc:sldMkLst>
        <pc:spChg chg="mod">
          <ac:chgData name="keai007" userId="022cf1c5-ca59-4575-94fa-7d5c3bac5c45" providerId="ADAL" clId="{69F26394-5FEC-4CD9-8AFC-CD11E873C4CA}" dt="2020-11-05T07:34:01.639" v="10" actId="20577"/>
          <ac:spMkLst>
            <pc:docMk/>
            <pc:sldMk cId="1322488767" sldId="256"/>
            <ac:spMk id="2" creationId="{C68AF3BC-EF27-4242-A015-3D1018C8BA8F}"/>
          </ac:spMkLst>
        </pc:spChg>
        <pc:spChg chg="mod">
          <ac:chgData name="keai007" userId="022cf1c5-ca59-4575-94fa-7d5c3bac5c45" providerId="ADAL" clId="{69F26394-5FEC-4CD9-8AFC-CD11E873C4CA}" dt="2020-11-05T07:34:00.171" v="9"/>
          <ac:spMkLst>
            <pc:docMk/>
            <pc:sldMk cId="1322488767" sldId="256"/>
            <ac:spMk id="3" creationId="{A40540E4-7D89-4332-8ED9-6EA7A10F5C6A}"/>
          </ac:spMkLst>
        </pc:spChg>
      </pc:sldChg>
      <pc:sldChg chg="addSp delSp modSp new mod">
        <pc:chgData name="keai007" userId="022cf1c5-ca59-4575-94fa-7d5c3bac5c45" providerId="ADAL" clId="{69F26394-5FEC-4CD9-8AFC-CD11E873C4CA}" dt="2020-11-09T11:23:03.487" v="7875" actId="1076"/>
        <pc:sldMkLst>
          <pc:docMk/>
          <pc:sldMk cId="2287712645" sldId="257"/>
        </pc:sldMkLst>
        <pc:spChg chg="mod">
          <ac:chgData name="keai007" userId="022cf1c5-ca59-4575-94fa-7d5c3bac5c45" providerId="ADAL" clId="{69F26394-5FEC-4CD9-8AFC-CD11E873C4CA}" dt="2020-11-05T07:35:25.395" v="66"/>
          <ac:spMkLst>
            <pc:docMk/>
            <pc:sldMk cId="2287712645" sldId="257"/>
            <ac:spMk id="2" creationId="{2C8561A9-2342-433E-AF69-A27A390E63E2}"/>
          </ac:spMkLst>
        </pc:spChg>
        <pc:spChg chg="del">
          <ac:chgData name="keai007" userId="022cf1c5-ca59-4575-94fa-7d5c3bac5c45" providerId="ADAL" clId="{69F26394-5FEC-4CD9-8AFC-CD11E873C4CA}" dt="2020-11-05T07:34:18.874" v="43" actId="22"/>
          <ac:spMkLst>
            <pc:docMk/>
            <pc:sldMk cId="2287712645" sldId="257"/>
            <ac:spMk id="3" creationId="{755D47A2-CEBD-4A9C-AFE7-0E1EB7D537FB}"/>
          </ac:spMkLst>
        </pc:spChg>
        <pc:spChg chg="add mod">
          <ac:chgData name="keai007" userId="022cf1c5-ca59-4575-94fa-7d5c3bac5c45" providerId="ADAL" clId="{69F26394-5FEC-4CD9-8AFC-CD11E873C4CA}" dt="2020-11-05T07:41:42.126" v="247" actId="20577"/>
          <ac:spMkLst>
            <pc:docMk/>
            <pc:sldMk cId="2287712645" sldId="257"/>
            <ac:spMk id="10" creationId="{941480F3-5459-49C1-B79D-FD5627AA000A}"/>
          </ac:spMkLst>
        </pc:spChg>
        <pc:spChg chg="add mod">
          <ac:chgData name="keai007" userId="022cf1c5-ca59-4575-94fa-7d5c3bac5c45" providerId="ADAL" clId="{69F26394-5FEC-4CD9-8AFC-CD11E873C4CA}" dt="2020-11-05T08:40:42.972" v="2265" actId="1076"/>
          <ac:spMkLst>
            <pc:docMk/>
            <pc:sldMk cId="2287712645" sldId="257"/>
            <ac:spMk id="12" creationId="{5FC680B2-1C75-49B8-B1B3-BB98086419ED}"/>
          </ac:spMkLst>
        </pc:spChg>
        <pc:spChg chg="add mod">
          <ac:chgData name="keai007" userId="022cf1c5-ca59-4575-94fa-7d5c3bac5c45" providerId="ADAL" clId="{69F26394-5FEC-4CD9-8AFC-CD11E873C4CA}" dt="2020-11-05T08:40:24.361" v="2259" actId="1076"/>
          <ac:spMkLst>
            <pc:docMk/>
            <pc:sldMk cId="2287712645" sldId="257"/>
            <ac:spMk id="14" creationId="{C73FFC04-F4A8-4C4C-805D-B8EB89BD548C}"/>
          </ac:spMkLst>
        </pc:spChg>
        <pc:spChg chg="add mod">
          <ac:chgData name="keai007" userId="022cf1c5-ca59-4575-94fa-7d5c3bac5c45" providerId="ADAL" clId="{69F26394-5FEC-4CD9-8AFC-CD11E873C4CA}" dt="2020-11-05T08:40:19.515" v="2257" actId="1076"/>
          <ac:spMkLst>
            <pc:docMk/>
            <pc:sldMk cId="2287712645" sldId="257"/>
            <ac:spMk id="15" creationId="{8CAC5463-9E0E-463B-BEB4-2CCB398EBBE6}"/>
          </ac:spMkLst>
        </pc:spChg>
        <pc:spChg chg="add mod">
          <ac:chgData name="keai007" userId="022cf1c5-ca59-4575-94fa-7d5c3bac5c45" providerId="ADAL" clId="{69F26394-5FEC-4CD9-8AFC-CD11E873C4CA}" dt="2020-11-05T08:40:29.484" v="2261" actId="1076"/>
          <ac:spMkLst>
            <pc:docMk/>
            <pc:sldMk cId="2287712645" sldId="257"/>
            <ac:spMk id="17" creationId="{FFBD6371-07B2-4F32-8957-3C64ACAFD7D7}"/>
          </ac:spMkLst>
        </pc:spChg>
        <pc:spChg chg="add mod">
          <ac:chgData name="keai007" userId="022cf1c5-ca59-4575-94fa-7d5c3bac5c45" providerId="ADAL" clId="{69F26394-5FEC-4CD9-8AFC-CD11E873C4CA}" dt="2020-11-05T08:40:38.911" v="2264" actId="688"/>
          <ac:spMkLst>
            <pc:docMk/>
            <pc:sldMk cId="2287712645" sldId="257"/>
            <ac:spMk id="19" creationId="{C837B7C9-EC74-40E6-845A-8FABE9CE1586}"/>
          </ac:spMkLst>
        </pc:spChg>
        <pc:picChg chg="add mod ord">
          <ac:chgData name="keai007" userId="022cf1c5-ca59-4575-94fa-7d5c3bac5c45" providerId="ADAL" clId="{69F26394-5FEC-4CD9-8AFC-CD11E873C4CA}" dt="2020-11-05T07:34:36.836" v="48" actId="14100"/>
          <ac:picMkLst>
            <pc:docMk/>
            <pc:sldMk cId="2287712645" sldId="257"/>
            <ac:picMk id="5" creationId="{8728BE5E-7D16-47D2-8559-BE2DDA25924C}"/>
          </ac:picMkLst>
        </pc:picChg>
        <pc:picChg chg="add mod">
          <ac:chgData name="keai007" userId="022cf1c5-ca59-4575-94fa-7d5c3bac5c45" providerId="ADAL" clId="{69F26394-5FEC-4CD9-8AFC-CD11E873C4CA}" dt="2020-11-09T11:23:03.487" v="7875" actId="1076"/>
          <ac:picMkLst>
            <pc:docMk/>
            <pc:sldMk cId="2287712645" sldId="257"/>
            <ac:picMk id="7" creationId="{E775DE3D-BB04-428B-966C-5AB308E8EB65}"/>
          </ac:picMkLst>
        </pc:picChg>
        <pc:picChg chg="add mod">
          <ac:chgData name="keai007" userId="022cf1c5-ca59-4575-94fa-7d5c3bac5c45" providerId="ADAL" clId="{69F26394-5FEC-4CD9-8AFC-CD11E873C4CA}" dt="2020-11-05T08:40:22.625" v="2258" actId="1076"/>
          <ac:picMkLst>
            <pc:docMk/>
            <pc:sldMk cId="2287712645" sldId="257"/>
            <ac:picMk id="9" creationId="{7704B534-ECEC-41F2-AEBF-5276137677F9}"/>
          </ac:picMkLst>
        </pc:picChg>
      </pc:sldChg>
      <pc:sldChg chg="addSp delSp modSp new mod modNotesTx">
        <pc:chgData name="keai007" userId="022cf1c5-ca59-4575-94fa-7d5c3bac5c45" providerId="ADAL" clId="{69F26394-5FEC-4CD9-8AFC-CD11E873C4CA}" dt="2020-11-08T14:21:12.643" v="5230" actId="1076"/>
        <pc:sldMkLst>
          <pc:docMk/>
          <pc:sldMk cId="2701905901" sldId="258"/>
        </pc:sldMkLst>
        <pc:spChg chg="mod">
          <ac:chgData name="keai007" userId="022cf1c5-ca59-4575-94fa-7d5c3bac5c45" providerId="ADAL" clId="{69F26394-5FEC-4CD9-8AFC-CD11E873C4CA}" dt="2020-11-05T07:35:40.190" v="79" actId="20577"/>
          <ac:spMkLst>
            <pc:docMk/>
            <pc:sldMk cId="2701905901" sldId="258"/>
            <ac:spMk id="2" creationId="{9DF85F0A-D126-4B01-B300-814B0308F3F5}"/>
          </ac:spMkLst>
        </pc:spChg>
        <pc:spChg chg="mod">
          <ac:chgData name="keai007" userId="022cf1c5-ca59-4575-94fa-7d5c3bac5c45" providerId="ADAL" clId="{69F26394-5FEC-4CD9-8AFC-CD11E873C4CA}" dt="2020-11-08T13:30:02.086" v="5207" actId="20578"/>
          <ac:spMkLst>
            <pc:docMk/>
            <pc:sldMk cId="2701905901" sldId="258"/>
            <ac:spMk id="3" creationId="{7A8426D8-1116-4D65-8FF5-8C87175B319F}"/>
          </ac:spMkLst>
        </pc:spChg>
        <pc:spChg chg="add mod">
          <ac:chgData name="keai007" userId="022cf1c5-ca59-4575-94fa-7d5c3bac5c45" providerId="ADAL" clId="{69F26394-5FEC-4CD9-8AFC-CD11E873C4CA}" dt="2020-11-08T14:21:12.643" v="5230" actId="1076"/>
          <ac:spMkLst>
            <pc:docMk/>
            <pc:sldMk cId="2701905901" sldId="258"/>
            <ac:spMk id="4" creationId="{8D08E1DC-0C85-469D-8B6B-6F565FC8CC5B}"/>
          </ac:spMkLst>
        </pc:spChg>
        <pc:spChg chg="add del">
          <ac:chgData name="keai007" userId="022cf1c5-ca59-4575-94fa-7d5c3bac5c45" providerId="ADAL" clId="{69F26394-5FEC-4CD9-8AFC-CD11E873C4CA}" dt="2020-11-05T08:02:39.535" v="865" actId="22"/>
          <ac:spMkLst>
            <pc:docMk/>
            <pc:sldMk cId="2701905901" sldId="258"/>
            <ac:spMk id="5" creationId="{4E17A717-ED9B-48FF-9604-A14C93BE7543}"/>
          </ac:spMkLst>
        </pc:spChg>
      </pc:sldChg>
      <pc:sldChg chg="addSp modSp new mod modNotesTx">
        <pc:chgData name="keai007" userId="022cf1c5-ca59-4575-94fa-7d5c3bac5c45" providerId="ADAL" clId="{69F26394-5FEC-4CD9-8AFC-CD11E873C4CA}" dt="2020-11-05T11:45:06.088" v="5039" actId="20577"/>
        <pc:sldMkLst>
          <pc:docMk/>
          <pc:sldMk cId="3912468849" sldId="259"/>
        </pc:sldMkLst>
        <pc:spChg chg="mod">
          <ac:chgData name="keai007" userId="022cf1c5-ca59-4575-94fa-7d5c3bac5c45" providerId="ADAL" clId="{69F26394-5FEC-4CD9-8AFC-CD11E873C4CA}" dt="2020-11-05T07:43:57.279" v="315" actId="20577"/>
          <ac:spMkLst>
            <pc:docMk/>
            <pc:sldMk cId="3912468849" sldId="259"/>
            <ac:spMk id="2" creationId="{189D4A21-A0AA-4528-88FA-967B96DAC622}"/>
          </ac:spMkLst>
        </pc:spChg>
        <pc:spChg chg="add mod">
          <ac:chgData name="keai007" userId="022cf1c5-ca59-4575-94fa-7d5c3bac5c45" providerId="ADAL" clId="{69F26394-5FEC-4CD9-8AFC-CD11E873C4CA}" dt="2020-11-05T07:45:53.833" v="403" actId="1076"/>
          <ac:spMkLst>
            <pc:docMk/>
            <pc:sldMk cId="3912468849" sldId="259"/>
            <ac:spMk id="6" creationId="{5D8EB868-D263-4D77-9364-D067A7E5D93F}"/>
          </ac:spMkLst>
        </pc:spChg>
        <pc:picChg chg="add mod">
          <ac:chgData name="keai007" userId="022cf1c5-ca59-4575-94fa-7d5c3bac5c45" providerId="ADAL" clId="{69F26394-5FEC-4CD9-8AFC-CD11E873C4CA}" dt="2020-11-05T07:44:33.957" v="320" actId="1076"/>
          <ac:picMkLst>
            <pc:docMk/>
            <pc:sldMk cId="3912468849" sldId="259"/>
            <ac:picMk id="5" creationId="{B1BFCE00-A5E6-45B2-A6DD-49F29C3F84C2}"/>
          </ac:picMkLst>
        </pc:picChg>
      </pc:sldChg>
      <pc:sldChg chg="addSp delSp modSp new add del mod modNotesTx">
        <pc:chgData name="keai007" userId="022cf1c5-ca59-4575-94fa-7d5c3bac5c45" providerId="ADAL" clId="{69F26394-5FEC-4CD9-8AFC-CD11E873C4CA}" dt="2020-11-08T14:23:05.924" v="5236" actId="22"/>
        <pc:sldMkLst>
          <pc:docMk/>
          <pc:sldMk cId="2217640941" sldId="260"/>
        </pc:sldMkLst>
        <pc:spChg chg="mod">
          <ac:chgData name="keai007" userId="022cf1c5-ca59-4575-94fa-7d5c3bac5c45" providerId="ADAL" clId="{69F26394-5FEC-4CD9-8AFC-CD11E873C4CA}" dt="2020-11-05T08:02:52.925" v="880" actId="20577"/>
          <ac:spMkLst>
            <pc:docMk/>
            <pc:sldMk cId="2217640941" sldId="260"/>
            <ac:spMk id="2" creationId="{9CD2DE60-FBE0-4728-B7C5-1AFF4FD1BA54}"/>
          </ac:spMkLst>
        </pc:spChg>
        <pc:spChg chg="del">
          <ac:chgData name="keai007" userId="022cf1c5-ca59-4575-94fa-7d5c3bac5c45" providerId="ADAL" clId="{69F26394-5FEC-4CD9-8AFC-CD11E873C4CA}" dt="2020-11-05T08:22:36.520" v="2049" actId="22"/>
          <ac:spMkLst>
            <pc:docMk/>
            <pc:sldMk cId="2217640941" sldId="260"/>
            <ac:spMk id="3" creationId="{523CD5BC-475B-4F13-B83E-67C3B02F55D1}"/>
          </ac:spMkLst>
        </pc:spChg>
        <pc:spChg chg="add mod">
          <ac:chgData name="keai007" userId="022cf1c5-ca59-4575-94fa-7d5c3bac5c45" providerId="ADAL" clId="{69F26394-5FEC-4CD9-8AFC-CD11E873C4CA}" dt="2020-11-08T13:29:13.855" v="5201" actId="478"/>
          <ac:spMkLst>
            <pc:docMk/>
            <pc:sldMk cId="2217640941" sldId="260"/>
            <ac:spMk id="4" creationId="{B29437BF-98F5-4790-8F24-5779D6D1A35C}"/>
          </ac:spMkLst>
        </pc:spChg>
        <pc:spChg chg="add del mod">
          <ac:chgData name="keai007" userId="022cf1c5-ca59-4575-94fa-7d5c3bac5c45" providerId="ADAL" clId="{69F26394-5FEC-4CD9-8AFC-CD11E873C4CA}" dt="2020-11-05T08:23:04.772" v="2088" actId="478"/>
          <ac:spMkLst>
            <pc:docMk/>
            <pc:sldMk cId="2217640941" sldId="260"/>
            <ac:spMk id="9" creationId="{741B2788-E0D3-48C0-AC28-2B34E2F237DF}"/>
          </ac:spMkLst>
        </pc:spChg>
        <pc:picChg chg="add mod">
          <ac:chgData name="keai007" userId="022cf1c5-ca59-4575-94fa-7d5c3bac5c45" providerId="ADAL" clId="{69F26394-5FEC-4CD9-8AFC-CD11E873C4CA}" dt="2020-11-05T08:23:08.695" v="2089" actId="1076"/>
          <ac:picMkLst>
            <pc:docMk/>
            <pc:sldMk cId="2217640941" sldId="260"/>
            <ac:picMk id="5" creationId="{951C3EEC-FC75-48CF-81E6-DC805F5C3233}"/>
          </ac:picMkLst>
        </pc:picChg>
        <pc:picChg chg="add mod">
          <ac:chgData name="keai007" userId="022cf1c5-ca59-4575-94fa-7d5c3bac5c45" providerId="ADAL" clId="{69F26394-5FEC-4CD9-8AFC-CD11E873C4CA}" dt="2020-11-08T13:29:19.364" v="5206" actId="1076"/>
          <ac:picMkLst>
            <pc:docMk/>
            <pc:sldMk cId="2217640941" sldId="260"/>
            <ac:picMk id="7" creationId="{BE029D5A-6879-4307-9199-5242CF9F1E8B}"/>
          </ac:picMkLst>
        </pc:picChg>
        <pc:picChg chg="add del mod ord">
          <ac:chgData name="keai007" userId="022cf1c5-ca59-4575-94fa-7d5c3bac5c45" providerId="ADAL" clId="{69F26394-5FEC-4CD9-8AFC-CD11E873C4CA}" dt="2020-11-05T08:22:42.701" v="2052" actId="21"/>
          <ac:picMkLst>
            <pc:docMk/>
            <pc:sldMk cId="2217640941" sldId="260"/>
            <ac:picMk id="7" creationId="{E5DD9E23-3C03-4858-8264-1B5E5A09E238}"/>
          </ac:picMkLst>
        </pc:picChg>
        <pc:picChg chg="add del">
          <ac:chgData name="keai007" userId="022cf1c5-ca59-4575-94fa-7d5c3bac5c45" providerId="ADAL" clId="{69F26394-5FEC-4CD9-8AFC-CD11E873C4CA}" dt="2020-11-08T14:23:05.924" v="5236" actId="22"/>
          <ac:picMkLst>
            <pc:docMk/>
            <pc:sldMk cId="2217640941" sldId="260"/>
            <ac:picMk id="9" creationId="{FD020018-F442-4A32-8263-38045E208959}"/>
          </ac:picMkLst>
        </pc:picChg>
        <pc:picChg chg="add del mod">
          <ac:chgData name="keai007" userId="022cf1c5-ca59-4575-94fa-7d5c3bac5c45" providerId="ADAL" clId="{69F26394-5FEC-4CD9-8AFC-CD11E873C4CA}" dt="2020-11-08T13:29:13.855" v="5201" actId="478"/>
          <ac:picMkLst>
            <pc:docMk/>
            <pc:sldMk cId="2217640941" sldId="260"/>
            <ac:picMk id="10" creationId="{7AEE382C-3C6A-419C-A44A-F050EBC8064E}"/>
          </ac:picMkLst>
        </pc:picChg>
        <pc:picChg chg="add del">
          <ac:chgData name="keai007" userId="022cf1c5-ca59-4575-94fa-7d5c3bac5c45" providerId="ADAL" clId="{69F26394-5FEC-4CD9-8AFC-CD11E873C4CA}" dt="2020-11-08T14:23:01.161" v="5233" actId="22"/>
          <ac:picMkLst>
            <pc:docMk/>
            <pc:sldMk cId="2217640941" sldId="260"/>
            <ac:picMk id="12" creationId="{9AB09044-FA7E-4F73-9559-C32ED6E2B182}"/>
          </ac:picMkLst>
        </pc:picChg>
        <pc:picChg chg="add del">
          <ac:chgData name="keai007" userId="022cf1c5-ca59-4575-94fa-7d5c3bac5c45" providerId="ADAL" clId="{69F26394-5FEC-4CD9-8AFC-CD11E873C4CA}" dt="2020-11-08T14:23:04.656" v="5235" actId="22"/>
          <ac:picMkLst>
            <pc:docMk/>
            <pc:sldMk cId="2217640941" sldId="260"/>
            <ac:picMk id="14" creationId="{A9156E45-104F-4F74-8A3F-4960F5DD38F9}"/>
          </ac:picMkLst>
        </pc:picChg>
      </pc:sldChg>
      <pc:sldChg chg="addSp modSp new mod ord">
        <pc:chgData name="keai007" userId="022cf1c5-ca59-4575-94fa-7d5c3bac5c45" providerId="ADAL" clId="{69F26394-5FEC-4CD9-8AFC-CD11E873C4CA}" dt="2020-11-08T14:35:09.839" v="5353" actId="14100"/>
        <pc:sldMkLst>
          <pc:docMk/>
          <pc:sldMk cId="80227904" sldId="261"/>
        </pc:sldMkLst>
        <pc:spChg chg="mod">
          <ac:chgData name="keai007" userId="022cf1c5-ca59-4575-94fa-7d5c3bac5c45" providerId="ADAL" clId="{69F26394-5FEC-4CD9-8AFC-CD11E873C4CA}" dt="2020-11-05T08:37:49.935" v="2122" actId="20577"/>
          <ac:spMkLst>
            <pc:docMk/>
            <pc:sldMk cId="80227904" sldId="261"/>
            <ac:spMk id="2" creationId="{14C8B7FE-EBD8-4EB1-BE57-0CEA5D160A0B}"/>
          </ac:spMkLst>
        </pc:spChg>
        <pc:spChg chg="mod">
          <ac:chgData name="keai007" userId="022cf1c5-ca59-4575-94fa-7d5c3bac5c45" providerId="ADAL" clId="{69F26394-5FEC-4CD9-8AFC-CD11E873C4CA}" dt="2020-11-08T14:35:03.394" v="5351" actId="20577"/>
          <ac:spMkLst>
            <pc:docMk/>
            <pc:sldMk cId="80227904" sldId="261"/>
            <ac:spMk id="3" creationId="{0F26D082-7424-4E4C-AA60-1519474163E1}"/>
          </ac:spMkLst>
        </pc:spChg>
        <pc:picChg chg="add mod">
          <ac:chgData name="keai007" userId="022cf1c5-ca59-4575-94fa-7d5c3bac5c45" providerId="ADAL" clId="{69F26394-5FEC-4CD9-8AFC-CD11E873C4CA}" dt="2020-11-08T14:34:32.646" v="5344" actId="1076"/>
          <ac:picMkLst>
            <pc:docMk/>
            <pc:sldMk cId="80227904" sldId="261"/>
            <ac:picMk id="5" creationId="{4F4A5B6A-F4D8-4F22-8E5F-AEADFD4B8D44}"/>
          </ac:picMkLst>
        </pc:picChg>
        <pc:picChg chg="add mod">
          <ac:chgData name="keai007" userId="022cf1c5-ca59-4575-94fa-7d5c3bac5c45" providerId="ADAL" clId="{69F26394-5FEC-4CD9-8AFC-CD11E873C4CA}" dt="2020-11-08T14:35:09.839" v="5353" actId="14100"/>
          <ac:picMkLst>
            <pc:docMk/>
            <pc:sldMk cId="80227904" sldId="261"/>
            <ac:picMk id="7" creationId="{A5E811C6-A17A-4509-AD3B-3DE3BEDCD331}"/>
          </ac:picMkLst>
        </pc:picChg>
      </pc:sldChg>
      <pc:sldChg chg="modSp new mod ord">
        <pc:chgData name="keai007" userId="022cf1c5-ca59-4575-94fa-7d5c3bac5c45" providerId="ADAL" clId="{69F26394-5FEC-4CD9-8AFC-CD11E873C4CA}" dt="2020-11-08T15:20:38.542" v="7855"/>
        <pc:sldMkLst>
          <pc:docMk/>
          <pc:sldMk cId="642478583" sldId="262"/>
        </pc:sldMkLst>
        <pc:spChg chg="mod">
          <ac:chgData name="keai007" userId="022cf1c5-ca59-4575-94fa-7d5c3bac5c45" providerId="ADAL" clId="{69F26394-5FEC-4CD9-8AFC-CD11E873C4CA}" dt="2020-11-05T11:19:10.750" v="4215"/>
          <ac:spMkLst>
            <pc:docMk/>
            <pc:sldMk cId="642478583" sldId="262"/>
            <ac:spMk id="2" creationId="{7EA74D20-001B-4F01-B94D-663DCE5BB775}"/>
          </ac:spMkLst>
        </pc:spChg>
        <pc:spChg chg="mod">
          <ac:chgData name="keai007" userId="022cf1c5-ca59-4575-94fa-7d5c3bac5c45" providerId="ADAL" clId="{69F26394-5FEC-4CD9-8AFC-CD11E873C4CA}" dt="2020-11-08T15:16:50.212" v="7552"/>
          <ac:spMkLst>
            <pc:docMk/>
            <pc:sldMk cId="642478583" sldId="262"/>
            <ac:spMk id="3" creationId="{B6E94F59-632E-4C86-9893-E5171B30BC14}"/>
          </ac:spMkLst>
        </pc:spChg>
      </pc:sldChg>
      <pc:sldChg chg="modSp new del mod">
        <pc:chgData name="keai007" userId="022cf1c5-ca59-4575-94fa-7d5c3bac5c45" providerId="ADAL" clId="{69F26394-5FEC-4CD9-8AFC-CD11E873C4CA}" dt="2020-11-08T15:03:13.603" v="5968" actId="2696"/>
        <pc:sldMkLst>
          <pc:docMk/>
          <pc:sldMk cId="3640188907" sldId="263"/>
        </pc:sldMkLst>
        <pc:spChg chg="mod">
          <ac:chgData name="keai007" userId="022cf1c5-ca59-4575-94fa-7d5c3bac5c45" providerId="ADAL" clId="{69F26394-5FEC-4CD9-8AFC-CD11E873C4CA}" dt="2020-11-05T11:21:17.594" v="4279"/>
          <ac:spMkLst>
            <pc:docMk/>
            <pc:sldMk cId="3640188907" sldId="263"/>
            <ac:spMk id="2" creationId="{629F6736-735A-4146-8AA1-A51F93FA64B5}"/>
          </ac:spMkLst>
        </pc:spChg>
        <pc:spChg chg="mod">
          <ac:chgData name="keai007" userId="022cf1c5-ca59-4575-94fa-7d5c3bac5c45" providerId="ADAL" clId="{69F26394-5FEC-4CD9-8AFC-CD11E873C4CA}" dt="2020-11-05T11:27:10.620" v="4675"/>
          <ac:spMkLst>
            <pc:docMk/>
            <pc:sldMk cId="3640188907" sldId="263"/>
            <ac:spMk id="3" creationId="{23D2D280-CD76-4CC9-B22E-8997522DCAE7}"/>
          </ac:spMkLst>
        </pc:spChg>
      </pc:sldChg>
      <pc:sldChg chg="addSp modSp new mod">
        <pc:chgData name="keai007" userId="022cf1c5-ca59-4575-94fa-7d5c3bac5c45" providerId="ADAL" clId="{69F26394-5FEC-4CD9-8AFC-CD11E873C4CA}" dt="2020-11-08T15:21:59.488" v="7873" actId="14100"/>
        <pc:sldMkLst>
          <pc:docMk/>
          <pc:sldMk cId="3737254338" sldId="264"/>
        </pc:sldMkLst>
        <pc:spChg chg="mod">
          <ac:chgData name="keai007" userId="022cf1c5-ca59-4575-94fa-7d5c3bac5c45" providerId="ADAL" clId="{69F26394-5FEC-4CD9-8AFC-CD11E873C4CA}" dt="2020-11-05T11:27:40.624" v="4699"/>
          <ac:spMkLst>
            <pc:docMk/>
            <pc:sldMk cId="3737254338" sldId="264"/>
            <ac:spMk id="2" creationId="{6289EDEF-7078-480E-B65C-40309A64F460}"/>
          </ac:spMkLst>
        </pc:spChg>
        <pc:spChg chg="mod">
          <ac:chgData name="keai007" userId="022cf1c5-ca59-4575-94fa-7d5c3bac5c45" providerId="ADAL" clId="{69F26394-5FEC-4CD9-8AFC-CD11E873C4CA}" dt="2020-11-08T15:21:53.252" v="7871" actId="20577"/>
          <ac:spMkLst>
            <pc:docMk/>
            <pc:sldMk cId="3737254338" sldId="264"/>
            <ac:spMk id="3" creationId="{05793DC9-51E2-4F57-BF9E-499F4EB70F6B}"/>
          </ac:spMkLst>
        </pc:spChg>
        <pc:picChg chg="add mod">
          <ac:chgData name="keai007" userId="022cf1c5-ca59-4575-94fa-7d5c3bac5c45" providerId="ADAL" clId="{69F26394-5FEC-4CD9-8AFC-CD11E873C4CA}" dt="2020-11-08T15:21:59.488" v="7873" actId="14100"/>
          <ac:picMkLst>
            <pc:docMk/>
            <pc:sldMk cId="3737254338" sldId="264"/>
            <ac:picMk id="5" creationId="{E7680336-B3A8-43D1-9324-031688E1D603}"/>
          </ac:picMkLst>
        </pc:picChg>
      </pc:sldChg>
      <pc:sldChg chg="addSp delSp modSp new del mod">
        <pc:chgData name="keai007" userId="022cf1c5-ca59-4575-94fa-7d5c3bac5c45" providerId="ADAL" clId="{69F26394-5FEC-4CD9-8AFC-CD11E873C4CA}" dt="2020-11-08T15:20:43.089" v="7856" actId="2696"/>
        <pc:sldMkLst>
          <pc:docMk/>
          <pc:sldMk cId="3990910540" sldId="265"/>
        </pc:sldMkLst>
        <pc:picChg chg="add mod">
          <ac:chgData name="keai007" userId="022cf1c5-ca59-4575-94fa-7d5c3bac5c45" providerId="ADAL" clId="{69F26394-5FEC-4CD9-8AFC-CD11E873C4CA}" dt="2020-11-05T11:30:05.443" v="4705" actId="1076"/>
          <ac:picMkLst>
            <pc:docMk/>
            <pc:sldMk cId="3990910540" sldId="265"/>
            <ac:picMk id="5" creationId="{F4578717-012E-433A-B428-20414B9F6226}"/>
          </ac:picMkLst>
        </pc:picChg>
        <pc:picChg chg="add del mod">
          <ac:chgData name="keai007" userId="022cf1c5-ca59-4575-94fa-7d5c3bac5c45" providerId="ADAL" clId="{69F26394-5FEC-4CD9-8AFC-CD11E873C4CA}" dt="2020-11-05T11:29:59.402" v="4703" actId="478"/>
          <ac:picMkLst>
            <pc:docMk/>
            <pc:sldMk cId="3990910540" sldId="265"/>
            <ac:picMk id="1026" creationId="{2D5CA3EC-3973-4980-B5A2-4C5AD385D31C}"/>
          </ac:picMkLst>
        </pc:picChg>
      </pc:sldChg>
      <pc:sldChg chg="modSp new mod modNotesTx">
        <pc:chgData name="keai007" userId="022cf1c5-ca59-4575-94fa-7d5c3bac5c45" providerId="ADAL" clId="{69F26394-5FEC-4CD9-8AFC-CD11E873C4CA}" dt="2020-11-08T15:12:44.418" v="6674"/>
        <pc:sldMkLst>
          <pc:docMk/>
          <pc:sldMk cId="3303383239" sldId="266"/>
        </pc:sldMkLst>
        <pc:spChg chg="mod">
          <ac:chgData name="keai007" userId="022cf1c5-ca59-4575-94fa-7d5c3bac5c45" providerId="ADAL" clId="{69F26394-5FEC-4CD9-8AFC-CD11E873C4CA}" dt="2020-11-08T15:04:40.197" v="5990" actId="20577"/>
          <ac:spMkLst>
            <pc:docMk/>
            <pc:sldMk cId="3303383239" sldId="266"/>
            <ac:spMk id="2" creationId="{9A93766D-5C61-4F9D-AC8C-3787DB979451}"/>
          </ac:spMkLst>
        </pc:spChg>
        <pc:spChg chg="mod">
          <ac:chgData name="keai007" userId="022cf1c5-ca59-4575-94fa-7d5c3bac5c45" providerId="ADAL" clId="{69F26394-5FEC-4CD9-8AFC-CD11E873C4CA}" dt="2020-11-08T15:12:44.418" v="6674"/>
          <ac:spMkLst>
            <pc:docMk/>
            <pc:sldMk cId="3303383239" sldId="266"/>
            <ac:spMk id="3" creationId="{8A6ED5FD-DC1A-4FBE-B82F-B63926B48234}"/>
          </ac:spMkLst>
        </pc:spChg>
      </pc:sldChg>
      <pc:sldChg chg="addSp new mod">
        <pc:chgData name="keai007" userId="022cf1c5-ca59-4575-94fa-7d5c3bac5c45" providerId="ADAL" clId="{69F26394-5FEC-4CD9-8AFC-CD11E873C4CA}" dt="2020-11-08T14:24:29.984" v="5248" actId="22"/>
        <pc:sldMkLst>
          <pc:docMk/>
          <pc:sldMk cId="1672801693" sldId="267"/>
        </pc:sldMkLst>
        <pc:picChg chg="add">
          <ac:chgData name="keai007" userId="022cf1c5-ca59-4575-94fa-7d5c3bac5c45" providerId="ADAL" clId="{69F26394-5FEC-4CD9-8AFC-CD11E873C4CA}" dt="2020-11-08T14:24:29.984" v="5248" actId="22"/>
          <ac:picMkLst>
            <pc:docMk/>
            <pc:sldMk cId="1672801693" sldId="267"/>
            <ac:picMk id="5" creationId="{342EAC1D-5952-4975-A093-9CEB0934D38B}"/>
          </ac:picMkLst>
        </pc:picChg>
      </pc:sldChg>
      <pc:sldChg chg="addSp delSp modSp new mod">
        <pc:chgData name="keai007" userId="022cf1c5-ca59-4575-94fa-7d5c3bac5c45" providerId="ADAL" clId="{69F26394-5FEC-4CD9-8AFC-CD11E873C4CA}" dt="2020-11-08T14:23:56.737" v="5247" actId="1076"/>
        <pc:sldMkLst>
          <pc:docMk/>
          <pc:sldMk cId="178448552" sldId="268"/>
        </pc:sldMkLst>
        <pc:spChg chg="del">
          <ac:chgData name="keai007" userId="022cf1c5-ca59-4575-94fa-7d5c3bac5c45" providerId="ADAL" clId="{69F26394-5FEC-4CD9-8AFC-CD11E873C4CA}" dt="2020-11-08T14:23:49.928" v="5244" actId="22"/>
          <ac:spMkLst>
            <pc:docMk/>
            <pc:sldMk cId="178448552" sldId="268"/>
            <ac:spMk id="3" creationId="{93BB9D82-C96B-41E5-B2FC-5822D189C47A}"/>
          </ac:spMkLst>
        </pc:spChg>
        <pc:picChg chg="add mod ord">
          <ac:chgData name="keai007" userId="022cf1c5-ca59-4575-94fa-7d5c3bac5c45" providerId="ADAL" clId="{69F26394-5FEC-4CD9-8AFC-CD11E873C4CA}" dt="2020-11-08T14:23:56.737" v="5247" actId="1076"/>
          <ac:picMkLst>
            <pc:docMk/>
            <pc:sldMk cId="178448552" sldId="268"/>
            <ac:picMk id="5" creationId="{D18F9882-2E1E-419B-8DB2-4DD7F29AD4CB}"/>
          </ac:picMkLst>
        </pc:picChg>
      </pc:sldChg>
      <pc:sldChg chg="addSp delSp modSp new mod">
        <pc:chgData name="keai007" userId="022cf1c5-ca59-4575-94fa-7d5c3bac5c45" providerId="ADAL" clId="{69F26394-5FEC-4CD9-8AFC-CD11E873C4CA}" dt="2020-11-08T14:23:31.380" v="5243" actId="1076"/>
        <pc:sldMkLst>
          <pc:docMk/>
          <pc:sldMk cId="2031848768" sldId="269"/>
        </pc:sldMkLst>
        <pc:spChg chg="del">
          <ac:chgData name="keai007" userId="022cf1c5-ca59-4575-94fa-7d5c3bac5c45" providerId="ADAL" clId="{69F26394-5FEC-4CD9-8AFC-CD11E873C4CA}" dt="2020-11-08T14:23:22.570" v="5240" actId="22"/>
          <ac:spMkLst>
            <pc:docMk/>
            <pc:sldMk cId="2031848768" sldId="269"/>
            <ac:spMk id="3" creationId="{A4EA233B-4DF7-4E5C-9D67-8B211A15602A}"/>
          </ac:spMkLst>
        </pc:spChg>
        <pc:picChg chg="add mod ord">
          <ac:chgData name="keai007" userId="022cf1c5-ca59-4575-94fa-7d5c3bac5c45" providerId="ADAL" clId="{69F26394-5FEC-4CD9-8AFC-CD11E873C4CA}" dt="2020-11-08T14:23:31.380" v="5243" actId="1076"/>
          <ac:picMkLst>
            <pc:docMk/>
            <pc:sldMk cId="2031848768" sldId="269"/>
            <ac:picMk id="5" creationId="{91B5C755-15E2-4099-8A73-C52FA97697A5}"/>
          </ac:picMkLst>
        </pc:picChg>
      </pc:sldChg>
      <pc:sldChg chg="addSp delSp modSp new mod ord modNotesTx">
        <pc:chgData name="keai007" userId="022cf1c5-ca59-4575-94fa-7d5c3bac5c45" providerId="ADAL" clId="{69F26394-5FEC-4CD9-8AFC-CD11E873C4CA}" dt="2020-11-08T14:51:07.144" v="5811" actId="20577"/>
        <pc:sldMkLst>
          <pc:docMk/>
          <pc:sldMk cId="2197439744" sldId="270"/>
        </pc:sldMkLst>
        <pc:spChg chg="add del">
          <ac:chgData name="keai007" userId="022cf1c5-ca59-4575-94fa-7d5c3bac5c45" providerId="ADAL" clId="{69F26394-5FEC-4CD9-8AFC-CD11E873C4CA}" dt="2020-11-08T14:28:44.906" v="5262" actId="22"/>
          <ac:spMkLst>
            <pc:docMk/>
            <pc:sldMk cId="2197439744" sldId="270"/>
            <ac:spMk id="3" creationId="{5FA315A8-2FA7-4BBE-B306-C43D570F4386}"/>
          </ac:spMkLst>
        </pc:spChg>
        <pc:picChg chg="add del">
          <ac:chgData name="keai007" userId="022cf1c5-ca59-4575-94fa-7d5c3bac5c45" providerId="ADAL" clId="{69F26394-5FEC-4CD9-8AFC-CD11E873C4CA}" dt="2020-11-08T14:28:36.979" v="5260" actId="478"/>
          <ac:picMkLst>
            <pc:docMk/>
            <pc:sldMk cId="2197439744" sldId="270"/>
            <ac:picMk id="5" creationId="{9A7CE046-2666-4E16-8E4A-5EABDCA7D933}"/>
          </ac:picMkLst>
        </pc:picChg>
        <pc:picChg chg="add mod">
          <ac:chgData name="keai007" userId="022cf1c5-ca59-4575-94fa-7d5c3bac5c45" providerId="ADAL" clId="{69F26394-5FEC-4CD9-8AFC-CD11E873C4CA}" dt="2020-11-08T14:29:02.134" v="5268" actId="1038"/>
          <ac:picMkLst>
            <pc:docMk/>
            <pc:sldMk cId="2197439744" sldId="270"/>
            <ac:picMk id="7" creationId="{565AB138-19DD-4209-8B44-00BFAFC50A76}"/>
          </ac:picMkLst>
        </pc:picChg>
        <pc:picChg chg="add del mod ord">
          <ac:chgData name="keai007" userId="022cf1c5-ca59-4575-94fa-7d5c3bac5c45" providerId="ADAL" clId="{69F26394-5FEC-4CD9-8AFC-CD11E873C4CA}" dt="2020-11-08T14:28:44.906" v="5262" actId="22"/>
          <ac:picMkLst>
            <pc:docMk/>
            <pc:sldMk cId="2197439744" sldId="270"/>
            <ac:picMk id="9" creationId="{56B2DB77-5D0D-4602-AC78-33441AD9F559}"/>
          </ac:picMkLst>
        </pc:picChg>
        <pc:picChg chg="add ord">
          <ac:chgData name="keai007" userId="022cf1c5-ca59-4575-94fa-7d5c3bac5c45" providerId="ADAL" clId="{69F26394-5FEC-4CD9-8AFC-CD11E873C4CA}" dt="2020-11-08T14:28:49.544" v="5264" actId="167"/>
          <ac:picMkLst>
            <pc:docMk/>
            <pc:sldMk cId="2197439744" sldId="270"/>
            <ac:picMk id="11" creationId="{20E155CA-6D97-4C79-A4B0-56DB6ECF1E22}"/>
          </ac:picMkLst>
        </pc:picChg>
      </pc:sldChg>
      <pc:sldChg chg="addSp modSp new mod modNotesTx">
        <pc:chgData name="keai007" userId="022cf1c5-ca59-4575-94fa-7d5c3bac5c45" providerId="ADAL" clId="{69F26394-5FEC-4CD9-8AFC-CD11E873C4CA}" dt="2020-11-08T14:46:27.084" v="5762" actId="1076"/>
        <pc:sldMkLst>
          <pc:docMk/>
          <pc:sldMk cId="3474406603" sldId="271"/>
        </pc:sldMkLst>
        <pc:spChg chg="mod">
          <ac:chgData name="keai007" userId="022cf1c5-ca59-4575-94fa-7d5c3bac5c45" providerId="ADAL" clId="{69F26394-5FEC-4CD9-8AFC-CD11E873C4CA}" dt="2020-11-08T14:41:57.305" v="5400" actId="20577"/>
          <ac:spMkLst>
            <pc:docMk/>
            <pc:sldMk cId="3474406603" sldId="271"/>
            <ac:spMk id="2" creationId="{593BD49A-F5EE-4A2B-B033-9535FAB9E0A5}"/>
          </ac:spMkLst>
        </pc:spChg>
        <pc:spChg chg="mod">
          <ac:chgData name="keai007" userId="022cf1c5-ca59-4575-94fa-7d5c3bac5c45" providerId="ADAL" clId="{69F26394-5FEC-4CD9-8AFC-CD11E873C4CA}" dt="2020-11-08T14:46:06.599" v="5758"/>
          <ac:spMkLst>
            <pc:docMk/>
            <pc:sldMk cId="3474406603" sldId="271"/>
            <ac:spMk id="3" creationId="{AE598F68-024A-4278-BD6C-987874F7C747}"/>
          </ac:spMkLst>
        </pc:spChg>
        <pc:picChg chg="add mod">
          <ac:chgData name="keai007" userId="022cf1c5-ca59-4575-94fa-7d5c3bac5c45" providerId="ADAL" clId="{69F26394-5FEC-4CD9-8AFC-CD11E873C4CA}" dt="2020-11-08T14:46:27.084" v="5762" actId="1076"/>
          <ac:picMkLst>
            <pc:docMk/>
            <pc:sldMk cId="3474406603" sldId="271"/>
            <ac:picMk id="5" creationId="{B27D3AB7-C1F7-4536-885A-222DA5111E58}"/>
          </ac:picMkLst>
        </pc:picChg>
      </pc:sldChg>
      <pc:sldChg chg="modSp new mod">
        <pc:chgData name="keai007" userId="022cf1c5-ca59-4575-94fa-7d5c3bac5c45" providerId="ADAL" clId="{69F26394-5FEC-4CD9-8AFC-CD11E873C4CA}" dt="2020-11-08T15:05:39.222" v="6014" actId="5793"/>
        <pc:sldMkLst>
          <pc:docMk/>
          <pc:sldMk cId="1849432398" sldId="272"/>
        </pc:sldMkLst>
        <pc:spChg chg="mod">
          <ac:chgData name="keai007" userId="022cf1c5-ca59-4575-94fa-7d5c3bac5c45" providerId="ADAL" clId="{69F26394-5FEC-4CD9-8AFC-CD11E873C4CA}" dt="2020-11-08T14:46:50.933" v="5778"/>
          <ac:spMkLst>
            <pc:docMk/>
            <pc:sldMk cId="1849432398" sldId="272"/>
            <ac:spMk id="2" creationId="{81E82F03-661D-4A06-BB9C-EFB84139AE77}"/>
          </ac:spMkLst>
        </pc:spChg>
        <pc:spChg chg="mod">
          <ac:chgData name="keai007" userId="022cf1c5-ca59-4575-94fa-7d5c3bac5c45" providerId="ADAL" clId="{69F26394-5FEC-4CD9-8AFC-CD11E873C4CA}" dt="2020-11-08T15:05:39.222" v="6014" actId="5793"/>
          <ac:spMkLst>
            <pc:docMk/>
            <pc:sldMk cId="1849432398" sldId="272"/>
            <ac:spMk id="3" creationId="{95794A8C-EED7-4500-9DFC-82611945886B}"/>
          </ac:spMkLst>
        </pc:spChg>
      </pc:sldChg>
      <pc:sldChg chg="modSp new mod">
        <pc:chgData name="keai007" userId="022cf1c5-ca59-4575-94fa-7d5c3bac5c45" providerId="ADAL" clId="{69F26394-5FEC-4CD9-8AFC-CD11E873C4CA}" dt="2020-11-08T15:20:24.144" v="7853" actId="207"/>
        <pc:sldMkLst>
          <pc:docMk/>
          <pc:sldMk cId="1377539973" sldId="273"/>
        </pc:sldMkLst>
        <pc:spChg chg="mod">
          <ac:chgData name="keai007" userId="022cf1c5-ca59-4575-94fa-7d5c3bac5c45" providerId="ADAL" clId="{69F26394-5FEC-4CD9-8AFC-CD11E873C4CA}" dt="2020-11-08T14:51:37.211" v="5864"/>
          <ac:spMkLst>
            <pc:docMk/>
            <pc:sldMk cId="1377539973" sldId="273"/>
            <ac:spMk id="2" creationId="{5BC45745-62E6-4AB7-A427-B40B56470F51}"/>
          </ac:spMkLst>
        </pc:spChg>
        <pc:spChg chg="mod">
          <ac:chgData name="keai007" userId="022cf1c5-ca59-4575-94fa-7d5c3bac5c45" providerId="ADAL" clId="{69F26394-5FEC-4CD9-8AFC-CD11E873C4CA}" dt="2020-11-08T15:20:24.144" v="7853" actId="207"/>
          <ac:spMkLst>
            <pc:docMk/>
            <pc:sldMk cId="1377539973" sldId="273"/>
            <ac:spMk id="3" creationId="{7F628EA5-24E4-466C-8218-37AC8F1A000B}"/>
          </ac:spMkLst>
        </pc:spChg>
      </pc:sldChg>
      <pc:sldChg chg="addSp modSp new mod modNotesTx">
        <pc:chgData name="keai007" userId="022cf1c5-ca59-4575-94fa-7d5c3bac5c45" providerId="ADAL" clId="{69F26394-5FEC-4CD9-8AFC-CD11E873C4CA}" dt="2020-11-09T11:21:16.994" v="7874"/>
        <pc:sldMkLst>
          <pc:docMk/>
          <pc:sldMk cId="3953561022" sldId="274"/>
        </pc:sldMkLst>
        <pc:picChg chg="add mod">
          <ac:chgData name="keai007" userId="022cf1c5-ca59-4575-94fa-7d5c3bac5c45" providerId="ADAL" clId="{69F26394-5FEC-4CD9-8AFC-CD11E873C4CA}" dt="2020-11-08T15:00:12.009" v="5922" actId="1076"/>
          <ac:picMkLst>
            <pc:docMk/>
            <pc:sldMk cId="3953561022" sldId="274"/>
            <ac:picMk id="5" creationId="{2280C27B-3106-443B-B62D-81B685B20AE1}"/>
          </ac:picMkLst>
        </pc:picChg>
      </pc:sldChg>
      <pc:sldChg chg="addSp new mod modNotesTx">
        <pc:chgData name="keai007" userId="022cf1c5-ca59-4575-94fa-7d5c3bac5c45" providerId="ADAL" clId="{69F26394-5FEC-4CD9-8AFC-CD11E873C4CA}" dt="2020-11-08T15:20:05.008" v="7851" actId="20577"/>
        <pc:sldMkLst>
          <pc:docMk/>
          <pc:sldMk cId="2401777806" sldId="275"/>
        </pc:sldMkLst>
        <pc:picChg chg="add">
          <ac:chgData name="keai007" userId="022cf1c5-ca59-4575-94fa-7d5c3bac5c45" providerId="ADAL" clId="{69F26394-5FEC-4CD9-8AFC-CD11E873C4CA}" dt="2020-11-08T15:01:54.946" v="5924" actId="22"/>
          <ac:picMkLst>
            <pc:docMk/>
            <pc:sldMk cId="2401777806" sldId="275"/>
            <ac:picMk id="5" creationId="{C96A90BB-0559-477D-94B9-BCC378D948D0}"/>
          </ac:picMkLst>
        </pc:picChg>
      </pc:sldChg>
      <pc:sldChg chg="addSp modSp new mod">
        <pc:chgData name="keai007" userId="022cf1c5-ca59-4575-94fa-7d5c3bac5c45" providerId="ADAL" clId="{69F26394-5FEC-4CD9-8AFC-CD11E873C4CA}" dt="2020-11-08T15:02:57.751" v="5967" actId="1076"/>
        <pc:sldMkLst>
          <pc:docMk/>
          <pc:sldMk cId="2104700713" sldId="276"/>
        </pc:sldMkLst>
        <pc:picChg chg="add mod">
          <ac:chgData name="keai007" userId="022cf1c5-ca59-4575-94fa-7d5c3bac5c45" providerId="ADAL" clId="{69F26394-5FEC-4CD9-8AFC-CD11E873C4CA}" dt="2020-11-08T15:02:57.751" v="5967" actId="1076"/>
          <ac:picMkLst>
            <pc:docMk/>
            <pc:sldMk cId="2104700713" sldId="276"/>
            <ac:picMk id="5" creationId="{1596227B-974F-4B77-9BDC-35CF6E1348F9}"/>
          </ac:picMkLst>
        </pc:picChg>
      </pc:sldChg>
      <pc:sldChg chg="new del">
        <pc:chgData name="keai007" userId="022cf1c5-ca59-4575-94fa-7d5c3bac5c45" providerId="ADAL" clId="{69F26394-5FEC-4CD9-8AFC-CD11E873C4CA}" dt="2020-11-08T15:05:17.396" v="6003" actId="2696"/>
        <pc:sldMkLst>
          <pc:docMk/>
          <pc:sldMk cId="4243289988" sldId="277"/>
        </pc:sldMkLst>
      </pc:sldChg>
    </pc:docChg>
  </pc:docChgLst>
  <pc:docChgLst>
    <pc:chgData name="阮 庭峰" userId="5048416a657766c3" providerId="LiveId" clId="{8FBF187B-8AD6-DD4B-883D-1933D929EB5E}"/>
    <pc:docChg chg="undo custSel modSld">
      <pc:chgData name="阮 庭峰" userId="5048416a657766c3" providerId="LiveId" clId="{8FBF187B-8AD6-DD4B-883D-1933D929EB5E}" dt="2023-05-18T10:57:27.994" v="5" actId="20577"/>
      <pc:docMkLst>
        <pc:docMk/>
      </pc:docMkLst>
      <pc:sldChg chg="modSp mod">
        <pc:chgData name="阮 庭峰" userId="5048416a657766c3" providerId="LiveId" clId="{8FBF187B-8AD6-DD4B-883D-1933D929EB5E}" dt="2023-05-18T10:57:27.994" v="5" actId="20577"/>
        <pc:sldMkLst>
          <pc:docMk/>
          <pc:sldMk cId="2217640941" sldId="260"/>
        </pc:sldMkLst>
        <pc:spChg chg="mod">
          <ac:chgData name="阮 庭峰" userId="5048416a657766c3" providerId="LiveId" clId="{8FBF187B-8AD6-DD4B-883D-1933D929EB5E}" dt="2023-05-18T10:57:27.994" v="5" actId="20577"/>
          <ac:spMkLst>
            <pc:docMk/>
            <pc:sldMk cId="2217640941" sldId="260"/>
            <ac:spMk id="12" creationId="{DD8D96F7-48F5-581D-F053-8E5AAB48C008}"/>
          </ac:spMkLst>
        </pc:spChg>
      </pc:sldChg>
    </pc:docChg>
  </pc:docChgLst>
  <pc:docChgLst>
    <pc:chgData name="keai007" userId="d8eef551-0017-4f1a-801f-b25f26595c5d" providerId="ADAL" clId="{FCA18267-5757-4119-B619-22F44EEA4208}"/>
    <pc:docChg chg="modSld">
      <pc:chgData name="keai007" userId="d8eef551-0017-4f1a-801f-b25f26595c5d" providerId="ADAL" clId="{FCA18267-5757-4119-B619-22F44EEA4208}" dt="2022-09-20T13:52:47.894" v="0" actId="15"/>
      <pc:docMkLst>
        <pc:docMk/>
      </pc:docMkLst>
      <pc:sldChg chg="modSp mod">
        <pc:chgData name="keai007" userId="d8eef551-0017-4f1a-801f-b25f26595c5d" providerId="ADAL" clId="{FCA18267-5757-4119-B619-22F44EEA4208}" dt="2022-09-20T13:52:47.894" v="0" actId="15"/>
        <pc:sldMkLst>
          <pc:docMk/>
          <pc:sldMk cId="2666078748" sldId="266"/>
        </pc:sldMkLst>
        <pc:spChg chg="mod">
          <ac:chgData name="keai007" userId="d8eef551-0017-4f1a-801f-b25f26595c5d" providerId="ADAL" clId="{FCA18267-5757-4119-B619-22F44EEA4208}" dt="2022-09-20T13:52:47.894" v="0" actId="15"/>
          <ac:spMkLst>
            <pc:docMk/>
            <pc:sldMk cId="2666078748" sldId="266"/>
            <ac:spMk id="3" creationId="{8A6ED5FD-DC1A-4FBE-B82F-B63926B48234}"/>
          </ac:spMkLst>
        </pc:spChg>
      </pc:sldChg>
    </pc:docChg>
  </pc:docChgLst>
  <pc:docChgLst>
    <pc:chgData name="阮 庭峰" userId="5048416a657766c3" providerId="LiveId" clId="{1A1F49B1-1307-47A0-9EB9-501658905FA3}"/>
    <pc:docChg chg="undo custSel modSld">
      <pc:chgData name="阮 庭峰" userId="5048416a657766c3" providerId="LiveId" clId="{1A1F49B1-1307-47A0-9EB9-501658905FA3}" dt="2023-05-18T07:03:59.236" v="355" actId="207"/>
      <pc:docMkLst>
        <pc:docMk/>
      </pc:docMkLst>
      <pc:sldChg chg="modNotesTx">
        <pc:chgData name="阮 庭峰" userId="5048416a657766c3" providerId="LiveId" clId="{1A1F49B1-1307-47A0-9EB9-501658905FA3}" dt="2023-05-18T07:01:23.238" v="245" actId="20577"/>
        <pc:sldMkLst>
          <pc:docMk/>
          <pc:sldMk cId="3912468849" sldId="259"/>
        </pc:sldMkLst>
      </pc:sldChg>
      <pc:sldChg chg="modSp mod modNotesTx">
        <pc:chgData name="阮 庭峰" userId="5048416a657766c3" providerId="LiveId" clId="{1A1F49B1-1307-47A0-9EB9-501658905FA3}" dt="2023-05-18T07:03:59.236" v="355" actId="207"/>
        <pc:sldMkLst>
          <pc:docMk/>
          <pc:sldMk cId="163393590" sldId="297"/>
        </pc:sldMkLst>
        <pc:spChg chg="mod">
          <ac:chgData name="阮 庭峰" userId="5048416a657766c3" providerId="LiveId" clId="{1A1F49B1-1307-47A0-9EB9-501658905FA3}" dt="2023-05-18T07:03:59.236" v="355" actId="207"/>
          <ac:spMkLst>
            <pc:docMk/>
            <pc:sldMk cId="163393590" sldId="297"/>
            <ac:spMk id="3" creationId="{C13F6B00-D287-41E8-B14F-102B2F4AB0A3}"/>
          </ac:spMkLst>
        </pc:spChg>
      </pc:sldChg>
      <pc:sldChg chg="modNotesTx">
        <pc:chgData name="阮 庭峰" userId="5048416a657766c3" providerId="LiveId" clId="{1A1F49B1-1307-47A0-9EB9-501658905FA3}" dt="2023-05-17T13:09:16.251" v="4"/>
        <pc:sldMkLst>
          <pc:docMk/>
          <pc:sldMk cId="1748686461" sldId="298"/>
        </pc:sldMkLst>
      </pc:sldChg>
      <pc:sldChg chg="addSp delSp modSp mod">
        <pc:chgData name="阮 庭峰" userId="5048416a657766c3" providerId="LiveId" clId="{1A1F49B1-1307-47A0-9EB9-501658905FA3}" dt="2023-05-17T13:11:54.160" v="7" actId="1076"/>
        <pc:sldMkLst>
          <pc:docMk/>
          <pc:sldMk cId="2601677432" sldId="304"/>
        </pc:sldMkLst>
        <pc:picChg chg="del">
          <ac:chgData name="阮 庭峰" userId="5048416a657766c3" providerId="LiveId" clId="{1A1F49B1-1307-47A0-9EB9-501658905FA3}" dt="2023-05-17T13:11:51.171" v="5" actId="478"/>
          <ac:picMkLst>
            <pc:docMk/>
            <pc:sldMk cId="2601677432" sldId="304"/>
            <ac:picMk id="3" creationId="{C4E0AF76-1F2B-AB32-F0CB-4B204E8FC22B}"/>
          </ac:picMkLst>
        </pc:picChg>
        <pc:picChg chg="add mod">
          <ac:chgData name="阮 庭峰" userId="5048416a657766c3" providerId="LiveId" clId="{1A1F49B1-1307-47A0-9EB9-501658905FA3}" dt="2023-05-17T13:11:54.160" v="7" actId="1076"/>
          <ac:picMkLst>
            <pc:docMk/>
            <pc:sldMk cId="2601677432" sldId="304"/>
            <ac:picMk id="4" creationId="{14FE03D1-83A7-5DA7-060A-93C38930602D}"/>
          </ac:picMkLst>
        </pc:picChg>
      </pc:sldChg>
      <pc:sldChg chg="modNotesTx">
        <pc:chgData name="阮 庭峰" userId="5048416a657766c3" providerId="LiveId" clId="{1A1F49B1-1307-47A0-9EB9-501658905FA3}" dt="2023-05-18T06:58:08.709" v="23" actId="20577"/>
        <pc:sldMkLst>
          <pc:docMk/>
          <pc:sldMk cId="3602366066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8A2D-44BD-4B06-9A2B-02719941B89B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CE2E9-4BB0-4065-997B-413556CEF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graphene</a:t>
            </a:r>
            <a:r>
              <a:rPr lang="zh-CN" altLang="en-US" dirty="0"/>
              <a:t>中多维数据和线程都被表示为</a:t>
            </a:r>
            <a:r>
              <a:rPr lang="en-US" altLang="zh-CN" dirty="0"/>
              <a:t>tensor</a:t>
            </a:r>
          </a:p>
          <a:p>
            <a:r>
              <a:rPr lang="en-US" altLang="zh-CN" dirty="0"/>
              <a:t>tensor</a:t>
            </a:r>
            <a:r>
              <a:rPr lang="zh-CN" altLang="en-US" dirty="0"/>
              <a:t>分解为一系列的</a:t>
            </a:r>
            <a:r>
              <a:rPr lang="en-US" altLang="zh-CN" dirty="0"/>
              <a:t>tile</a:t>
            </a:r>
            <a:r>
              <a:rPr lang="zh-CN" altLang="en-US" dirty="0"/>
              <a:t>的计算操作就表示了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之间的映射关系</a:t>
            </a:r>
            <a:endParaRPr lang="en-US" altLang="zh-CN" dirty="0"/>
          </a:p>
          <a:p>
            <a:r>
              <a:rPr lang="en-US" altLang="zh-CN" dirty="0"/>
              <a:t>Graphene</a:t>
            </a:r>
            <a:r>
              <a:rPr lang="zh-CN" altLang="en-US" dirty="0"/>
              <a:t>生成的内核媲美了高度调优的库实现的性能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65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Graphene is capable of representing tensor with parametric (i.e. symbolic) shapes such as [M,N].fp32 (Graphene </a:t>
            </a:r>
            <a:r>
              <a:rPr lang="zh-CN" altLang="en-US" dirty="0"/>
              <a:t>也能表示动态</a:t>
            </a:r>
            <a:r>
              <a:rPr lang="en-US" altLang="zh-CN" dirty="0"/>
              <a:t>shape)</a:t>
            </a:r>
          </a:p>
          <a:p>
            <a:r>
              <a:rPr lang="en-US" altLang="zh-CN" dirty="0"/>
              <a:t>For representing implementations that involve partial tiles, Graphene applies the </a:t>
            </a:r>
            <a:r>
              <a:rPr lang="en-US" altLang="zh-CN" dirty="0" err="1"/>
              <a:t>CuTe</a:t>
            </a:r>
            <a:r>
              <a:rPr lang="en-US" altLang="zh-CN" dirty="0"/>
              <a:t> approach of over approximating the involved shapes (</a:t>
            </a:r>
            <a:r>
              <a:rPr lang="zh-CN" altLang="en-US" dirty="0"/>
              <a:t>对于使用</a:t>
            </a:r>
            <a:r>
              <a:rPr lang="en-US" altLang="zh-CN" dirty="0"/>
              <a:t>partial tiles</a:t>
            </a:r>
            <a:r>
              <a:rPr lang="zh-CN" altLang="en-US" dirty="0"/>
              <a:t>，即只是用</a:t>
            </a:r>
            <a:r>
              <a:rPr lang="en-US" altLang="zh-CN" dirty="0"/>
              <a:t>tensor</a:t>
            </a:r>
            <a:r>
              <a:rPr lang="zh-CN" altLang="en-US" dirty="0"/>
              <a:t>的一部分进行计算，</a:t>
            </a:r>
            <a:r>
              <a:rPr lang="en-US" altLang="zh-CN" dirty="0"/>
              <a:t>Graphene </a:t>
            </a:r>
            <a:r>
              <a:rPr lang="zh-CN" altLang="en-US" dirty="0"/>
              <a:t>使用了类似于 </a:t>
            </a:r>
            <a:r>
              <a:rPr lang="en-US" altLang="zh-CN" dirty="0" err="1"/>
              <a:t>CuTe</a:t>
            </a:r>
            <a:r>
              <a:rPr lang="en-US" altLang="zh-CN" dirty="0"/>
              <a:t> </a:t>
            </a:r>
            <a:r>
              <a:rPr lang="zh-CN" altLang="en-US" dirty="0"/>
              <a:t>中的方法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41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Ldmatrix</a:t>
            </a:r>
            <a:r>
              <a:rPr lang="en-US" altLang="zh-CN" sz="1200" dirty="0"/>
              <a:t>: warp</a:t>
            </a:r>
            <a:r>
              <a:rPr lang="zh-CN" altLang="en-US" sz="1200" dirty="0"/>
              <a:t>中八个连续的</a:t>
            </a:r>
            <a:r>
              <a:rPr lang="en-US" altLang="zh-CN" sz="1200" dirty="0"/>
              <a:t>threads</a:t>
            </a:r>
          </a:p>
          <a:p>
            <a:r>
              <a:rPr lang="en-US" altLang="zh-CN" sz="1200" dirty="0" err="1"/>
              <a:t>Tensorcore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mma</a:t>
            </a:r>
            <a:r>
              <a:rPr lang="en-US" altLang="zh-CN" sz="1200" dirty="0"/>
              <a:t>: warp</a:t>
            </a:r>
            <a:r>
              <a:rPr lang="zh-CN" altLang="en-US" sz="1200" dirty="0"/>
              <a:t>中特定的不连续的八个</a:t>
            </a:r>
            <a:r>
              <a:rPr lang="en-US" altLang="zh-CN" sz="1200" dirty="0"/>
              <a:t>threads</a:t>
            </a:r>
          </a:p>
          <a:p>
            <a:r>
              <a:rPr lang="en-US" altLang="zh-CN" sz="1200" dirty="0"/>
              <a:t>% </a:t>
            </a:r>
            <a:r>
              <a:rPr lang="zh-CN" altLang="en-US" sz="1200" dirty="0"/>
              <a:t>作为前缀表示</a:t>
            </a:r>
            <a:r>
              <a:rPr lang="en-US" altLang="zh-CN" sz="1200" dirty="0"/>
              <a:t>data tensor</a:t>
            </a:r>
          </a:p>
          <a:p>
            <a:r>
              <a:rPr lang="en-US" altLang="zh-CN" sz="1200" dirty="0"/>
              <a:t># </a:t>
            </a:r>
            <a:r>
              <a:rPr lang="zh-CN" altLang="en-US" sz="1200" dirty="0"/>
              <a:t>作为前缀表示</a:t>
            </a:r>
            <a:r>
              <a:rPr lang="en-US" altLang="zh-CN" sz="1200" dirty="0"/>
              <a:t>thread tensor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6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spec</a:t>
            </a:r>
            <a:r>
              <a:rPr lang="zh-CN" altLang="en-US" dirty="0"/>
              <a:t>来表示计算，</a:t>
            </a:r>
            <a:r>
              <a:rPr lang="en-US" altLang="zh-CN" dirty="0"/>
              <a:t>spec</a:t>
            </a:r>
            <a:r>
              <a:rPr lang="zh-CN" altLang="en-US" dirty="0"/>
              <a:t>是封装的一个独立的计算块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首先用 </a:t>
            </a:r>
            <a:r>
              <a:rPr lang="en-US" altLang="zh-CN" dirty="0"/>
              <a:t>specs </a:t>
            </a:r>
            <a:r>
              <a:rPr lang="zh-CN" altLang="en-US" dirty="0"/>
              <a:t>来描述 </a:t>
            </a:r>
            <a:r>
              <a:rPr lang="en-US" altLang="zh-CN" dirty="0"/>
              <a:t>kernel-level computation</a:t>
            </a:r>
            <a:r>
              <a:rPr lang="zh-CN" altLang="en-US" dirty="0"/>
              <a:t>，然后分解到更细粒度的 </a:t>
            </a:r>
            <a:r>
              <a:rPr lang="en-US" altLang="zh-CN" dirty="0"/>
              <a:t>specs(working on tiles of data and thread tensors)</a:t>
            </a:r>
            <a:r>
              <a:rPr lang="zh-CN" altLang="en-US" dirty="0"/>
              <a:t>，然后到可以指导</a:t>
            </a:r>
            <a:r>
              <a:rPr lang="en-US" altLang="zh-CN" dirty="0" err="1"/>
              <a:t>codegen</a:t>
            </a:r>
            <a:r>
              <a:rPr lang="zh-CN" altLang="en-US" dirty="0"/>
              <a:t>的</a:t>
            </a:r>
            <a:r>
              <a:rPr lang="en-US" altLang="zh-CN" dirty="0"/>
              <a:t>atomic specs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50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 </a:t>
            </a:r>
            <a:r>
              <a:rPr lang="en-US" altLang="zh-CN" dirty="0"/>
              <a:t>specs </a:t>
            </a:r>
            <a:r>
              <a:rPr lang="zh-CN" altLang="en-US" dirty="0"/>
              <a:t>根据 </a:t>
            </a:r>
            <a:r>
              <a:rPr lang="en-US" altLang="zh-CN" dirty="0"/>
              <a:t>(input, output, execution configuration) </a:t>
            </a:r>
            <a:r>
              <a:rPr lang="zh-CN" altLang="en-US" dirty="0"/>
              <a:t>的不同，也会对应的映射不同的 </a:t>
            </a:r>
            <a:r>
              <a:rPr lang="en-US" altLang="zh-CN" dirty="0"/>
              <a:t>PTX </a:t>
            </a:r>
            <a:r>
              <a:rPr lang="zh-CN" altLang="en-US" dirty="0"/>
              <a:t>指令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39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使用</a:t>
            </a:r>
            <a:r>
              <a:rPr lang="en-US" altLang="zh-CN" dirty="0"/>
              <a:t>Python API</a:t>
            </a:r>
            <a:r>
              <a:rPr lang="zh-CN" altLang="en-US" dirty="0"/>
              <a:t>来生成</a:t>
            </a:r>
            <a:r>
              <a:rPr lang="en-US" altLang="zh-CN" dirty="0"/>
              <a:t>Graphene IR</a:t>
            </a:r>
          </a:p>
          <a:p>
            <a:r>
              <a:rPr lang="en-US" altLang="zh-CN" sz="1200" dirty="0"/>
              <a:t>line 34 : </a:t>
            </a:r>
            <a:r>
              <a:rPr lang="zh-CN" altLang="en-US" dirty="0"/>
              <a:t>指定每个线程的顺序标量计算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31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Graphene IR </a:t>
            </a:r>
            <a:r>
              <a:rPr lang="zh-CN" altLang="en-US" dirty="0"/>
              <a:t>精确地描述了张量计算的实现，生成</a:t>
            </a:r>
            <a:r>
              <a:rPr lang="en-US" altLang="zh-CN" dirty="0"/>
              <a:t>CUDA C++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Graphene</a:t>
            </a:r>
            <a:r>
              <a:rPr lang="zh-CN" altLang="en-US" dirty="0"/>
              <a:t>生成的内核 能代表当今</a:t>
            </a:r>
            <a:r>
              <a:rPr lang="en-US" altLang="zh-CN" dirty="0"/>
              <a:t>GPU</a:t>
            </a:r>
            <a:r>
              <a:rPr lang="zh-CN" altLang="en-US" dirty="0"/>
              <a:t>上实现最高性能的等效优化</a:t>
            </a:r>
            <a:endParaRPr lang="en-US" altLang="zh-CN" dirty="0"/>
          </a:p>
          <a:p>
            <a:r>
              <a:rPr lang="zh-CN" altLang="en-US" dirty="0"/>
              <a:t>在两种架构上，</a:t>
            </a:r>
            <a:r>
              <a:rPr lang="en-US" altLang="zh-CN" dirty="0"/>
              <a:t>Graphene</a:t>
            </a:r>
            <a:r>
              <a:rPr lang="zh-CN" altLang="en-US" dirty="0"/>
              <a:t>生成的内核媲美了高度调优的库实现的性能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8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假设</a:t>
            </a:r>
            <a:r>
              <a:rPr lang="en-US" altLang="zh-CN" b="0" dirty="0"/>
              <a:t>B</a:t>
            </a:r>
            <a:r>
              <a:rPr lang="zh-CN" altLang="en-US" b="0" dirty="0"/>
              <a:t>：</a:t>
            </a:r>
            <a:r>
              <a:rPr lang="zh-CN" altLang="en-US" b="0" dirty="0">
                <a:effectLst/>
              </a:rPr>
              <a:t>对于</a:t>
            </a:r>
            <a:r>
              <a:rPr lang="en-US" altLang="zh-CN" b="0" dirty="0">
                <a:effectLst/>
              </a:rPr>
              <a:t>DL</a:t>
            </a:r>
            <a:r>
              <a:rPr lang="zh-CN" altLang="en-US" b="0" dirty="0">
                <a:effectLst/>
              </a:rPr>
              <a:t>任务，</a:t>
            </a:r>
            <a:r>
              <a:rPr lang="en-US" altLang="zh-CN" b="0" dirty="0">
                <a:effectLst/>
              </a:rPr>
              <a:t>Graphene</a:t>
            </a:r>
            <a:r>
              <a:rPr lang="zh-CN" altLang="en-US" b="0" dirty="0">
                <a:effectLst/>
              </a:rPr>
              <a:t>能生成高性能的</a:t>
            </a:r>
            <a:r>
              <a:rPr lang="en-US" altLang="zh-CN" b="0" dirty="0">
                <a:effectLst/>
              </a:rPr>
              <a:t>fused kernel</a:t>
            </a:r>
          </a:p>
          <a:p>
            <a:r>
              <a:rPr lang="en-US" altLang="zh-CN" b="0" dirty="0">
                <a:effectLst/>
              </a:rPr>
              <a:t>Fuse</a:t>
            </a:r>
            <a:r>
              <a:rPr lang="zh-CN" altLang="en-US" b="0" dirty="0">
                <a:effectLst/>
              </a:rPr>
              <a:t>所有节点到一个</a:t>
            </a:r>
            <a:r>
              <a:rPr lang="en-US" altLang="zh-CN" b="0" dirty="0">
                <a:effectLst/>
              </a:rPr>
              <a:t>kernel</a:t>
            </a:r>
            <a:r>
              <a:rPr lang="zh-CN" altLang="en-US" b="0" dirty="0">
                <a:effectLst/>
              </a:rPr>
              <a:t>是为了 避免因为计算中间结果而往返于全局内存</a:t>
            </a:r>
            <a:endParaRPr lang="en-US" altLang="zh-CN" b="0" dirty="0">
              <a:effectLst/>
            </a:endParaRPr>
          </a:p>
          <a:p>
            <a:r>
              <a:rPr lang="zh-CN" altLang="en-US" dirty="0"/>
              <a:t>与常规的</a:t>
            </a:r>
            <a:r>
              <a:rPr lang="en-US" altLang="zh-CN" dirty="0" err="1"/>
              <a:t>PyTorch</a:t>
            </a:r>
            <a:r>
              <a:rPr lang="zh-CN" altLang="en-US" dirty="0"/>
              <a:t>推理性能相比，取得了高达</a:t>
            </a:r>
            <a:r>
              <a:rPr lang="en-US" altLang="zh-CN" dirty="0"/>
              <a:t>59 %</a:t>
            </a:r>
            <a:r>
              <a:rPr lang="zh-CN" altLang="en-US" dirty="0"/>
              <a:t>的加速比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5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Volta</a:t>
            </a:r>
            <a:r>
              <a:rPr lang="zh-CN" altLang="en-US" dirty="0"/>
              <a:t>架构引入</a:t>
            </a:r>
            <a:r>
              <a:rPr lang="en-US" altLang="zh-CN" dirty="0"/>
              <a:t>tensor core</a:t>
            </a:r>
            <a:r>
              <a:rPr lang="zh-CN" altLang="en-US" dirty="0"/>
              <a:t>开始，</a:t>
            </a:r>
            <a:r>
              <a:rPr lang="en-US" altLang="zh-CN" dirty="0"/>
              <a:t>GPU</a:t>
            </a:r>
            <a:r>
              <a:rPr lang="zh-CN" altLang="en-US" dirty="0"/>
              <a:t>硬件层面变得越来越</a:t>
            </a:r>
            <a:r>
              <a:rPr lang="en-US" altLang="zh-CN" dirty="0"/>
              <a:t>tensor-oriented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5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 </a:t>
            </a:r>
            <a:r>
              <a:rPr lang="en-US" altLang="zh-CN" dirty="0"/>
              <a:t>fast PTX instructions </a:t>
            </a:r>
            <a:r>
              <a:rPr lang="zh-CN" altLang="en-US" dirty="0"/>
              <a:t>封装到更高阶段的调用，但是由于</a:t>
            </a:r>
            <a:r>
              <a:rPr lang="zh-CN" altLang="en-US" b="1" dirty="0">
                <a:effectLst/>
              </a:rPr>
              <a:t>缺乏复杂 </a:t>
            </a:r>
            <a:r>
              <a:rPr lang="en-US" altLang="zh-CN" b="1" dirty="0">
                <a:effectLst/>
              </a:rPr>
              <a:t>data-to-thread mappings and layout</a:t>
            </a:r>
            <a:r>
              <a:rPr lang="zh-CN" altLang="en-US" dirty="0"/>
              <a:t>，所以缺失了一些重要的指令</a:t>
            </a:r>
            <a:endParaRPr lang="en-US" altLang="zh-CN" dirty="0"/>
          </a:p>
          <a:p>
            <a:r>
              <a:rPr lang="zh-CN" altLang="en-US" dirty="0"/>
              <a:t>能受</a:t>
            </a:r>
            <a:r>
              <a:rPr lang="en-US" altLang="zh-CN" dirty="0"/>
              <a:t>pass</a:t>
            </a:r>
            <a:r>
              <a:rPr lang="zh-CN" altLang="en-US" dirty="0"/>
              <a:t>的组合影响很大，需要较强的经验知识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6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3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8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6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2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CE2E9-4BB0-4065-997B-413556CEF9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A47B-B4A9-4BCF-8A95-ADC9EAC07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5D108-B2C0-444B-884F-748278A8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29C9-BC79-407A-A2C6-78DE8FD2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57197-5052-483C-B2ED-FFEAA435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22C14-FB2F-4AD4-850D-6A1AAE1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B593B-DEB1-42B8-91DD-6FF5474D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0430A-AA45-4660-801E-FADD769C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39F95-1F72-4634-A3EB-218487C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C4FCC-D3F1-405C-9600-4D7CBC62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BF74A-F9F5-4EEF-A48C-5EA1D0D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AD54D1-1E16-4C08-B147-E1A3069D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F210C-22FC-4DF4-89C5-DC74C42D6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07CB7-A78E-48FD-ACE5-4F2ADA74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0E7C1-1377-4F90-8C87-9F1F81B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96111-E8FB-4CB6-8F9E-EC093290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0D016-B416-4767-9B34-57AE9516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F29C5-AEAC-4296-821F-E32364A5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FB988-D45D-4984-80F3-06F4D34B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FC962-0D0D-4022-9E28-2553F7C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CB61B-7FED-4C75-945D-F5B695BF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4D76E-EC4B-4473-86FB-C12052EE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06FD3-228A-4431-BB89-9B422F7D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2ABD8-F253-48CD-9F6A-5BF9E69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49852-9591-4654-9314-C4BB42C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3683-E9A0-4C88-A2A8-16BE862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A82B-71D0-4606-AC75-63D4011C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AFAB-68A3-4573-B280-D9081DAB8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EEAAA-A814-4233-94A4-B13EDF1E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F58DD-EFD6-4E88-A51A-52F82C15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264AA-167F-4FD5-BC2A-A6F18213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1FA16-41EE-49EF-9E4E-ACB5CED0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89645-3710-48F5-A772-1546D603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B7AFE-3B2D-419D-A10B-C22A3E59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3A967E-61DE-43F8-B91E-CF5B7983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7318E-31AD-473E-8A96-D45283BB3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4564FA-8C86-42FA-A727-E4F72787D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6C306-A71C-4D84-B2FE-F241DAF9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1235C-CCF3-4B4F-B8C0-59DC80D2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7AE16-7607-43CC-B73E-821B799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1B079-9228-4CCA-9A6E-56854C6C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85A67C-8636-42E4-9BA9-49565D7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24308-BEE8-4177-90E8-93CB0A0B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EAAC5-A110-4696-B3E8-2E24933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AFD87-15E9-4DBC-8BD1-3222C4D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18979-301C-47BD-94B0-A452154F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BF4B78-276B-4098-875E-CDBE197C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1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A5BD9-4A55-4E88-951F-0CDE65A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4FB45-F6F3-462D-8B20-6FA35A92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D5D3D-9063-4E1E-B273-90AE91AA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89CA8-F7F5-4AF2-9DE5-85A33F66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AFFEE-6F93-49EC-B098-E1F5AC28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C4BA3-575E-473F-A251-736AC811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91199-8716-42C2-9DB8-FEDF267A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B6A1F-713F-4C40-80FD-3D66D6FC2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AFE15-7B08-4AF4-A8BD-4F94D497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F51B7-6403-4C62-802E-2A9B4404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A5EA4-F06E-4BF2-83FD-6050803F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98C8C-3181-4E2C-9B37-767C4BD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4E40F-2583-45EA-8AA8-63DBC5B4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44FFF-7772-4C62-8A2A-78977E2E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500DB-980A-4415-8AC8-8F2BB035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2BB5-B0AF-44D6-93B9-DEDA0B65F57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477CB-A3E4-44E5-9916-87CC0FCE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A9938-F0D8-4941-940B-1FA62C41A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BF28-4DDC-48BE-B493-E34A98AE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4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AF3BC-EF27-4242-A015-3D1018C8B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Graphene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540E4-7D89-4332-8ED9-6EA7A10F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 IR for Optimized Tensor Computations on GPUs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48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12BF721-C1ED-7C02-DF5E-29C9D652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4040"/>
            <a:ext cx="6866021" cy="152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/>
              <a:t>一般而言，</a:t>
            </a:r>
            <a:r>
              <a:rPr lang="en-US" altLang="zh-CN" sz="2600" dirty="0"/>
              <a:t>optimized kernels</a:t>
            </a:r>
            <a:r>
              <a:rPr lang="zh-CN" altLang="en-US" sz="2600" dirty="0"/>
              <a:t>要想达到更好的峰值性能往往</a:t>
            </a:r>
            <a:r>
              <a:rPr lang="zh-CN" altLang="en-US" sz="2600" b="1" dirty="0"/>
              <a:t>需要更复杂的</a:t>
            </a:r>
            <a:r>
              <a:rPr lang="en-US" altLang="zh-CN" sz="2600" b="1" dirty="0"/>
              <a:t>layout</a:t>
            </a:r>
            <a:r>
              <a:rPr lang="zh-CN" altLang="en-US" sz="2600" dirty="0"/>
              <a:t>，以此来适应硬件架构，很难使用整数索引表示</a:t>
            </a:r>
            <a:endParaRPr lang="en-US" altLang="zh-CN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A5951C-D6AA-544A-FFA0-707DB198151F}"/>
              </a:ext>
            </a:extLst>
          </p:cNvPr>
          <p:cNvSpPr txBox="1"/>
          <p:nvPr/>
        </p:nvSpPr>
        <p:spPr>
          <a:xfrm>
            <a:off x="125807" y="1745027"/>
            <a:ext cx="61521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a: 4</a:t>
            </a:r>
            <a:r>
              <a:rPr lang="zh-CN" altLang="en-US" sz="2400" dirty="0"/>
              <a:t>行，每行首元素间距是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r>
              <a:rPr lang="en-US" altLang="zh-CN" sz="2400" dirty="0"/>
              <a:t>8</a:t>
            </a:r>
            <a:r>
              <a:rPr lang="zh-CN" altLang="en-US" sz="2400" dirty="0"/>
              <a:t>列，每列首元素间距是</a:t>
            </a:r>
            <a:r>
              <a:rPr lang="en-US" altLang="zh-CN" sz="2400" dirty="0"/>
              <a:t>4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b: 4</a:t>
            </a:r>
            <a:r>
              <a:rPr lang="zh-CN" altLang="en-US" sz="2400" dirty="0"/>
              <a:t>行，每行首元素间距是</a:t>
            </a:r>
            <a:r>
              <a:rPr lang="en-US" altLang="zh-CN" sz="2400" dirty="0"/>
              <a:t>8</a:t>
            </a:r>
            <a:r>
              <a:rPr lang="zh-CN" altLang="en-US" sz="2400" dirty="0"/>
              <a:t>；</a:t>
            </a:r>
            <a:r>
              <a:rPr lang="en-US" altLang="zh-CN" sz="2400" dirty="0"/>
              <a:t>8</a:t>
            </a:r>
            <a:r>
              <a:rPr lang="zh-CN" altLang="en-US" sz="2400" dirty="0"/>
              <a:t>列，每列首元素间距是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c: 4</a:t>
            </a:r>
            <a:r>
              <a:rPr lang="zh-CN" altLang="en-US" sz="2400" dirty="0"/>
              <a:t>行，每行首元素间距是</a:t>
            </a:r>
            <a:r>
              <a:rPr lang="en-US" altLang="zh-CN" sz="2400" dirty="0"/>
              <a:t>2</a:t>
            </a:r>
            <a:r>
              <a:rPr lang="zh-CN" altLang="en-US" sz="2400" dirty="0"/>
              <a:t>；</a:t>
            </a:r>
            <a:r>
              <a:rPr lang="en-US" altLang="zh-CN" sz="2400" dirty="0"/>
              <a:t>8</a:t>
            </a:r>
            <a:r>
              <a:rPr lang="zh-CN" altLang="en-US" sz="2400" dirty="0"/>
              <a:t>列，两个首元素间距为</a:t>
            </a:r>
            <a:r>
              <a:rPr lang="en-US" altLang="zh-CN" sz="2400" dirty="0"/>
              <a:t>1</a:t>
            </a:r>
            <a:r>
              <a:rPr lang="zh-CN" altLang="en-US" sz="2400" dirty="0"/>
              <a:t>的列划分为</a:t>
            </a:r>
            <a:r>
              <a:rPr lang="en-US" altLang="zh-CN" sz="2400" dirty="0"/>
              <a:t>1</a:t>
            </a:r>
            <a:r>
              <a:rPr lang="zh-CN" altLang="en-US" sz="2400" dirty="0"/>
              <a:t>组，共</a:t>
            </a:r>
            <a:r>
              <a:rPr lang="en-US" altLang="zh-CN" sz="2400" dirty="0"/>
              <a:t>4</a:t>
            </a:r>
            <a:r>
              <a:rPr lang="zh-CN" altLang="en-US" sz="2400" dirty="0"/>
              <a:t>组，每组首元素间距为</a:t>
            </a:r>
            <a:r>
              <a:rPr lang="en-US" altLang="zh-CN" sz="2400" dirty="0"/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d: 4</a:t>
            </a:r>
            <a:r>
              <a:rPr lang="zh-CN" altLang="en-US" sz="2400" dirty="0"/>
              <a:t>行，两个首元素间距为</a:t>
            </a:r>
            <a:r>
              <a:rPr lang="en-US" altLang="zh-CN" sz="2400" dirty="0"/>
              <a:t>2</a:t>
            </a:r>
            <a:r>
              <a:rPr lang="zh-CN" altLang="en-US" sz="2400" dirty="0"/>
              <a:t>的行划分为</a:t>
            </a:r>
            <a:r>
              <a:rPr lang="en-US" altLang="zh-CN" sz="2400" dirty="0"/>
              <a:t>1</a:t>
            </a:r>
            <a:r>
              <a:rPr lang="zh-CN" altLang="en-US" sz="2400" dirty="0"/>
              <a:t>组，共</a:t>
            </a:r>
            <a:r>
              <a:rPr lang="en-US" altLang="zh-CN" sz="2400" dirty="0"/>
              <a:t>2</a:t>
            </a:r>
            <a:r>
              <a:rPr lang="zh-CN" altLang="en-US" sz="2400" dirty="0"/>
              <a:t>组，每组首元素间距为</a:t>
            </a:r>
            <a:r>
              <a:rPr lang="en-US" altLang="zh-CN" sz="2400" dirty="0"/>
              <a:t>8</a:t>
            </a:r>
            <a:r>
              <a:rPr lang="zh-CN" altLang="en-US" sz="2400" dirty="0"/>
              <a:t>；</a:t>
            </a:r>
            <a:r>
              <a:rPr lang="en-US" altLang="zh-CN" sz="2400" dirty="0"/>
              <a:t>8</a:t>
            </a:r>
            <a:r>
              <a:rPr lang="zh-CN" altLang="en-US" sz="2400" dirty="0"/>
              <a:t>列，两个首元素间距为</a:t>
            </a:r>
            <a:r>
              <a:rPr lang="en-US" altLang="zh-CN" sz="2400" dirty="0"/>
              <a:t>2</a:t>
            </a:r>
            <a:r>
              <a:rPr lang="zh-CN" altLang="en-US" sz="2400" dirty="0"/>
              <a:t>的列划分为</a:t>
            </a:r>
            <a:r>
              <a:rPr lang="en-US" altLang="zh-CN" sz="2400" dirty="0"/>
              <a:t>1</a:t>
            </a:r>
            <a:r>
              <a:rPr lang="zh-CN" altLang="en-US" sz="2400" dirty="0"/>
              <a:t>组，共</a:t>
            </a:r>
            <a:r>
              <a:rPr lang="en-US" altLang="zh-CN" sz="2400" dirty="0"/>
              <a:t>4</a:t>
            </a:r>
            <a:r>
              <a:rPr lang="zh-CN" altLang="en-US" sz="2400" dirty="0"/>
              <a:t>组，每组首元素间距为</a:t>
            </a:r>
            <a:r>
              <a:rPr lang="en-US" altLang="zh-CN" sz="2400" dirty="0"/>
              <a:t>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5BB933-3CA3-DE9F-237F-F9E99F66C92D}"/>
              </a:ext>
            </a:extLst>
          </p:cNvPr>
          <p:cNvSpPr txBox="1"/>
          <p:nvPr/>
        </p:nvSpPr>
        <p:spPr>
          <a:xfrm>
            <a:off x="266075" y="6110740"/>
            <a:ext cx="11043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B0F0"/>
                </a:solidFill>
              </a:rPr>
              <a:t>很轻易地表示复杂的</a:t>
            </a:r>
            <a:r>
              <a:rPr lang="en-US" altLang="zh-CN" sz="2800" i="1" dirty="0">
                <a:solidFill>
                  <a:srgbClr val="00B0F0"/>
                </a:solidFill>
              </a:rPr>
              <a:t>layout</a:t>
            </a:r>
            <a:endParaRPr lang="zh-CN" altLang="en-US" sz="2800" i="1" dirty="0">
              <a:solidFill>
                <a:srgbClr val="00B0F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E03D1-83A7-5DA7-060A-93C38930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8" y="0"/>
            <a:ext cx="545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12BF721-C1ED-7C02-DF5E-29C9D652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79" y="676741"/>
            <a:ext cx="10049634" cy="2034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/>
              <a:t>表达 </a:t>
            </a:r>
            <a:r>
              <a:rPr lang="en-US" altLang="zh-CN" sz="2600" dirty="0"/>
              <a:t>optimized tensor computations </a:t>
            </a:r>
            <a:r>
              <a:rPr lang="zh-CN" altLang="en-US" sz="2600" dirty="0"/>
              <a:t>的关键 ： 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b="1" dirty="0"/>
              <a:t>multi-dimensional tensors 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b="1" dirty="0"/>
              <a:t>the multi-layered compute </a:t>
            </a:r>
          </a:p>
          <a:p>
            <a:pPr marL="0" indent="0">
              <a:buNone/>
            </a:pPr>
            <a:r>
              <a:rPr lang="zh-CN" altLang="en-US" sz="2600" b="1" dirty="0"/>
              <a:t>和 </a:t>
            </a:r>
            <a:r>
              <a:rPr lang="en-US" altLang="zh-CN" sz="2600" b="1" dirty="0"/>
              <a:t>memory hierarchy (global, shared memory and registers)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77C990-8ADF-F44C-4D7A-3257FECE53FC}"/>
              </a:ext>
            </a:extLst>
          </p:cNvPr>
          <p:cNvGrpSpPr/>
          <p:nvPr/>
        </p:nvGrpSpPr>
        <p:grpSpPr>
          <a:xfrm>
            <a:off x="4571999" y="2286199"/>
            <a:ext cx="7331242" cy="1532023"/>
            <a:chOff x="1890950" y="489859"/>
            <a:chExt cx="1822568" cy="55566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4304AD-D8F4-67D6-A26D-7E05C1BBC7B6}"/>
                </a:ext>
              </a:extLst>
            </p:cNvPr>
            <p:cNvSpPr/>
            <p:nvPr/>
          </p:nvSpPr>
          <p:spPr>
            <a:xfrm>
              <a:off x="1890950" y="489859"/>
              <a:ext cx="1822568" cy="55566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63A62-CB90-5301-37B7-D9DA35D4EE82}"/>
                </a:ext>
              </a:extLst>
            </p:cNvPr>
            <p:cNvSpPr txBox="1"/>
            <p:nvPr/>
          </p:nvSpPr>
          <p:spPr>
            <a:xfrm>
              <a:off x="1890950" y="489859"/>
              <a:ext cx="1822568" cy="555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600" dirty="0"/>
                <a:t>Graphene’s key abstraction for representing such mappings are </a:t>
              </a:r>
              <a:r>
                <a:rPr lang="en-US" altLang="zh-CN" sz="3600" b="1" dirty="0">
                  <a:effectLst/>
                </a:rPr>
                <a:t>tiles</a:t>
              </a:r>
              <a:endParaRPr lang="zh-CN" altLang="en-US" sz="3200" kern="1200" dirty="0"/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DB418C6C-D421-BD5C-D1A4-324F84F44D13}"/>
              </a:ext>
            </a:extLst>
          </p:cNvPr>
          <p:cNvSpPr/>
          <p:nvPr/>
        </p:nvSpPr>
        <p:spPr>
          <a:xfrm rot="5400000">
            <a:off x="1620274" y="2722918"/>
            <a:ext cx="1539844" cy="66640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737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86A7F1-33C6-822C-05F4-E5BB308A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59" y="0"/>
            <a:ext cx="5217641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00F440-C1C3-107F-7AAF-9D51D55D974E}"/>
              </a:ext>
            </a:extLst>
          </p:cNvPr>
          <p:cNvSpPr txBox="1"/>
          <p:nvPr/>
        </p:nvSpPr>
        <p:spPr>
          <a:xfrm>
            <a:off x="368968" y="457018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effectLst/>
              </a:rPr>
              <a:t>给出一种生成不同 </a:t>
            </a:r>
            <a:r>
              <a:rPr lang="en-US" altLang="zh-CN" sz="2600" b="1" dirty="0">
                <a:solidFill>
                  <a:srgbClr val="FF0000"/>
                </a:solidFill>
                <a:effectLst/>
              </a:rPr>
              <a:t>layout </a:t>
            </a:r>
            <a:r>
              <a:rPr lang="zh-CN" altLang="en-US" sz="2600" b="1" dirty="0">
                <a:solidFill>
                  <a:srgbClr val="FF0000"/>
                </a:solidFill>
                <a:effectLst/>
              </a:rPr>
              <a:t>的方法 </a:t>
            </a:r>
            <a:r>
              <a:rPr lang="en-US" altLang="zh-CN" sz="2600" b="1" dirty="0">
                <a:solidFill>
                  <a:srgbClr val="FF0000"/>
                </a:solidFill>
                <a:effectLst/>
              </a:rPr>
              <a:t>.tile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936752-2C12-08CC-3EC7-78E60347E5FD}"/>
              </a:ext>
            </a:extLst>
          </p:cNvPr>
          <p:cNvSpPr txBox="1"/>
          <p:nvPr/>
        </p:nvSpPr>
        <p:spPr>
          <a:xfrm>
            <a:off x="284801" y="1459230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b: </a:t>
            </a:r>
            <a:r>
              <a:rPr lang="zh-CN" altLang="en-US" sz="2400" dirty="0"/>
              <a:t>第一个维度</a:t>
            </a:r>
            <a:r>
              <a:rPr lang="en-US" altLang="zh-CN" sz="2400" dirty="0"/>
              <a:t>( [ 2</a:t>
            </a:r>
            <a:r>
              <a:rPr lang="zh-CN" altLang="en-US" sz="2400" dirty="0"/>
              <a:t>：</a:t>
            </a:r>
            <a:r>
              <a:rPr lang="en-US" altLang="zh-CN" sz="2400" dirty="0"/>
              <a:t>1 ] )</a:t>
            </a:r>
            <a:r>
              <a:rPr lang="zh-CN" altLang="en-US" sz="2400" dirty="0"/>
              <a:t>中两个逻辑相邻的元素 和 第二个维度</a:t>
            </a:r>
            <a:r>
              <a:rPr lang="en-US" altLang="zh-CN" sz="2400" dirty="0"/>
              <a:t>( [ 4</a:t>
            </a:r>
            <a:r>
              <a:rPr lang="zh-CN" altLang="en-US" sz="2400" dirty="0"/>
              <a:t>：</a:t>
            </a:r>
            <a:r>
              <a:rPr lang="en-US" altLang="zh-CN" sz="2400" dirty="0"/>
              <a:t>1 ] )</a:t>
            </a:r>
            <a:r>
              <a:rPr lang="zh-CN" altLang="en-US" sz="2400" dirty="0"/>
              <a:t>中四个逻辑相邻的元素 组成一个</a:t>
            </a:r>
            <a:r>
              <a:rPr lang="en-US" altLang="zh-CN" sz="2400" dirty="0"/>
              <a:t>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c: </a:t>
            </a:r>
            <a:r>
              <a:rPr lang="zh-CN" altLang="en-US" sz="2400" dirty="0"/>
              <a:t>第一个维度</a:t>
            </a:r>
            <a:r>
              <a:rPr lang="en-US" altLang="zh-CN" sz="2400" dirty="0"/>
              <a:t>( [ 2</a:t>
            </a:r>
            <a:r>
              <a:rPr lang="zh-CN" altLang="en-US" sz="2400" dirty="0"/>
              <a:t>：</a:t>
            </a:r>
            <a:r>
              <a:rPr lang="en-US" altLang="zh-CN" sz="2400" dirty="0"/>
              <a:t>2 ] )</a:t>
            </a:r>
            <a:r>
              <a:rPr lang="zh-CN" altLang="en-US" sz="2400" dirty="0"/>
              <a:t>中两个逻辑间距为</a:t>
            </a:r>
            <a:r>
              <a:rPr lang="en-US" altLang="zh-CN" sz="2400" dirty="0"/>
              <a:t>2</a:t>
            </a:r>
            <a:r>
              <a:rPr lang="zh-CN" altLang="en-US" sz="2400" dirty="0"/>
              <a:t>的元素 和 第二个维度</a:t>
            </a:r>
            <a:r>
              <a:rPr lang="en-US" altLang="zh-CN" sz="2400" dirty="0"/>
              <a:t>( [ 4</a:t>
            </a:r>
            <a:r>
              <a:rPr lang="zh-CN" altLang="en-US" sz="2400" dirty="0"/>
              <a:t>：</a:t>
            </a:r>
            <a:r>
              <a:rPr lang="en-US" altLang="zh-CN" sz="2400" dirty="0"/>
              <a:t>1 ] )</a:t>
            </a:r>
            <a:r>
              <a:rPr lang="zh-CN" altLang="en-US" sz="2400" dirty="0"/>
              <a:t>中四个逻辑相邻的元素 组成一个</a:t>
            </a:r>
            <a:r>
              <a:rPr lang="en-US" altLang="zh-CN" sz="2400" dirty="0"/>
              <a:t>tile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d: </a:t>
            </a:r>
            <a:r>
              <a:rPr lang="zh-CN" altLang="en-US" sz="2400" dirty="0"/>
              <a:t>第一个维度</a:t>
            </a:r>
            <a:r>
              <a:rPr lang="en-US" altLang="zh-CN" sz="2400" dirty="0"/>
              <a:t>( [ 2</a:t>
            </a:r>
            <a:r>
              <a:rPr lang="zh-CN" altLang="en-US" sz="2400" dirty="0"/>
              <a:t>：</a:t>
            </a:r>
            <a:r>
              <a:rPr lang="en-US" altLang="zh-CN" sz="2400" dirty="0"/>
              <a:t>2 ] )</a:t>
            </a:r>
            <a:r>
              <a:rPr lang="zh-CN" altLang="en-US" sz="2400" dirty="0"/>
              <a:t>中两个逻辑间距为</a:t>
            </a:r>
            <a:r>
              <a:rPr lang="en-US" altLang="zh-CN" sz="2400" dirty="0"/>
              <a:t>2</a:t>
            </a:r>
            <a:r>
              <a:rPr lang="zh-CN" altLang="en-US" sz="2400" dirty="0"/>
              <a:t>的元素 第二个维度</a:t>
            </a:r>
            <a:r>
              <a:rPr lang="en-US" altLang="zh-CN" sz="2400" dirty="0"/>
              <a:t>( [ (2, 2) : (1, 4) ] )</a:t>
            </a:r>
            <a:r>
              <a:rPr lang="zh-CN" altLang="en-US" sz="2400" dirty="0"/>
              <a:t>中两个相邻元素以及两个逻辑间距为</a:t>
            </a:r>
            <a:r>
              <a:rPr lang="en-US" altLang="zh-CN" sz="2400" dirty="0"/>
              <a:t>4</a:t>
            </a:r>
            <a:r>
              <a:rPr lang="zh-CN" altLang="en-US" sz="2400" dirty="0"/>
              <a:t>的元素 组成一个</a:t>
            </a:r>
            <a:r>
              <a:rPr lang="en-US" altLang="zh-CN" sz="2400" dirty="0"/>
              <a:t>tile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7D4616-7F3C-8AEA-158A-E486B5341313}"/>
              </a:ext>
            </a:extLst>
          </p:cNvPr>
          <p:cNvSpPr txBox="1"/>
          <p:nvPr/>
        </p:nvSpPr>
        <p:spPr>
          <a:xfrm>
            <a:off x="0" y="5709343"/>
            <a:ext cx="72068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B0F0"/>
                </a:solidFill>
              </a:rPr>
              <a:t>正如</a:t>
            </a:r>
            <a:r>
              <a:rPr lang="en-US" altLang="zh-CN" sz="2800" i="1" dirty="0" err="1">
                <a:solidFill>
                  <a:srgbClr val="00B0F0"/>
                </a:solidFill>
              </a:rPr>
              <a:t>ldmatrix</a:t>
            </a:r>
            <a:r>
              <a:rPr lang="zh-CN" altLang="en-US" sz="2800" i="1" dirty="0">
                <a:solidFill>
                  <a:srgbClr val="00B0F0"/>
                </a:solidFill>
              </a:rPr>
              <a:t>一样，一些高度优化的</a:t>
            </a:r>
            <a:r>
              <a:rPr lang="en-US" altLang="zh-CN" sz="2800" i="1" dirty="0">
                <a:solidFill>
                  <a:srgbClr val="00B0F0"/>
                </a:solidFill>
              </a:rPr>
              <a:t>GPU tensor </a:t>
            </a:r>
            <a:r>
              <a:rPr lang="en-US" altLang="zh-CN" sz="2800" i="1" dirty="0" err="1">
                <a:solidFill>
                  <a:srgbClr val="00B0F0"/>
                </a:solidFill>
              </a:rPr>
              <a:t>computions</a:t>
            </a:r>
            <a:r>
              <a:rPr lang="zh-CN" altLang="en-US" sz="2800" i="1" dirty="0">
                <a:solidFill>
                  <a:srgbClr val="00B0F0"/>
                </a:solidFill>
              </a:rPr>
              <a:t>会使用这样的非连续</a:t>
            </a:r>
            <a:r>
              <a:rPr lang="en-US" altLang="zh-CN" sz="2800" i="1" dirty="0">
                <a:solidFill>
                  <a:srgbClr val="00B0F0"/>
                </a:solidFill>
              </a:rPr>
              <a:t>layout</a:t>
            </a:r>
            <a:endParaRPr lang="zh-CN" altLang="en-US" sz="2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LOGICAL THREAD GROUPS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148389" y="1443610"/>
            <a:ext cx="115463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Efficient tensor computations require </a:t>
            </a:r>
            <a:r>
              <a:rPr lang="en-US" altLang="zh-CN" sz="2800" b="1" dirty="0"/>
              <a:t>different arrangements of threads </a:t>
            </a:r>
            <a:r>
              <a:rPr lang="en-US" altLang="zh-CN" sz="2800" dirty="0"/>
              <a:t>at different points in the kernel 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5A135-CD1F-8632-5923-DE2AD049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20" y="2035506"/>
            <a:ext cx="4851656" cy="48028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EC4AFD-03CD-0D6E-B8BD-EFF7317857E3}"/>
              </a:ext>
            </a:extLst>
          </p:cNvPr>
          <p:cNvSpPr txBox="1"/>
          <p:nvPr/>
        </p:nvSpPr>
        <p:spPr>
          <a:xfrm>
            <a:off x="118972" y="2769173"/>
            <a:ext cx="65663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 err="1">
                <a:solidFill>
                  <a:schemeClr val="accent4">
                    <a:lumMod val="75000"/>
                  </a:schemeClr>
                </a:solidFill>
              </a:rPr>
              <a:t>ldmatrix</a:t>
            </a:r>
            <a:r>
              <a:rPr lang="en-US" altLang="zh-CN" sz="2600" dirty="0"/>
              <a:t> : eight contiguous threads per warp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7030A0"/>
                </a:solidFill>
              </a:rPr>
              <a:t>Tensor Core mma.m8n8k4 </a:t>
            </a:r>
            <a:r>
              <a:rPr lang="en-US" altLang="zh-CN" sz="2600" dirty="0"/>
              <a:t>: eight specific non-contiguous threads per warp called quad-pairs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48972B-6C0A-0429-6014-0DE9B68E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6" y="4797205"/>
            <a:ext cx="5736398" cy="1785103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E44CE9FD-37D4-D9BE-8CF4-D3688012B518}"/>
              </a:ext>
            </a:extLst>
          </p:cNvPr>
          <p:cNvSpPr/>
          <p:nvPr/>
        </p:nvSpPr>
        <p:spPr>
          <a:xfrm flipV="1">
            <a:off x="6347823" y="2888545"/>
            <a:ext cx="674924" cy="25541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02BC10D-F53D-85A0-65F4-CCAABAE21303}"/>
              </a:ext>
            </a:extLst>
          </p:cNvPr>
          <p:cNvSpPr/>
          <p:nvPr/>
        </p:nvSpPr>
        <p:spPr>
          <a:xfrm rot="6829317" flipV="1">
            <a:off x="4446832" y="4669500"/>
            <a:ext cx="674924" cy="25541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473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6495" cy="1325563"/>
          </a:xfrm>
        </p:spPr>
        <p:txBody>
          <a:bodyPr/>
          <a:lstStyle/>
          <a:p>
            <a:r>
              <a:rPr lang="en-US" altLang="zh-CN" dirty="0"/>
              <a:t>5 SPECIFICATIONS AND DECOMPOSITIONS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126329" y="1840502"/>
            <a:ext cx="11546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How Graphene </a:t>
            </a:r>
            <a:r>
              <a:rPr lang="en-US" altLang="zh-CN" sz="2800" b="1" dirty="0"/>
              <a:t>represents optimized tensor computations</a:t>
            </a:r>
            <a:r>
              <a:rPr lang="en-US" altLang="zh-CN" sz="2800" dirty="0"/>
              <a:t> using data and thread tensors ?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EE509E-3767-1B8B-29D1-9877DB66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0" y="3496363"/>
            <a:ext cx="7288128" cy="2429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83CDA2-B530-BBC2-4AB3-F9AD6EF93D9E}"/>
              </a:ext>
            </a:extLst>
          </p:cNvPr>
          <p:cNvSpPr txBox="1"/>
          <p:nvPr/>
        </p:nvSpPr>
        <p:spPr>
          <a:xfrm>
            <a:off x="7727280" y="3071983"/>
            <a:ext cx="42020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Spec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execution configuration</a:t>
            </a:r>
            <a:br>
              <a:rPr lang="en-US" altLang="zh-CN" sz="2400" dirty="0"/>
            </a:br>
            <a:r>
              <a:rPr lang="en-US" altLang="zh-CN" sz="2400" dirty="0"/>
              <a:t>(available threads for executing this computation)</a:t>
            </a:r>
          </a:p>
        </p:txBody>
      </p:sp>
    </p:spTree>
    <p:extLst>
      <p:ext uri="{BB962C8B-B14F-4D97-AF65-F5344CB8AC3E}">
        <p14:creationId xmlns:p14="http://schemas.microsoft.com/office/powerpoint/2010/main" val="206301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533676-89DC-F4B0-E017-12138452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51" y="2101519"/>
            <a:ext cx="7778328" cy="46201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1E382F-8C94-ECD7-F308-1B4158A3A279}"/>
              </a:ext>
            </a:extLst>
          </p:cNvPr>
          <p:cNvSpPr txBox="1"/>
          <p:nvPr/>
        </p:nvSpPr>
        <p:spPr>
          <a:xfrm>
            <a:off x="0" y="2518756"/>
            <a:ext cx="47324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行声明了一个 </a:t>
            </a:r>
            <a:r>
              <a:rPr lang="en-US" altLang="zh-CN" sz="2400" dirty="0"/>
              <a:t>warp-level data </a:t>
            </a:r>
            <a:r>
              <a:rPr lang="zh-CN" altLang="en-US" sz="2400" dirty="0"/>
              <a:t>从 </a:t>
            </a:r>
            <a:r>
              <a:rPr lang="en-US" altLang="zh-CN" sz="2400" dirty="0"/>
              <a:t>share memory </a:t>
            </a:r>
            <a:r>
              <a:rPr lang="zh-CN" altLang="en-US" sz="2400" dirty="0"/>
              <a:t>移动到 </a:t>
            </a:r>
            <a:r>
              <a:rPr lang="en-US" altLang="zh-CN" sz="2400" dirty="0"/>
              <a:t>registers </a:t>
            </a:r>
            <a:r>
              <a:rPr lang="zh-CN" altLang="en-US" sz="2400" dirty="0"/>
              <a:t>的行为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经过中间代码的对 </a:t>
            </a:r>
            <a:r>
              <a:rPr lang="en-US" altLang="zh-CN" sz="2400" dirty="0"/>
              <a:t>data </a:t>
            </a:r>
            <a:r>
              <a:rPr lang="zh-CN" altLang="en-US" sz="2400" dirty="0"/>
              <a:t>进行 </a:t>
            </a:r>
            <a:r>
              <a:rPr lang="en-US" altLang="zh-CN" sz="2400" dirty="0"/>
              <a:t>layout </a:t>
            </a:r>
            <a:r>
              <a:rPr lang="zh-CN" altLang="en-US" sz="2400" dirty="0"/>
              <a:t>重排布，以及对将 </a:t>
            </a:r>
            <a:r>
              <a:rPr lang="en-US" altLang="zh-CN" sz="2400" dirty="0"/>
              <a:t>warp </a:t>
            </a:r>
            <a:r>
              <a:rPr lang="zh-CN" altLang="en-US" sz="2400" dirty="0"/>
              <a:t>划分为合适的线程组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这样逐步分解为可以表示为 </a:t>
            </a:r>
            <a:r>
              <a:rPr lang="en-US" altLang="zh-CN" sz="2400" dirty="0" err="1"/>
              <a:t>ldmatrix</a:t>
            </a:r>
            <a:r>
              <a:rPr lang="en-US" altLang="zh-CN" sz="2400" dirty="0"/>
              <a:t> </a:t>
            </a:r>
            <a:r>
              <a:rPr lang="zh-CN" altLang="en-US" sz="2400" dirty="0"/>
              <a:t>指令的移动行为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5D515-8C27-F892-BCA6-FF831C3861B0}"/>
              </a:ext>
            </a:extLst>
          </p:cNvPr>
          <p:cNvSpPr txBox="1"/>
          <p:nvPr/>
        </p:nvSpPr>
        <p:spPr>
          <a:xfrm>
            <a:off x="228600" y="483953"/>
            <a:ext cx="109407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specs</a:t>
            </a:r>
            <a:r>
              <a:rPr lang="en-US" altLang="zh-CN" sz="2400" dirty="0"/>
              <a:t> (describing the kernel-level computation)</a:t>
            </a:r>
          </a:p>
          <a:p>
            <a:r>
              <a:rPr lang="en-US" altLang="zh-CN" sz="2400" dirty="0"/>
              <a:t> —&gt; fine-grained specs (working on tiles of data and thread tensors)</a:t>
            </a:r>
          </a:p>
          <a:p>
            <a:r>
              <a:rPr lang="en-US" altLang="zh-CN" sz="2400" dirty="0"/>
              <a:t> —&gt; atomic specs (know how to generate code)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42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515D515-8C27-F892-BCA6-FF831C3861B0}"/>
              </a:ext>
            </a:extLst>
          </p:cNvPr>
          <p:cNvSpPr txBox="1"/>
          <p:nvPr/>
        </p:nvSpPr>
        <p:spPr>
          <a:xfrm>
            <a:off x="228600" y="392937"/>
            <a:ext cx="10940716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dirty="0"/>
              <a:t>Graphene </a:t>
            </a:r>
            <a:r>
              <a:rPr lang="zh-CN" altLang="en-US" sz="2600" dirty="0"/>
              <a:t>中给出了一些预先设定好的 </a:t>
            </a:r>
            <a:r>
              <a:rPr lang="en-US" altLang="zh-CN" sz="2600" dirty="0"/>
              <a:t>specs</a:t>
            </a:r>
            <a:r>
              <a:rPr lang="zh-CN" altLang="en-US" sz="2600" dirty="0"/>
              <a:t>，来表示操作</a:t>
            </a:r>
          </a:p>
          <a:p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F2B03F-FA63-6A70-395A-EF5EDAAC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41" y="934851"/>
            <a:ext cx="6010275" cy="274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393309-6387-90C9-BD6A-6F9F08EB119D}"/>
              </a:ext>
            </a:extLst>
          </p:cNvPr>
          <p:cNvSpPr txBox="1"/>
          <p:nvPr/>
        </p:nvSpPr>
        <p:spPr>
          <a:xfrm>
            <a:off x="398544" y="1154163"/>
            <a:ext cx="42020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Spec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execution configuration</a:t>
            </a:r>
            <a:br>
              <a:rPr lang="en-US" altLang="zh-CN" sz="2400" dirty="0"/>
            </a:br>
            <a:r>
              <a:rPr lang="en-US" altLang="zh-CN" sz="2400" dirty="0"/>
              <a:t>(available threads for executing this computation)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9108E0-E577-401A-8513-1DC54883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56" y="3609028"/>
            <a:ext cx="8998378" cy="32489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BAF622-19CC-0209-9E3D-BCE5266198F1}"/>
              </a:ext>
            </a:extLst>
          </p:cNvPr>
          <p:cNvSpPr txBox="1"/>
          <p:nvPr/>
        </p:nvSpPr>
        <p:spPr>
          <a:xfrm>
            <a:off x="29075" y="4678174"/>
            <a:ext cx="3011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对应的映射不同的 </a:t>
            </a:r>
            <a:r>
              <a:rPr lang="en-US" altLang="zh-CN" sz="2400" dirty="0"/>
              <a:t>PTX </a:t>
            </a:r>
            <a:r>
              <a:rPr lang="zh-CN" altLang="en-US" sz="2400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16560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-357668"/>
            <a:ext cx="10515600" cy="1325563"/>
          </a:xfrm>
        </p:spPr>
        <p:txBody>
          <a:bodyPr/>
          <a:lstStyle/>
          <a:p>
            <a:r>
              <a:rPr lang="en-US" altLang="zh-CN" dirty="0"/>
              <a:t>Example: A Simple GEMM Kernel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A61921-6D27-04D2-4897-54BA19B9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6572250"/>
            <a:ext cx="6896100" cy="285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EC2BF4-EC2C-9573-E685-28F3BB0E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546935"/>
            <a:ext cx="5295900" cy="59900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5A85C3-92C8-BEB9-060D-6A8222433FD7}"/>
              </a:ext>
            </a:extLst>
          </p:cNvPr>
          <p:cNvSpPr txBox="1"/>
          <p:nvPr/>
        </p:nvSpPr>
        <p:spPr>
          <a:xfrm>
            <a:off x="5295899" y="1279815"/>
            <a:ext cx="6430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lines 1-5 : describe </a:t>
            </a:r>
            <a:r>
              <a:rPr lang="en-US" altLang="zh-CN" sz="2400" b="1" dirty="0"/>
              <a:t>the input and output </a:t>
            </a:r>
            <a:r>
              <a:rPr lang="en-US" altLang="zh-CN" sz="2400" dirty="0"/>
              <a:t>tensors </a:t>
            </a:r>
            <a:r>
              <a:rPr lang="en-US" altLang="zh-CN" sz="2400" b="1" dirty="0"/>
              <a:t>and the available blocks and threads </a:t>
            </a:r>
            <a:r>
              <a:rPr lang="en-US" altLang="zh-CN" sz="2400" dirty="0"/>
              <a:t>for executing this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 6 : represents the CUDA C++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lines 9-11 : simple triple-nested </a:t>
            </a:r>
            <a:r>
              <a:rPr lang="en-US" altLang="zh-CN" sz="2400" b="1" dirty="0"/>
              <a:t>for-loop</a:t>
            </a:r>
            <a:r>
              <a:rPr lang="en-US" altLang="zh-CN" sz="2400" dirty="0"/>
              <a:t> for iterating over the scalar output elements computed per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lines 12-18 : tile for </a:t>
            </a:r>
            <a:r>
              <a:rPr lang="en-US" altLang="zh-CN" sz="2400" dirty="0" err="1"/>
              <a:t>threadblocks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lines 20-26 : tile again for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line 34 : specify the sequential scalar computation per thread (the spec match the pre-defined atomic </a:t>
            </a:r>
            <a:r>
              <a:rPr lang="en-US" altLang="zh-CN" sz="2400" dirty="0" err="1"/>
              <a:t>hfma</a:t>
            </a:r>
            <a:r>
              <a:rPr lang="en-US" altLang="zh-CN" sz="2400" dirty="0"/>
              <a:t> spec)</a:t>
            </a:r>
          </a:p>
        </p:txBody>
      </p:sp>
    </p:spTree>
    <p:extLst>
      <p:ext uri="{BB962C8B-B14F-4D97-AF65-F5344CB8AC3E}">
        <p14:creationId xmlns:p14="http://schemas.microsoft.com/office/powerpoint/2010/main" val="112875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A61921-6D27-04D2-4897-54BA19B9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1" y="6189140"/>
            <a:ext cx="6896100" cy="2857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5A85C3-92C8-BEB9-060D-6A8222433FD7}"/>
              </a:ext>
            </a:extLst>
          </p:cNvPr>
          <p:cNvSpPr txBox="1"/>
          <p:nvPr/>
        </p:nvSpPr>
        <p:spPr>
          <a:xfrm>
            <a:off x="6934200" y="2277915"/>
            <a:ext cx="45519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对于需要分解的 </a:t>
            </a:r>
            <a:r>
              <a:rPr lang="en-US" altLang="zh-CN" sz="2400" dirty="0"/>
              <a:t>spec </a:t>
            </a:r>
            <a:r>
              <a:rPr lang="zh-CN" altLang="en-US" sz="2400" dirty="0"/>
              <a:t>：递归地实现 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对于 </a:t>
            </a:r>
            <a:r>
              <a:rPr lang="en-US" altLang="zh-CN" sz="2400" dirty="0"/>
              <a:t>tensor </a:t>
            </a:r>
            <a:r>
              <a:rPr lang="zh-CN" altLang="en-US" sz="2400" dirty="0"/>
              <a:t>操作 ：构建</a:t>
            </a:r>
            <a:r>
              <a:rPr lang="en-US" altLang="zh-CN" sz="2400" dirty="0"/>
              <a:t>AST</a:t>
            </a:r>
            <a:r>
              <a:rPr lang="zh-CN" altLang="en-US" sz="2400" dirty="0"/>
              <a:t>并将其编译为 </a:t>
            </a:r>
            <a:r>
              <a:rPr lang="en-US" altLang="zh-CN" sz="2400" dirty="0"/>
              <a:t>thread index </a:t>
            </a:r>
            <a:r>
              <a:rPr lang="zh-CN" altLang="en-US" sz="2400" dirty="0"/>
              <a:t>和 </a:t>
            </a:r>
            <a:r>
              <a:rPr lang="en-US" altLang="zh-CN" sz="2400" dirty="0"/>
              <a:t>buffer access expressions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E4DCE9-9C9A-86FD-D8D9-AED5DA3A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8860"/>
            <a:ext cx="6800851" cy="51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7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EVALUATION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116305" y="2474893"/>
            <a:ext cx="11546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effectLst/>
              </a:rPr>
              <a:t>Hypothesis A: Graphene can represent kernels that compete with high-performance library implementations.</a:t>
            </a:r>
            <a:endParaRPr lang="en-US" altLang="zh-CN" sz="2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400D41-7E7B-F394-3ABE-273F96C3306D}"/>
              </a:ext>
            </a:extLst>
          </p:cNvPr>
          <p:cNvSpPr txBox="1"/>
          <p:nvPr/>
        </p:nvSpPr>
        <p:spPr>
          <a:xfrm>
            <a:off x="838200" y="1417350"/>
            <a:ext cx="86908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通用性 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针对不同的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GPU</a:t>
            </a:r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架构 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(Volta </a:t>
            </a:r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和 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Ampere)</a:t>
            </a:r>
          </a:p>
          <a:p>
            <a:pPr algn="l"/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性能 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: </a:t>
            </a:r>
            <a:r>
              <a:rPr lang="zh-CN" altLang="en-US" sz="2800" b="0" i="0" dirty="0">
                <a:solidFill>
                  <a:srgbClr val="37352F"/>
                </a:solidFill>
                <a:effectLst/>
                <a:latin typeface="-apple-system"/>
              </a:rPr>
              <a:t>与最优秀的库进行对比 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(</a:t>
            </a:r>
            <a:r>
              <a:rPr lang="en-US" altLang="zh-CN" sz="2800" b="0" i="0" dirty="0" err="1">
                <a:solidFill>
                  <a:srgbClr val="37352F"/>
                </a:solidFill>
                <a:effectLst/>
                <a:latin typeface="-apple-system"/>
              </a:rPr>
              <a:t>cuBLAS</a:t>
            </a:r>
            <a:r>
              <a:rPr lang="en-US" altLang="zh-CN" sz="2800" b="0" i="0" dirty="0">
                <a:solidFill>
                  <a:srgbClr val="37352F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7C2B1A-AD24-F972-133E-C6A94CC2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8" y="3516858"/>
            <a:ext cx="4936207" cy="1643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0CEC96-E661-5935-CC2F-C9184DA7C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594" y="4812632"/>
            <a:ext cx="5139356" cy="20407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3C07AD-1FB4-EF59-3E5F-894D5B011527}"/>
              </a:ext>
            </a:extLst>
          </p:cNvPr>
          <p:cNvSpPr txBox="1"/>
          <p:nvPr/>
        </p:nvSpPr>
        <p:spPr>
          <a:xfrm>
            <a:off x="6273592" y="3786637"/>
            <a:ext cx="61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GEMM</a:t>
            </a:r>
            <a:r>
              <a:rPr lang="en-US" altLang="zh-CN" sz="2400" dirty="0"/>
              <a:t> : match the performance of </a:t>
            </a:r>
            <a:r>
              <a:rPr lang="en-US" altLang="zh-CN" sz="2400" dirty="0" err="1"/>
              <a:t>cuBLAS</a:t>
            </a:r>
            <a:r>
              <a:rPr lang="en-US" altLang="zh-CN" sz="2400" dirty="0"/>
              <a:t> on both architectures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2F8214-32DC-BA9B-BD4E-CA7B5004D8B3}"/>
              </a:ext>
            </a:extLst>
          </p:cNvPr>
          <p:cNvSpPr txBox="1"/>
          <p:nvPr/>
        </p:nvSpPr>
        <p:spPr>
          <a:xfrm>
            <a:off x="0" y="5482506"/>
            <a:ext cx="6625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GEMM kernels with fused pointwise operations </a:t>
            </a:r>
            <a:r>
              <a:rPr lang="en-US" altLang="zh-CN" sz="2400" dirty="0"/>
              <a:t>: match the performance of the highly tuned library(</a:t>
            </a:r>
            <a:r>
              <a:rPr lang="en-US" altLang="zh-CN" sz="2400" dirty="0" err="1"/>
              <a:t>cuBLASLt</a:t>
            </a:r>
            <a:r>
              <a:rPr lang="en-US" altLang="zh-CN" sz="2400" dirty="0"/>
              <a:t>) implementations</a:t>
            </a:r>
            <a:endParaRPr lang="zh-CN" altLang="en-US" sz="2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FBE4EBB-E690-A355-70DC-3EA5AC550E4A}"/>
              </a:ext>
            </a:extLst>
          </p:cNvPr>
          <p:cNvSpPr/>
          <p:nvPr/>
        </p:nvSpPr>
        <p:spPr>
          <a:xfrm rot="10800000" flipV="1">
            <a:off x="5391136" y="4072636"/>
            <a:ext cx="674924" cy="25541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C160CE9-7CDB-4F77-BFE5-D75EA8A4221C}"/>
              </a:ext>
            </a:extLst>
          </p:cNvPr>
          <p:cNvSpPr/>
          <p:nvPr/>
        </p:nvSpPr>
        <p:spPr>
          <a:xfrm flipV="1">
            <a:off x="6132068" y="5981196"/>
            <a:ext cx="674924" cy="25541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236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D4A21-A0AA-4528-88FA-967B96DA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F6B00-D287-41E8-B14F-102B2F4A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Existing tensor IRs are </a:t>
            </a:r>
            <a:r>
              <a:rPr lang="en-US" altLang="zh-CN" b="1" dirty="0"/>
              <a:t>not expressive enough </a:t>
            </a:r>
            <a:r>
              <a:rPr lang="en-US" altLang="zh-CN" dirty="0"/>
              <a:t>to represent the </a:t>
            </a:r>
            <a:r>
              <a:rPr lang="en-US" altLang="zh-CN" sz="2400" b="1" dirty="0">
                <a:solidFill>
                  <a:srgbClr val="C00000"/>
                </a:solidFill>
              </a:rPr>
              <a:t>complex data-to-thread mappings </a:t>
            </a:r>
            <a:r>
              <a:rPr lang="en-US" altLang="zh-CN" dirty="0"/>
              <a:t>required by the GPU tensor instructions.</a:t>
            </a:r>
          </a:p>
          <a:p>
            <a:endParaRPr lang="en-US" altLang="zh-CN" dirty="0"/>
          </a:p>
          <a:p>
            <a:r>
              <a:rPr lang="en-US" altLang="zh-CN" dirty="0"/>
              <a:t>Graphene</a:t>
            </a:r>
          </a:p>
          <a:p>
            <a:pPr lvl="1">
              <a:buFont typeface="等线" panose="02010600030101010101" pitchFamily="2" charset="-122"/>
              <a:buChar char="。"/>
            </a:pPr>
            <a:r>
              <a:rPr lang="en-US" altLang="zh-CN" dirty="0"/>
              <a:t>a </a:t>
            </a:r>
            <a:r>
              <a:rPr lang="en-US" altLang="zh-CN" b="1" dirty="0">
                <a:effectLst/>
              </a:rPr>
              <a:t>low-level target language</a:t>
            </a:r>
            <a:r>
              <a:rPr lang="en-US" altLang="zh-CN" dirty="0"/>
              <a:t> for tensor compilers</a:t>
            </a:r>
          </a:p>
          <a:p>
            <a:pPr lvl="1">
              <a:buFont typeface="等线" panose="02010600030101010101" pitchFamily="2" charset="-122"/>
              <a:buChar char="。"/>
            </a:pPr>
            <a:r>
              <a:rPr lang="en-US" altLang="zh-CN" dirty="0"/>
              <a:t>multi-dimensional data and threads are represented as </a:t>
            </a:r>
            <a:r>
              <a:rPr lang="en-US" altLang="zh-CN" b="1" dirty="0">
                <a:effectLst/>
              </a:rPr>
              <a:t>first-class tensors</a:t>
            </a:r>
          </a:p>
          <a:p>
            <a:pPr lvl="1">
              <a:buFont typeface="等线" panose="02010600030101010101" pitchFamily="2" charset="-122"/>
              <a:buChar char="。"/>
            </a:pPr>
            <a:r>
              <a:rPr lang="en-US" altLang="zh-CN" b="1" dirty="0">
                <a:solidFill>
                  <a:srgbClr val="C00000"/>
                </a:solidFill>
              </a:rPr>
              <a:t>tensors are hierarchically decomposable into tiles </a:t>
            </a:r>
            <a:r>
              <a:rPr lang="en-US" altLang="zh-CN" dirty="0">
                <a:effectLst/>
              </a:rPr>
              <a:t>allowing to</a:t>
            </a:r>
            <a:r>
              <a:rPr lang="en-US" altLang="zh-CN" b="1" dirty="0">
                <a:effectLst/>
              </a:rPr>
              <a:t> represent optimized tensor computations as mappings between data and thread tiles</a:t>
            </a:r>
          </a:p>
          <a:p>
            <a:pPr lvl="1">
              <a:buFont typeface="等线" panose="02010600030101010101" pitchFamily="2" charset="-122"/>
              <a:buChar char="。"/>
            </a:pPr>
            <a:r>
              <a:rPr lang="en-US" altLang="zh-CN" dirty="0"/>
              <a:t>capable of </a:t>
            </a:r>
            <a:r>
              <a:rPr lang="en-US" altLang="zh-CN" b="1" dirty="0"/>
              <a:t>expressing all optimizations required to achieve the same practical peak performance</a:t>
            </a:r>
            <a:r>
              <a:rPr lang="en-US" altLang="zh-CN" dirty="0"/>
              <a:t> as existing library implementations</a:t>
            </a:r>
            <a:endParaRPr lang="en-US" altLang="zh-CN" b="1" dirty="0">
              <a:effectLst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46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247398" y="175165"/>
            <a:ext cx="11546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effectLst/>
              </a:rPr>
              <a:t>Hypothesis B: Graphene generates competitive fused kernels for important deep learning tensor computations.</a:t>
            </a:r>
            <a:endParaRPr lang="en-US" altLang="zh-CN" sz="2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3C07AD-1FB4-EF59-3E5F-894D5B011527}"/>
              </a:ext>
            </a:extLst>
          </p:cNvPr>
          <p:cNvSpPr txBox="1"/>
          <p:nvPr/>
        </p:nvSpPr>
        <p:spPr>
          <a:xfrm>
            <a:off x="6241508" y="1458736"/>
            <a:ext cx="61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LSTM-cell</a:t>
            </a:r>
            <a:r>
              <a:rPr lang="en-US" altLang="zh-CN" sz="2400" dirty="0"/>
              <a:t> : fuses all nodes into a single kernel, results in significant speedups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2F8214-32DC-BA9B-BD4E-CA7B5004D8B3}"/>
              </a:ext>
            </a:extLst>
          </p:cNvPr>
          <p:cNvSpPr txBox="1"/>
          <p:nvPr/>
        </p:nvSpPr>
        <p:spPr>
          <a:xfrm>
            <a:off x="143190" y="3429000"/>
            <a:ext cx="5263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Fused Multi-Head Attention (FMHA)</a:t>
            </a:r>
            <a:br>
              <a:rPr lang="en-US" altLang="zh-CN" sz="2400" b="1" dirty="0">
                <a:solidFill>
                  <a:srgbClr val="7030A0"/>
                </a:solidFill>
              </a:rPr>
            </a:br>
            <a:r>
              <a:rPr lang="zh-CN" altLang="en-US" sz="2000" dirty="0"/>
              <a:t>将</a:t>
            </a:r>
            <a:r>
              <a:rPr lang="en-US" altLang="zh-CN" sz="2000" dirty="0"/>
              <a:t>Graphene</a:t>
            </a:r>
            <a:r>
              <a:rPr lang="zh-CN" altLang="en-US" sz="2000" dirty="0"/>
              <a:t>生成的</a:t>
            </a:r>
            <a:r>
              <a:rPr lang="en-US" altLang="zh-CN" sz="2000" dirty="0"/>
              <a:t>Ampere FMHA</a:t>
            </a:r>
            <a:r>
              <a:rPr lang="zh-CN" altLang="en-US" sz="2000" dirty="0"/>
              <a:t>内核注多个入</a:t>
            </a:r>
            <a:r>
              <a:rPr lang="en-US" altLang="zh-CN" sz="2000" dirty="0"/>
              <a:t>Huggingface Transformer</a:t>
            </a:r>
            <a:r>
              <a:rPr lang="zh-CN" altLang="en-US" sz="2000" dirty="0"/>
              <a:t>网络，取得了高达</a:t>
            </a:r>
            <a:r>
              <a:rPr lang="en-US" altLang="zh-CN" sz="2000" dirty="0"/>
              <a:t>59 %</a:t>
            </a:r>
            <a:r>
              <a:rPr lang="zh-CN" altLang="en-US" sz="2000" dirty="0"/>
              <a:t>的加速比。</a:t>
            </a:r>
            <a:r>
              <a:rPr lang="en-US" altLang="zh-CN" sz="2000" dirty="0"/>
              <a:t>(</a:t>
            </a:r>
            <a:r>
              <a:rPr lang="zh-CN" altLang="en-US" sz="2000" dirty="0"/>
              <a:t>加速比与每个网络中</a:t>
            </a:r>
            <a:r>
              <a:rPr lang="en-US" altLang="zh-CN" sz="2000" dirty="0"/>
              <a:t>FMHA</a:t>
            </a:r>
            <a:r>
              <a:rPr lang="zh-CN" altLang="en-US" sz="2000" dirty="0"/>
              <a:t>出现的比例相关</a:t>
            </a:r>
            <a:r>
              <a:rPr lang="en-US" altLang="zh-CN" sz="2000" dirty="0"/>
              <a:t>)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FBE4EBB-E690-A355-70DC-3EA5AC550E4A}"/>
              </a:ext>
            </a:extLst>
          </p:cNvPr>
          <p:cNvSpPr/>
          <p:nvPr/>
        </p:nvSpPr>
        <p:spPr>
          <a:xfrm rot="10800000" flipV="1">
            <a:off x="5221879" y="1759719"/>
            <a:ext cx="674924" cy="255411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C160CE9-7CDB-4F77-BFE5-D75EA8A4221C}"/>
              </a:ext>
            </a:extLst>
          </p:cNvPr>
          <p:cNvSpPr/>
          <p:nvPr/>
        </p:nvSpPr>
        <p:spPr>
          <a:xfrm flipV="1">
            <a:off x="6132068" y="3655090"/>
            <a:ext cx="674924" cy="25541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highlight>
                <a:srgbClr val="00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DAC481-18A9-153B-02B2-C794A83B7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6" y="1160128"/>
            <a:ext cx="4629048" cy="20313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CBB3EB-DF18-6006-375C-8A4842973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550" y="2405261"/>
            <a:ext cx="4884154" cy="24996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27AC79-08FC-EEAF-8FC0-D59C47B6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066" y="4783467"/>
            <a:ext cx="6686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F6B00-D287-41E8-B14F-102B2F4A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26" y="4287099"/>
            <a:ext cx="11562347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the GPU </a:t>
            </a:r>
            <a:r>
              <a:rPr lang="en-US" altLang="zh-CN" sz="2400" b="1" dirty="0"/>
              <a:t>hardware became more tensor-oriented</a:t>
            </a:r>
            <a:r>
              <a:rPr lang="zh-CN" altLang="en-US" sz="2400" dirty="0"/>
              <a:t>，</a:t>
            </a:r>
            <a:r>
              <a:rPr lang="en-US" altLang="zh-CN" sz="2400" dirty="0"/>
              <a:t>but the software has not changed </a:t>
            </a:r>
          </a:p>
          <a:p>
            <a:r>
              <a:rPr lang="en-US" altLang="zh-CN" sz="2400" dirty="0"/>
              <a:t>CUDA C++ has </a:t>
            </a:r>
            <a:r>
              <a:rPr lang="en-US" altLang="zh-CN" sz="2400" b="1" dirty="0">
                <a:effectLst/>
              </a:rPr>
              <a:t>no standard abstraction for tensors to represent multi-dimensional data or threads</a:t>
            </a:r>
            <a:r>
              <a:rPr lang="en-US" altLang="zh-CN" sz="2400" dirty="0"/>
              <a:t>.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expressing optimized tensor computations extremely </a:t>
            </a:r>
            <a:r>
              <a:rPr lang="en-US" altLang="zh-CN" sz="2400" dirty="0">
                <a:solidFill>
                  <a:srgbClr val="FF0000"/>
                </a:solidFill>
              </a:rPr>
              <a:t>challenging</a:t>
            </a:r>
            <a:r>
              <a:rPr lang="en-US" altLang="zh-CN" sz="2400" dirty="0"/>
              <a:t> even for experts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4B0CE6-B78D-4ACC-F0EF-643FD479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4" y="154268"/>
            <a:ext cx="7700211" cy="392197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70177D5-28BB-216C-B26A-5AD74F66F1B2}"/>
              </a:ext>
            </a:extLst>
          </p:cNvPr>
          <p:cNvSpPr/>
          <p:nvPr/>
        </p:nvSpPr>
        <p:spPr>
          <a:xfrm rot="5400000">
            <a:off x="5223271" y="5829739"/>
            <a:ext cx="606895" cy="2089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00FF00"/>
              </a:highlight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06DFA8A-6BA5-6B48-2D2A-6757CA88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F6B00-D287-41E8-B14F-102B2F4A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SOTA tensor IRs like </a:t>
            </a:r>
            <a:r>
              <a:rPr lang="en-US" altLang="zh-CN" dirty="0" err="1"/>
              <a:t>OpenAI</a:t>
            </a:r>
            <a:r>
              <a:rPr lang="en-US" altLang="zh-CN" dirty="0"/>
              <a:t> Triton, or </a:t>
            </a:r>
            <a:r>
              <a:rPr lang="en-US" altLang="zh-CN" dirty="0" err="1"/>
              <a:t>TensorIR</a:t>
            </a:r>
            <a:r>
              <a:rPr lang="en-US" altLang="zh-CN" dirty="0"/>
              <a:t>, and deep learning compilers like XLA or TVM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b="1" dirty="0">
                <a:effectLst/>
              </a:rPr>
              <a:t>rely on vendor library kernels </a:t>
            </a:r>
            <a:r>
              <a:rPr lang="en-US" altLang="zh-CN" dirty="0"/>
              <a:t>and leave the challenge of representing optimized tensor programs to the library developers who again use CUDA C++ and PTX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expose the fast PTX instructions as higher-level built-ins operating on tensors</a:t>
            </a:r>
            <a:r>
              <a:rPr lang="en-US" altLang="zh-CN" dirty="0"/>
              <a:t> (TVM’s tensorize primitive, or MLIR’s </a:t>
            </a:r>
            <a:r>
              <a:rPr lang="en-US" altLang="zh-CN" dirty="0" err="1"/>
              <a:t>gpu</a:t>
            </a:r>
            <a:r>
              <a:rPr lang="en-US" altLang="zh-CN" dirty="0"/>
              <a:t> dialect), but lack abstractions for some of the most important instructions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expose a high-level surface language to programmers, complex built-in </a:t>
            </a:r>
            <a:r>
              <a:rPr lang="en-US" altLang="zh-CN" b="1" dirty="0"/>
              <a:t>transformation passes </a:t>
            </a:r>
            <a:r>
              <a:rPr lang="en-US" altLang="zh-CN" dirty="0"/>
              <a:t>(Triton)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EE0D84F-8EA3-EFE1-1D72-D19690E8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68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85F0A-D126-4B01-B300-814B0308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0EF869E-8369-E043-74E4-C0B6DB3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expressive enough to explicitly represent highly optimized GPU code targeting tensor instructions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b="1" dirty="0">
                <a:effectLst/>
              </a:rPr>
              <a:t>a novel representation for tensor shapes, layouts and tiles</a:t>
            </a:r>
            <a:r>
              <a:rPr lang="en-US" altLang="zh-CN" dirty="0"/>
              <a:t>, tensors are decomposable into tiles represented as smaller nested tensors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>
                <a:effectLst/>
              </a:rPr>
              <a:t>logical thread groups</a:t>
            </a:r>
            <a:r>
              <a:rPr lang="en-US" altLang="zh-CN" dirty="0"/>
              <a:t> for representing the GPU compute hierarchy as a tensor of processing elements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>
                <a:effectLst/>
              </a:rPr>
              <a:t>decomposable specifications (specs)</a:t>
            </a:r>
            <a:r>
              <a:rPr lang="en-US" altLang="zh-CN" dirty="0"/>
              <a:t> as an abstraction for collective computations and data movements</a:t>
            </a:r>
          </a:p>
        </p:txBody>
      </p:sp>
    </p:spTree>
    <p:extLst>
      <p:ext uri="{BB962C8B-B14F-4D97-AF65-F5344CB8AC3E}">
        <p14:creationId xmlns:p14="http://schemas.microsoft.com/office/powerpoint/2010/main" val="270190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OPTIMIZED GPU DATA MOVEMENTS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12BF721-C1ED-7C02-DF5E-29C9D652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89" y="2796334"/>
            <a:ext cx="5461836" cy="36576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32 </a:t>
            </a:r>
            <a:r>
              <a:rPr lang="zh-CN" altLang="en-US" sz="2400" dirty="0"/>
              <a:t>个 </a:t>
            </a:r>
            <a:r>
              <a:rPr lang="en-US" altLang="zh-CN" sz="2400" dirty="0"/>
              <a:t>threads </a:t>
            </a:r>
            <a:r>
              <a:rPr lang="zh-CN" altLang="en-US" sz="2400" dirty="0"/>
              <a:t>移动 </a:t>
            </a:r>
            <a:r>
              <a:rPr lang="en-US" altLang="zh-CN" sz="2400" dirty="0"/>
              <a:t>4 </a:t>
            </a:r>
            <a:r>
              <a:rPr lang="zh-CN" altLang="en-US" sz="2400" dirty="0"/>
              <a:t>个 </a:t>
            </a:r>
            <a:r>
              <a:rPr lang="en-US" altLang="zh-CN" sz="2400" dirty="0"/>
              <a:t>8 × 8 </a:t>
            </a:r>
            <a:r>
              <a:rPr lang="zh-CN" altLang="en-US" sz="2400" dirty="0"/>
              <a:t>矩阵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 </a:t>
            </a:r>
            <a:r>
              <a:rPr lang="en-US" altLang="zh-CN" sz="2400" dirty="0"/>
              <a:t>8 </a:t>
            </a:r>
            <a:r>
              <a:rPr lang="zh-CN" altLang="en-US" sz="2400" dirty="0"/>
              <a:t>个 </a:t>
            </a:r>
            <a:r>
              <a:rPr lang="en-US" altLang="zh-CN" sz="2400" dirty="0"/>
              <a:t>threads </a:t>
            </a:r>
            <a:r>
              <a:rPr lang="zh-CN" altLang="en-US" sz="2400" dirty="0"/>
              <a:t>分配给一个  </a:t>
            </a:r>
            <a:r>
              <a:rPr lang="en-US" altLang="zh-CN" sz="2400" dirty="0"/>
              <a:t>8 × 8 tile </a:t>
            </a:r>
          </a:p>
          <a:p>
            <a:endParaRPr lang="en-US" altLang="zh-CN" sz="2400" dirty="0"/>
          </a:p>
          <a:p>
            <a:r>
              <a:rPr lang="zh-CN" altLang="en-US" sz="2400" dirty="0"/>
              <a:t>每个 </a:t>
            </a:r>
            <a:r>
              <a:rPr lang="en-US" altLang="zh-CN" sz="2400" dirty="0"/>
              <a:t>thread </a:t>
            </a:r>
            <a:r>
              <a:rPr lang="zh-CN" altLang="en-US" sz="2400" dirty="0"/>
              <a:t>访问对应 </a:t>
            </a:r>
            <a:r>
              <a:rPr lang="en-US" altLang="zh-CN" sz="2400" dirty="0"/>
              <a:t>tile </a:t>
            </a:r>
            <a:r>
              <a:rPr lang="zh-CN" altLang="en-US" sz="2400" dirty="0"/>
              <a:t>的一行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每个 </a:t>
            </a:r>
            <a:r>
              <a:rPr lang="en-US" altLang="zh-CN" sz="2400" dirty="0"/>
              <a:t>thread </a:t>
            </a:r>
            <a:r>
              <a:rPr lang="zh-CN" altLang="en-US" sz="2400" dirty="0"/>
              <a:t>在每个 </a:t>
            </a:r>
            <a:r>
              <a:rPr lang="en-US" altLang="zh-CN" sz="2400" dirty="0"/>
              <a:t>tile </a:t>
            </a:r>
            <a:r>
              <a:rPr lang="zh-CN" altLang="en-US" sz="2400" dirty="0"/>
              <a:t>中都会接收到 </a:t>
            </a:r>
            <a:r>
              <a:rPr lang="en-US" altLang="zh-CN" sz="2400" dirty="0"/>
              <a:t>2 </a:t>
            </a:r>
            <a:r>
              <a:rPr lang="zh-CN" altLang="en-US" sz="2400" dirty="0"/>
              <a:t>个相邻的值</a:t>
            </a:r>
            <a:r>
              <a:rPr lang="en-US" altLang="zh-CN" sz="2400" dirty="0"/>
              <a:t>(4</a:t>
            </a:r>
            <a:r>
              <a:rPr lang="zh-CN" altLang="en-US" sz="2400" dirty="0"/>
              <a:t>个 </a:t>
            </a:r>
            <a:r>
              <a:rPr lang="en-US" altLang="zh-CN" sz="2400" dirty="0"/>
              <a:t>tile, </a:t>
            </a:r>
            <a:r>
              <a:rPr lang="zh-CN" altLang="en-US" sz="2400" dirty="0"/>
              <a:t>一共八个值</a:t>
            </a:r>
            <a:r>
              <a:rPr lang="en-US" altLang="zh-CN" sz="2400" dirty="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148389" y="1608156"/>
            <a:ext cx="115463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600" dirty="0"/>
              <a:t>the </a:t>
            </a:r>
            <a:r>
              <a:rPr lang="en-US" altLang="zh-CN" sz="2600" dirty="0" err="1"/>
              <a:t>ldmatrix</a:t>
            </a:r>
            <a:r>
              <a:rPr lang="en-US" altLang="zh-CN" sz="2600" dirty="0"/>
              <a:t> instruction :  </a:t>
            </a:r>
            <a:r>
              <a:rPr lang="en-US" altLang="zh-CN" sz="2600" b="1" dirty="0">
                <a:effectLst/>
              </a:rPr>
              <a:t>uses a warp (32 threads) to move up to four 8 × 8 matrices from shared memory into the registers</a:t>
            </a:r>
            <a:r>
              <a:rPr lang="en-US" altLang="zh-CN" sz="2600" dirty="0"/>
              <a:t> of the warp</a:t>
            </a:r>
            <a:r>
              <a:rPr lang="zh-CN" altLang="en-US" sz="2600" dirty="0"/>
              <a:t>‘</a:t>
            </a:r>
            <a:r>
              <a:rPr lang="en-US" altLang="zh-CN" sz="2600" dirty="0"/>
              <a:t>s threads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C0E0C9-C494-37EB-CE14-B36C1F1AB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48" y="2741214"/>
            <a:ext cx="6594263" cy="35591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5CEFE0-E0CC-D799-F359-BA086AAF19C4}"/>
              </a:ext>
            </a:extLst>
          </p:cNvPr>
          <p:cNvSpPr txBox="1"/>
          <p:nvPr/>
        </p:nvSpPr>
        <p:spPr>
          <a:xfrm>
            <a:off x="5090759" y="6340821"/>
            <a:ext cx="7311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solidFill>
                  <a:srgbClr val="00B0F0"/>
                </a:solidFill>
              </a:rPr>
              <a:t>图 </a:t>
            </a:r>
            <a:r>
              <a:rPr lang="en-US" altLang="zh-CN" sz="2000" i="1" dirty="0">
                <a:solidFill>
                  <a:srgbClr val="00B0F0"/>
                </a:solidFill>
              </a:rPr>
              <a:t>(a)(b) </a:t>
            </a:r>
            <a:r>
              <a:rPr lang="zh-CN" altLang="en-US" sz="2000" i="1" dirty="0">
                <a:solidFill>
                  <a:srgbClr val="00B0F0"/>
                </a:solidFill>
              </a:rPr>
              <a:t>中表达的多维映射关系较难在 </a:t>
            </a:r>
            <a:r>
              <a:rPr lang="en-US" altLang="zh-CN" sz="2000" i="1" dirty="0">
                <a:solidFill>
                  <a:srgbClr val="00B0F0"/>
                </a:solidFill>
              </a:rPr>
              <a:t>CUDA </a:t>
            </a:r>
            <a:r>
              <a:rPr lang="zh-CN" altLang="en-US" sz="2000" i="1" dirty="0">
                <a:solidFill>
                  <a:srgbClr val="00B0F0"/>
                </a:solidFill>
              </a:rPr>
              <a:t>代码中表示</a:t>
            </a:r>
          </a:p>
        </p:txBody>
      </p:sp>
    </p:spTree>
    <p:extLst>
      <p:ext uri="{BB962C8B-B14F-4D97-AF65-F5344CB8AC3E}">
        <p14:creationId xmlns:p14="http://schemas.microsoft.com/office/powerpoint/2010/main" val="221764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12BF721-C1ED-7C02-DF5E-29C9D652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318"/>
            <a:ext cx="4322847" cy="540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/>
              <a:t>CUDA C++/PTX</a:t>
            </a:r>
          </a:p>
          <a:p>
            <a:r>
              <a:rPr lang="en-US" altLang="zh-CN" sz="2600" dirty="0"/>
              <a:t>define </a:t>
            </a:r>
            <a:r>
              <a:rPr lang="en-US" altLang="zh-CN" sz="2600" b="1" dirty="0"/>
              <a:t>a set of scalar thread index</a:t>
            </a:r>
            <a:endParaRPr lang="en-US" altLang="zh-CN" sz="2600" dirty="0"/>
          </a:p>
          <a:p>
            <a:r>
              <a:rPr lang="en-US" altLang="zh-CN" sz="2600" dirty="0"/>
              <a:t>reshape the warp into 2 × 2 8-thread groups </a:t>
            </a:r>
          </a:p>
          <a:p>
            <a:r>
              <a:rPr lang="en-US" altLang="zh-CN" sz="2600" dirty="0"/>
              <a:t>further cast the access of the shared memory buffer into </a:t>
            </a:r>
            <a:r>
              <a:rPr lang="en-US" altLang="zh-CN" sz="2600" b="1" dirty="0"/>
              <a:t>a valid shared memory pointer  </a:t>
            </a:r>
            <a:r>
              <a:rPr lang="en-US" altLang="zh-CN" sz="2600" dirty="0"/>
              <a:t>(</a:t>
            </a:r>
            <a:r>
              <a:rPr lang="zh-CN" altLang="en-US" sz="2600" dirty="0"/>
              <a:t>由于</a:t>
            </a:r>
            <a:r>
              <a:rPr lang="en-US" altLang="zh-CN" sz="2600" dirty="0"/>
              <a:t>CUDA</a:t>
            </a:r>
            <a:r>
              <a:rPr lang="zh-CN" altLang="en-US" sz="2600" dirty="0"/>
              <a:t>和</a:t>
            </a:r>
            <a:r>
              <a:rPr lang="en-US" altLang="zh-CN" sz="2600" dirty="0"/>
              <a:t>PTX</a:t>
            </a:r>
            <a:r>
              <a:rPr lang="zh-CN" altLang="en-US" sz="2600" dirty="0"/>
              <a:t>处理地址的方式</a:t>
            </a:r>
            <a:r>
              <a:rPr lang="en-US" altLang="zh-CN" sz="2600" dirty="0"/>
              <a:t>)</a:t>
            </a:r>
          </a:p>
          <a:p>
            <a:r>
              <a:rPr lang="en-US" altLang="zh-CN" sz="2600" dirty="0"/>
              <a:t>then call </a:t>
            </a:r>
            <a:r>
              <a:rPr lang="en-US" altLang="zh-CN" sz="2600" dirty="0" err="1"/>
              <a:t>ldmatrix</a:t>
            </a:r>
            <a:endParaRPr lang="en-US" altLang="zh-CN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AE7ADB-1405-524B-647A-85DD663C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47" y="753731"/>
            <a:ext cx="8167575" cy="48963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3A55729-48F5-A547-5CF8-189B455D5501}"/>
              </a:ext>
            </a:extLst>
          </p:cNvPr>
          <p:cNvSpPr txBox="1"/>
          <p:nvPr/>
        </p:nvSpPr>
        <p:spPr>
          <a:xfrm>
            <a:off x="266075" y="5679853"/>
            <a:ext cx="110436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B0F0"/>
                </a:solidFill>
              </a:rPr>
              <a:t>浪费了很多空间（存储临时变量）和时间（提升为指针）</a:t>
            </a:r>
            <a:endParaRPr lang="en-US" altLang="zh-CN" sz="2800" i="1" dirty="0">
              <a:solidFill>
                <a:srgbClr val="00B0F0"/>
              </a:solidFill>
            </a:endParaRPr>
          </a:p>
          <a:p>
            <a:r>
              <a:rPr lang="en-US" altLang="zh-CN" sz="2800" i="1" dirty="0">
                <a:solidFill>
                  <a:srgbClr val="00B0F0"/>
                </a:solidFill>
              </a:rPr>
              <a:t>—&gt; </a:t>
            </a:r>
            <a:r>
              <a:rPr lang="zh-CN" altLang="en-US" sz="2800" i="1" dirty="0">
                <a:solidFill>
                  <a:srgbClr val="00B0F0"/>
                </a:solidFill>
              </a:rPr>
              <a:t>缺乏表示复杂 </a:t>
            </a:r>
            <a:r>
              <a:rPr lang="en-US" altLang="zh-CN" sz="2800" i="1" dirty="0">
                <a:solidFill>
                  <a:srgbClr val="00B0F0"/>
                </a:solidFill>
              </a:rPr>
              <a:t>date-to-thread mapping </a:t>
            </a:r>
            <a:r>
              <a:rPr lang="zh-CN" altLang="en-US" sz="2800" i="1" dirty="0">
                <a:solidFill>
                  <a:srgbClr val="00B0F0"/>
                </a:solidFill>
              </a:rPr>
              <a:t>的能力</a:t>
            </a:r>
          </a:p>
        </p:txBody>
      </p:sp>
    </p:spTree>
    <p:extLst>
      <p:ext uri="{BB962C8B-B14F-4D97-AF65-F5344CB8AC3E}">
        <p14:creationId xmlns:p14="http://schemas.microsoft.com/office/powerpoint/2010/main" val="7796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6BCCCF-04AF-7899-563C-2EA09092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47" y="226862"/>
            <a:ext cx="8037096" cy="487966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45C9CA-7E7C-084F-7CC9-0FD45A90248F}"/>
              </a:ext>
            </a:extLst>
          </p:cNvPr>
          <p:cNvSpPr txBox="1">
            <a:spLocks/>
          </p:cNvSpPr>
          <p:nvPr/>
        </p:nvSpPr>
        <p:spPr>
          <a:xfrm>
            <a:off x="0" y="976464"/>
            <a:ext cx="4322847" cy="540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Graphene</a:t>
            </a:r>
          </a:p>
          <a:p>
            <a:r>
              <a:rPr lang="en-US" altLang="zh-CN" sz="2600" b="1" dirty="0"/>
              <a:t>declaration</a:t>
            </a:r>
            <a:r>
              <a:rPr lang="en-US" altLang="zh-CN" sz="2600" dirty="0"/>
              <a:t> : the required data tensors and the available GPU processing elements</a:t>
            </a:r>
          </a:p>
          <a:p>
            <a:r>
              <a:rPr lang="en-US" altLang="zh-CN" sz="2600" b="1" dirty="0"/>
              <a:t>data movement </a:t>
            </a:r>
            <a:r>
              <a:rPr lang="en-US" altLang="zh-CN" sz="2600" dirty="0"/>
              <a:t>: </a:t>
            </a:r>
            <a:r>
              <a:rPr lang="zh-CN" altLang="en-US" sz="2600" dirty="0"/>
              <a:t>每个线程将 </a:t>
            </a:r>
            <a:r>
              <a:rPr lang="en-US" altLang="zh-CN" sz="2600" dirty="0"/>
              <a:t>share memory </a:t>
            </a:r>
            <a:r>
              <a:rPr lang="zh-CN" altLang="en-US" sz="2600" dirty="0"/>
              <a:t>上的数据移动到 </a:t>
            </a:r>
            <a:r>
              <a:rPr lang="en-US" altLang="zh-CN" sz="2600" dirty="0"/>
              <a:t>2 x 4 </a:t>
            </a:r>
            <a:r>
              <a:rPr lang="zh-CN" altLang="en-US" sz="2600" dirty="0"/>
              <a:t>个 </a:t>
            </a:r>
            <a:r>
              <a:rPr lang="en-US" altLang="zh-CN" sz="2600" dirty="0"/>
              <a:t>registers </a:t>
            </a:r>
            <a:r>
              <a:rPr lang="zh-CN" altLang="en-US" sz="2600" dirty="0"/>
              <a:t>上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CE1346-F06F-785D-95A7-5C9D91871C2A}"/>
              </a:ext>
            </a:extLst>
          </p:cNvPr>
          <p:cNvSpPr txBox="1">
            <a:spLocks/>
          </p:cNvSpPr>
          <p:nvPr/>
        </p:nvSpPr>
        <p:spPr>
          <a:xfrm>
            <a:off x="236621" y="5192486"/>
            <a:ext cx="11718758" cy="1777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/>
              <a:t>对 </a:t>
            </a:r>
            <a:r>
              <a:rPr lang="en-US" altLang="zh-CN" sz="2600" dirty="0"/>
              <a:t>warp </a:t>
            </a:r>
            <a:r>
              <a:rPr lang="zh-CN" altLang="en-US" sz="2600" dirty="0"/>
              <a:t>和 输入数据 进行分解：</a:t>
            </a:r>
            <a:r>
              <a:rPr lang="en-US" altLang="zh-CN" sz="2600" dirty="0"/>
              <a:t>1</a:t>
            </a:r>
            <a:r>
              <a:rPr lang="zh-CN" altLang="en-US" sz="2600" dirty="0"/>
              <a:t>个</a:t>
            </a:r>
            <a:r>
              <a:rPr lang="en-US" altLang="zh-CN" sz="2600" dirty="0"/>
              <a:t>warp</a:t>
            </a:r>
            <a:r>
              <a:rPr lang="zh-CN" altLang="en-US" sz="2600" dirty="0"/>
              <a:t>被分为</a:t>
            </a:r>
            <a:r>
              <a:rPr lang="en-US" altLang="zh-CN" sz="2600" dirty="0"/>
              <a:t>4</a:t>
            </a:r>
            <a:r>
              <a:rPr lang="zh-CN" altLang="en-US" sz="2600" dirty="0"/>
              <a:t>个 </a:t>
            </a:r>
            <a:r>
              <a:rPr lang="en-US" altLang="zh-CN" sz="2600" dirty="0"/>
              <a:t>logical thread group</a:t>
            </a:r>
            <a:r>
              <a:rPr lang="zh-CN" altLang="en-US" sz="2600" dirty="0"/>
              <a:t>，每个</a:t>
            </a:r>
            <a:r>
              <a:rPr lang="en-US" altLang="zh-CN" sz="2600" dirty="0"/>
              <a:t>group </a:t>
            </a:r>
            <a:r>
              <a:rPr lang="zh-CN" altLang="en-US" sz="2600" dirty="0"/>
              <a:t>有 </a:t>
            </a:r>
            <a:r>
              <a:rPr lang="en-US" altLang="zh-CN" sz="2600" dirty="0"/>
              <a:t>8 </a:t>
            </a:r>
            <a:r>
              <a:rPr lang="zh-CN" altLang="en-US" sz="2600" dirty="0"/>
              <a:t>个 </a:t>
            </a:r>
            <a:r>
              <a:rPr lang="en-US" altLang="zh-CN" sz="2600" dirty="0"/>
              <a:t>thread</a:t>
            </a:r>
            <a:r>
              <a:rPr lang="zh-CN" altLang="en-US" sz="2600" dirty="0"/>
              <a:t>，</a:t>
            </a:r>
            <a:r>
              <a:rPr lang="en-US" altLang="zh-CN" sz="2600" dirty="0"/>
              <a:t>4 </a:t>
            </a:r>
            <a:r>
              <a:rPr lang="zh-CN" altLang="en-US" sz="2600" dirty="0"/>
              <a:t>个 </a:t>
            </a:r>
            <a:r>
              <a:rPr lang="en-US" altLang="zh-CN" sz="2600" dirty="0"/>
              <a:t>group </a:t>
            </a:r>
            <a:r>
              <a:rPr lang="zh-CN" altLang="en-US" sz="2600" dirty="0"/>
              <a:t>又被 </a:t>
            </a:r>
            <a:r>
              <a:rPr lang="en-US" altLang="zh-CN" sz="2600" dirty="0"/>
              <a:t>reshape </a:t>
            </a:r>
            <a:r>
              <a:rPr lang="zh-CN" altLang="en-US" sz="2600" dirty="0"/>
              <a:t>成 </a:t>
            </a:r>
            <a:r>
              <a:rPr lang="en-US" altLang="zh-CN" sz="2600" dirty="0"/>
              <a:t>2 x 2 </a:t>
            </a:r>
            <a:r>
              <a:rPr lang="zh-CN" altLang="en-US" sz="2600" dirty="0"/>
              <a:t>的形状；输入数据被分成 </a:t>
            </a:r>
            <a:r>
              <a:rPr lang="en-US" altLang="zh-CN" sz="2600" dirty="0"/>
              <a:t>4 </a:t>
            </a:r>
            <a:r>
              <a:rPr lang="zh-CN" altLang="en-US" sz="2600" dirty="0"/>
              <a:t>个 </a:t>
            </a:r>
            <a:r>
              <a:rPr lang="en-US" altLang="zh-CN" sz="2600" dirty="0"/>
              <a:t>8 x 8 </a:t>
            </a:r>
            <a:r>
              <a:rPr lang="zh-CN" altLang="en-US" sz="2600" dirty="0"/>
              <a:t>的矩阵，每个 </a:t>
            </a:r>
            <a:r>
              <a:rPr lang="en-US" altLang="zh-CN" sz="2600" dirty="0"/>
              <a:t>group </a:t>
            </a:r>
            <a:r>
              <a:rPr lang="zh-CN" altLang="en-US" sz="2600" dirty="0"/>
              <a:t>负责一个矩阵，每个 </a:t>
            </a:r>
            <a:r>
              <a:rPr lang="en-US" altLang="zh-CN" sz="2600" dirty="0"/>
              <a:t>8 x 8 </a:t>
            </a:r>
            <a:r>
              <a:rPr lang="zh-CN" altLang="en-US" sz="2600" dirty="0"/>
              <a:t>的矩阵又被分为 </a:t>
            </a:r>
            <a:r>
              <a:rPr lang="en-US" altLang="zh-CN" sz="2600" dirty="0"/>
              <a:t>8 </a:t>
            </a:r>
            <a:r>
              <a:rPr lang="zh-CN" altLang="en-US" sz="2600" dirty="0"/>
              <a:t>行，每行由一个 </a:t>
            </a:r>
            <a:r>
              <a:rPr lang="en-US" altLang="zh-CN" sz="2600" dirty="0"/>
              <a:t>thread </a:t>
            </a:r>
            <a:r>
              <a:rPr lang="zh-CN" altLang="en-US" sz="2600" dirty="0"/>
              <a:t>负责</a:t>
            </a:r>
          </a:p>
          <a:p>
            <a:pPr marL="0" indent="0">
              <a:buNone/>
            </a:pP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948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DE60-FBE0-4728-B7C5-1AFF4FD1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THE SHAPE OF TENSORS TO COME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D96F7-48F5-581D-F053-8E5AAB48C008}"/>
              </a:ext>
            </a:extLst>
          </p:cNvPr>
          <p:cNvSpPr txBox="1"/>
          <p:nvPr/>
        </p:nvSpPr>
        <p:spPr>
          <a:xfrm>
            <a:off x="148389" y="1443610"/>
            <a:ext cx="115463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600" dirty="0"/>
              <a:t>Existing tensor IRs that typically </a:t>
            </a:r>
            <a:r>
              <a:rPr lang="en-US" altLang="zh-CN" sz="2600" b="1" dirty="0"/>
              <a:t>use integer lists for specifying the shapes and strides of tensors cannot express such layouts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C0E0C9-C494-37EB-CE14-B36C1F1AB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9" y="2548709"/>
            <a:ext cx="5309420" cy="28656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5CE40E-1CB0-C9D7-6C65-077D9EA4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542" y="2336162"/>
            <a:ext cx="5956133" cy="43317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3025F5-BDCC-AD39-D8CA-255A14C9875E}"/>
              </a:ext>
            </a:extLst>
          </p:cNvPr>
          <p:cNvSpPr txBox="1"/>
          <p:nvPr/>
        </p:nvSpPr>
        <p:spPr>
          <a:xfrm>
            <a:off x="148389" y="561735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Graphene</a:t>
            </a:r>
            <a:r>
              <a:rPr lang="zh-CN" altLang="en-US" sz="2400" dirty="0"/>
              <a:t>中的</a:t>
            </a:r>
            <a:r>
              <a:rPr lang="en-US" altLang="zh-CN" sz="2400" dirty="0"/>
              <a:t>tensor</a:t>
            </a:r>
            <a:r>
              <a:rPr lang="zh-CN" altLang="en-US" sz="2400" dirty="0"/>
              <a:t>：</a:t>
            </a:r>
            <a:br>
              <a:rPr lang="en-US" altLang="zh-CN" sz="2400" dirty="0"/>
            </a:br>
            <a:r>
              <a:rPr lang="en-US" altLang="zh-CN" sz="2400" dirty="0"/>
              <a:t>A:[16,16].fp16.SH is actually represented as a row-major tensor A:[(16,16):(16,1)].fp16.SH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1898</Words>
  <Application>Microsoft Macintosh PowerPoint</Application>
  <PresentationFormat>宽屏</PresentationFormat>
  <Paragraphs>156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-apple-system</vt:lpstr>
      <vt:lpstr>等线</vt:lpstr>
      <vt:lpstr>等线 Light</vt:lpstr>
      <vt:lpstr>Arial</vt:lpstr>
      <vt:lpstr>Office 主题​​</vt:lpstr>
      <vt:lpstr>Graphene</vt:lpstr>
      <vt:lpstr>Abstract</vt:lpstr>
      <vt:lpstr>Motivation</vt:lpstr>
      <vt:lpstr>Motivation</vt:lpstr>
      <vt:lpstr>Contribution</vt:lpstr>
      <vt:lpstr>2 OPTIMIZED GPU DATA MOVEMENTS</vt:lpstr>
      <vt:lpstr>PowerPoint 演示文稿</vt:lpstr>
      <vt:lpstr>PowerPoint 演示文稿</vt:lpstr>
      <vt:lpstr>3 THE SHAPE OF TENSORS TO COME</vt:lpstr>
      <vt:lpstr>PowerPoint 演示文稿</vt:lpstr>
      <vt:lpstr>PowerPoint 演示文稿</vt:lpstr>
      <vt:lpstr>PowerPoint 演示文稿</vt:lpstr>
      <vt:lpstr>4 LOGICAL THREAD GROUPS</vt:lpstr>
      <vt:lpstr>5 SPECIFICATIONS AND DECOMPOSITIONS</vt:lpstr>
      <vt:lpstr>PowerPoint 演示文稿</vt:lpstr>
      <vt:lpstr>PowerPoint 演示文稿</vt:lpstr>
      <vt:lpstr>Example: A Simple GEMM Kernel</vt:lpstr>
      <vt:lpstr>PowerPoint 演示文稿</vt:lpstr>
      <vt:lpstr>6 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Rammer</dc:title>
  <dc:creator>keai007</dc:creator>
  <cp:lastModifiedBy>阮 庭峰</cp:lastModifiedBy>
  <cp:revision>143</cp:revision>
  <dcterms:created xsi:type="dcterms:W3CDTF">2020-11-05T07:33:22Z</dcterms:created>
  <dcterms:modified xsi:type="dcterms:W3CDTF">2023-05-18T10:57:36Z</dcterms:modified>
</cp:coreProperties>
</file>