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8" r:id="rId2"/>
    <p:sldId id="434" r:id="rId3"/>
    <p:sldId id="448" r:id="rId4"/>
    <p:sldId id="495" r:id="rId5"/>
    <p:sldId id="496" r:id="rId6"/>
    <p:sldId id="458" r:id="rId7"/>
    <p:sldId id="451" r:id="rId8"/>
    <p:sldId id="497" r:id="rId9"/>
    <p:sldId id="498" r:id="rId10"/>
    <p:sldId id="499" r:id="rId11"/>
    <p:sldId id="500" r:id="rId12"/>
    <p:sldId id="501" r:id="rId13"/>
    <p:sldId id="502" r:id="rId14"/>
    <p:sldId id="466" r:id="rId15"/>
    <p:sldId id="503" r:id="rId16"/>
    <p:sldId id="504" r:id="rId17"/>
    <p:sldId id="506" r:id="rId18"/>
    <p:sldId id="507" r:id="rId19"/>
    <p:sldId id="508" r:id="rId20"/>
    <p:sldId id="492" r:id="rId21"/>
    <p:sldId id="446"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兴镜" initials="杨兴镜" lastIdx="3" clrIdx="0">
    <p:extLst>
      <p:ext uri="{19B8F6BF-5375-455C-9EA6-DF929625EA0E}">
        <p15:presenceInfo xmlns:p15="http://schemas.microsoft.com/office/powerpoint/2012/main" userId="27b582da6123cfc6" providerId="Windows Live"/>
      </p:ext>
    </p:extLst>
  </p:cmAuthor>
  <p:cmAuthor id="2" name="阮 庭峰" initials="阮" lastIdx="1" clrIdx="1">
    <p:extLst>
      <p:ext uri="{19B8F6BF-5375-455C-9EA6-DF929625EA0E}">
        <p15:presenceInfo xmlns:p15="http://schemas.microsoft.com/office/powerpoint/2012/main" userId="5048416a657766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6D4"/>
    <a:srgbClr val="1A6DAB"/>
    <a:srgbClr val="005CA1"/>
    <a:srgbClr val="4AB4AA"/>
    <a:srgbClr val="00B050"/>
    <a:srgbClr val="92D050"/>
    <a:srgbClr val="F4F4F6"/>
    <a:srgbClr val="0070C0"/>
    <a:srgbClr val="3E28E2"/>
    <a:srgbClr val="447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81016" autoAdjust="0"/>
  </p:normalViewPr>
  <p:slideViewPr>
    <p:cSldViewPr snapToGrid="0">
      <p:cViewPr varScale="1">
        <p:scale>
          <a:sx n="92" d="100"/>
          <a:sy n="92" d="100"/>
        </p:scale>
        <p:origin x="1424" y="19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阮 庭峰" userId="5048416a657766c3" providerId="LiveId" clId="{94B7E0AB-54A8-F449-AAD8-C5054A7695E6}"/>
    <pc:docChg chg="custSel modSld">
      <pc:chgData name="阮 庭峰" userId="5048416a657766c3" providerId="LiveId" clId="{94B7E0AB-54A8-F449-AAD8-C5054A7695E6}" dt="2023-03-16T09:20:07.179" v="3" actId="478"/>
      <pc:docMkLst>
        <pc:docMk/>
      </pc:docMkLst>
      <pc:sldChg chg="delSp mod">
        <pc:chgData name="阮 庭峰" userId="5048416a657766c3" providerId="LiveId" clId="{94B7E0AB-54A8-F449-AAD8-C5054A7695E6}" dt="2023-03-16T09:20:07.179" v="3" actId="478"/>
        <pc:sldMkLst>
          <pc:docMk/>
          <pc:sldMk cId="2588373367" sldId="268"/>
        </pc:sldMkLst>
        <pc:picChg chg="del">
          <ac:chgData name="阮 庭峰" userId="5048416a657766c3" providerId="LiveId" clId="{94B7E0AB-54A8-F449-AAD8-C5054A7695E6}" dt="2023-03-16T09:20:07.179" v="3" actId="478"/>
          <ac:picMkLst>
            <pc:docMk/>
            <pc:sldMk cId="2588373367" sldId="268"/>
            <ac:picMk id="18" creationId="{C33E1E8E-72F3-4147-9BE7-1471F06847E3}"/>
          </ac:picMkLst>
        </pc:picChg>
      </pc:sldChg>
      <pc:sldChg chg="modSp mod">
        <pc:chgData name="阮 庭峰" userId="5048416a657766c3" providerId="LiveId" clId="{94B7E0AB-54A8-F449-AAD8-C5054A7695E6}" dt="2023-03-16T07:39:03.107" v="2" actId="14100"/>
        <pc:sldMkLst>
          <pc:docMk/>
          <pc:sldMk cId="1408308953" sldId="492"/>
        </pc:sldMkLst>
        <pc:spChg chg="mod">
          <ac:chgData name="阮 庭峰" userId="5048416a657766c3" providerId="LiveId" clId="{94B7E0AB-54A8-F449-AAD8-C5054A7695E6}" dt="2023-03-16T07:39:03.107" v="2" actId="14100"/>
          <ac:spMkLst>
            <pc:docMk/>
            <pc:sldMk cId="1408308953" sldId="492"/>
            <ac:spMk id="3" creationId="{837DA0F0-44E6-775F-F629-94626E2F87BA}"/>
          </ac:spMkLst>
        </pc:spChg>
      </pc:sldChg>
    </pc:docChg>
  </pc:docChgLst>
  <pc:docChgLst>
    <pc:chgData name="阮 庭峰" userId="5048416a657766c3" providerId="LiveId" clId="{4844BCDD-B51F-4808-B5F2-A2A8F98F13BA}"/>
    <pc:docChg chg="undo custSel addSld modSld">
      <pc:chgData name="阮 庭峰" userId="5048416a657766c3" providerId="LiveId" clId="{4844BCDD-B51F-4808-B5F2-A2A8F98F13BA}" dt="2023-03-16T05:59:11.260" v="749" actId="1076"/>
      <pc:docMkLst>
        <pc:docMk/>
      </pc:docMkLst>
      <pc:sldChg chg="addSp modSp new mod modNotesTx">
        <pc:chgData name="阮 庭峰" userId="5048416a657766c3" providerId="LiveId" clId="{4844BCDD-B51F-4808-B5F2-A2A8F98F13BA}" dt="2023-03-16T05:59:11.260" v="749" actId="1076"/>
        <pc:sldMkLst>
          <pc:docMk/>
          <pc:sldMk cId="1567019429" sldId="508"/>
        </pc:sldMkLst>
        <pc:spChg chg="add mod">
          <ac:chgData name="阮 庭峰" userId="5048416a657766c3" providerId="LiveId" clId="{4844BCDD-B51F-4808-B5F2-A2A8F98F13BA}" dt="2023-03-16T05:58:17.405" v="710" actId="1076"/>
          <ac:spMkLst>
            <pc:docMk/>
            <pc:sldMk cId="1567019429" sldId="508"/>
            <ac:spMk id="5" creationId="{74026791-74CE-D1CE-5610-5DEA852157BC}"/>
          </ac:spMkLst>
        </pc:spChg>
        <pc:spChg chg="add mod">
          <ac:chgData name="阮 庭峰" userId="5048416a657766c3" providerId="LiveId" clId="{4844BCDD-B51F-4808-B5F2-A2A8F98F13BA}" dt="2023-03-16T05:59:11.260" v="749" actId="1076"/>
          <ac:spMkLst>
            <pc:docMk/>
            <pc:sldMk cId="1567019429" sldId="508"/>
            <ac:spMk id="6" creationId="{87391327-5069-F9FD-35A0-8B058E8A641F}"/>
          </ac:spMkLst>
        </pc:spChg>
        <pc:picChg chg="add mod">
          <ac:chgData name="阮 庭峰" userId="5048416a657766c3" providerId="LiveId" clId="{4844BCDD-B51F-4808-B5F2-A2A8F98F13BA}" dt="2023-03-16T05:56:48.772" v="675" actId="1076"/>
          <ac:picMkLst>
            <pc:docMk/>
            <pc:sldMk cId="1567019429" sldId="508"/>
            <ac:picMk id="3" creationId="{932E0715-89EC-4100-0057-9DA5FB770B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026F6-C176-4158-8E12-6538045F3F8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C1A8C55B-6BF5-4A89-B6A5-911B856E2CF4}">
      <dgm:prSet phldrT="[文本]" custT="1"/>
      <dgm:spPr/>
      <dgm:t>
        <a:bodyPr/>
        <a:lstStyle/>
        <a:p>
          <a:r>
            <a:rPr lang="en-US" altLang="zh-CN" sz="3200" dirty="0" err="1">
              <a:latin typeface="+mn-ea"/>
              <a:ea typeface="+mn-ea"/>
            </a:rPr>
            <a:t>TensorIR</a:t>
          </a:r>
          <a:r>
            <a:rPr lang="zh-CN" altLang="en-US" sz="3200" dirty="0">
              <a:latin typeface="+mn-ea"/>
              <a:ea typeface="+mn-ea"/>
            </a:rPr>
            <a:t>程序</a:t>
          </a:r>
        </a:p>
      </dgm:t>
    </dgm:pt>
    <dgm:pt modelId="{DBBB885D-DFBB-4FE0-8D90-388BBD7301F6}" type="parTrans" cxnId="{A2B7B0A7-1701-422B-91CD-5AAD7CFA4675}">
      <dgm:prSet/>
      <dgm:spPr/>
      <dgm:t>
        <a:bodyPr/>
        <a:lstStyle/>
        <a:p>
          <a:endParaRPr lang="zh-CN" altLang="en-US"/>
        </a:p>
      </dgm:t>
    </dgm:pt>
    <dgm:pt modelId="{12C8101F-216D-4E0C-B634-2766C0AE91C6}" type="sibTrans" cxnId="{A2B7B0A7-1701-422B-91CD-5AAD7CFA4675}">
      <dgm:prSet/>
      <dgm:spPr/>
      <dgm:t>
        <a:bodyPr/>
        <a:lstStyle/>
        <a:p>
          <a:endParaRPr lang="zh-CN" altLang="en-US"/>
        </a:p>
      </dgm:t>
    </dgm:pt>
    <dgm:pt modelId="{77462251-064F-4383-AA17-86DCF7D4FDAE}">
      <dgm:prSet phldrT="[文本]"/>
      <dgm:spPr/>
      <dgm:t>
        <a:bodyPr/>
        <a:lstStyle/>
        <a:p>
          <a:r>
            <a:rPr lang="en-US" b="0" i="0" dirty="0">
              <a:latin typeface="+mn-ea"/>
              <a:ea typeface="+mn-ea"/>
            </a:rPr>
            <a:t>multi-dimensional buffers</a:t>
          </a:r>
          <a:r>
            <a:rPr lang="zh-CN" altLang="en-US" b="0" i="0" dirty="0">
              <a:latin typeface="+mn-ea"/>
              <a:ea typeface="+mn-ea"/>
            </a:rPr>
            <a:t>：</a:t>
          </a:r>
          <a:r>
            <a:rPr lang="en-US" b="0" i="0" dirty="0">
              <a:latin typeface="+mn-ea"/>
              <a:ea typeface="+mn-ea"/>
            </a:rPr>
            <a:t>A,B,C</a:t>
          </a:r>
          <a:endParaRPr lang="zh-CN" altLang="en-US" dirty="0">
            <a:latin typeface="+mn-ea"/>
            <a:ea typeface="+mn-ea"/>
          </a:endParaRPr>
        </a:p>
      </dgm:t>
    </dgm:pt>
    <dgm:pt modelId="{EABF8AED-9CC9-4694-9E28-38FEF18E55D8}" type="parTrans" cxnId="{C8908385-A24C-459C-BF02-28661DF36BC6}">
      <dgm:prSet/>
      <dgm:spPr/>
      <dgm:t>
        <a:bodyPr/>
        <a:lstStyle/>
        <a:p>
          <a:endParaRPr lang="zh-CN" altLang="en-US"/>
        </a:p>
      </dgm:t>
    </dgm:pt>
    <dgm:pt modelId="{A4DF7C7E-3C63-425B-A8D7-61B1F61EE1D9}" type="sibTrans" cxnId="{C8908385-A24C-459C-BF02-28661DF36BC6}">
      <dgm:prSet/>
      <dgm:spPr/>
      <dgm:t>
        <a:bodyPr/>
        <a:lstStyle/>
        <a:p>
          <a:endParaRPr lang="zh-CN" altLang="en-US"/>
        </a:p>
      </dgm:t>
    </dgm:pt>
    <dgm:pt modelId="{62953734-47AB-4279-8EBA-A7509C560AEF}">
      <dgm:prSet phldrT="[文本]"/>
      <dgm:spPr/>
      <dgm:t>
        <a:bodyPr/>
        <a:lstStyle/>
        <a:p>
          <a:r>
            <a:rPr lang="en-US" b="0" i="0" dirty="0">
              <a:latin typeface="+mn-ea"/>
              <a:ea typeface="+mn-ea"/>
            </a:rPr>
            <a:t>loop nests (with possible thread bindings in GPU settings)</a:t>
          </a:r>
          <a:r>
            <a:rPr lang="zh-CN" altLang="en-US" b="0" i="0" dirty="0">
              <a:latin typeface="+mn-ea"/>
              <a:ea typeface="+mn-ea"/>
            </a:rPr>
            <a:t>： </a:t>
          </a:r>
          <a:r>
            <a:rPr lang="en-US" b="0" i="0" dirty="0">
              <a:latin typeface="+mn-ea"/>
              <a:ea typeface="+mn-ea"/>
            </a:rPr>
            <a:t>for</a:t>
          </a:r>
          <a:endParaRPr lang="zh-CN" altLang="en-US" dirty="0">
            <a:latin typeface="+mn-ea"/>
            <a:ea typeface="+mn-ea"/>
          </a:endParaRPr>
        </a:p>
      </dgm:t>
    </dgm:pt>
    <dgm:pt modelId="{82CBFFEF-61A1-40A0-B4A8-8858126F58C8}" type="parTrans" cxnId="{F6F7D291-362E-47DA-A186-30F05624BA2D}">
      <dgm:prSet/>
      <dgm:spPr/>
      <dgm:t>
        <a:bodyPr/>
        <a:lstStyle/>
        <a:p>
          <a:endParaRPr lang="zh-CN" altLang="en-US"/>
        </a:p>
      </dgm:t>
    </dgm:pt>
    <dgm:pt modelId="{512029E2-BB3C-406A-918D-37692CA9C7C9}" type="sibTrans" cxnId="{F6F7D291-362E-47DA-A186-30F05624BA2D}">
      <dgm:prSet/>
      <dgm:spPr/>
      <dgm:t>
        <a:bodyPr/>
        <a:lstStyle/>
        <a:p>
          <a:endParaRPr lang="zh-CN" altLang="en-US"/>
        </a:p>
      </dgm:t>
    </dgm:pt>
    <dgm:pt modelId="{13EE2B6C-F6D4-4EDE-97C6-A93721CE141C}">
      <dgm:prSet phldrT="[文本]"/>
      <dgm:spPr/>
      <dgm:t>
        <a:bodyPr/>
        <a:lstStyle/>
        <a:p>
          <a:r>
            <a:rPr lang="en-US" b="0" i="0" dirty="0">
              <a:latin typeface="+mn-ea"/>
              <a:ea typeface="+mn-ea"/>
            </a:rPr>
            <a:t>Blocks</a:t>
          </a:r>
          <a:r>
            <a:rPr lang="zh-CN" altLang="en-US" b="0" i="0" dirty="0">
              <a:latin typeface="+mn-ea"/>
              <a:ea typeface="+mn-ea"/>
            </a:rPr>
            <a:t>： </a:t>
          </a:r>
          <a:r>
            <a:rPr lang="en-US" b="0" i="0" dirty="0" err="1">
              <a:latin typeface="+mn-ea"/>
              <a:ea typeface="+mn-ea"/>
            </a:rPr>
            <a:t>block_B,block_C</a:t>
          </a:r>
          <a:endParaRPr lang="zh-CN" altLang="en-US" dirty="0">
            <a:latin typeface="+mn-ea"/>
            <a:ea typeface="+mn-ea"/>
          </a:endParaRPr>
        </a:p>
      </dgm:t>
    </dgm:pt>
    <dgm:pt modelId="{57F30A5E-C7CC-44A5-94DC-D885AA2F7A14}" type="parTrans" cxnId="{627046E0-DD13-4E03-A158-13E1C31710C6}">
      <dgm:prSet/>
      <dgm:spPr/>
      <dgm:t>
        <a:bodyPr/>
        <a:lstStyle/>
        <a:p>
          <a:endParaRPr lang="zh-CN" altLang="en-US"/>
        </a:p>
      </dgm:t>
    </dgm:pt>
    <dgm:pt modelId="{9A91AF44-DAF8-458E-AC3A-7A5A9F0CFB94}" type="sibTrans" cxnId="{627046E0-DD13-4E03-A158-13E1C31710C6}">
      <dgm:prSet/>
      <dgm:spPr/>
      <dgm:t>
        <a:bodyPr/>
        <a:lstStyle/>
        <a:p>
          <a:endParaRPr lang="zh-CN" altLang="en-US"/>
        </a:p>
      </dgm:t>
    </dgm:pt>
    <dgm:pt modelId="{6A8E1217-A063-4509-8149-8A20C9549FFF}" type="pres">
      <dgm:prSet presAssocID="{B76026F6-C176-4158-8E12-6538045F3F85}" presName="Name0" presStyleCnt="0">
        <dgm:presLayoutVars>
          <dgm:chPref val="1"/>
          <dgm:dir/>
          <dgm:animOne val="branch"/>
          <dgm:animLvl val="lvl"/>
          <dgm:resizeHandles val="exact"/>
        </dgm:presLayoutVars>
      </dgm:prSet>
      <dgm:spPr/>
    </dgm:pt>
    <dgm:pt modelId="{7F3BF650-FAB0-42EF-B950-94F245F1EB72}" type="pres">
      <dgm:prSet presAssocID="{C1A8C55B-6BF5-4A89-B6A5-911B856E2CF4}" presName="root1" presStyleCnt="0"/>
      <dgm:spPr/>
    </dgm:pt>
    <dgm:pt modelId="{04BF740F-40F8-4EB1-97EA-DF2020EEA69B}" type="pres">
      <dgm:prSet presAssocID="{C1A8C55B-6BF5-4A89-B6A5-911B856E2CF4}" presName="LevelOneTextNode" presStyleLbl="node0" presStyleIdx="0" presStyleCnt="1" custScaleX="84685" custScaleY="61070">
        <dgm:presLayoutVars>
          <dgm:chPref val="3"/>
        </dgm:presLayoutVars>
      </dgm:prSet>
      <dgm:spPr/>
    </dgm:pt>
    <dgm:pt modelId="{687FF88A-D367-491A-ABCC-1BE5FD2BDED4}" type="pres">
      <dgm:prSet presAssocID="{C1A8C55B-6BF5-4A89-B6A5-911B856E2CF4}" presName="level2hierChild" presStyleCnt="0"/>
      <dgm:spPr/>
    </dgm:pt>
    <dgm:pt modelId="{F363A89F-ADB4-4F7E-BADF-58253EE827B9}" type="pres">
      <dgm:prSet presAssocID="{EABF8AED-9CC9-4694-9E28-38FEF18E55D8}" presName="conn2-1" presStyleLbl="parChTrans1D2" presStyleIdx="0" presStyleCnt="3"/>
      <dgm:spPr/>
    </dgm:pt>
    <dgm:pt modelId="{C509BE2E-DE19-495D-B43F-FED33F993A81}" type="pres">
      <dgm:prSet presAssocID="{EABF8AED-9CC9-4694-9E28-38FEF18E55D8}" presName="connTx" presStyleLbl="parChTrans1D2" presStyleIdx="0" presStyleCnt="3"/>
      <dgm:spPr/>
    </dgm:pt>
    <dgm:pt modelId="{E52E0DFE-EB25-4636-A5A2-42BB7E256C3E}" type="pres">
      <dgm:prSet presAssocID="{77462251-064F-4383-AA17-86DCF7D4FDAE}" presName="root2" presStyleCnt="0"/>
      <dgm:spPr/>
    </dgm:pt>
    <dgm:pt modelId="{3F732060-BB69-4729-A907-4B7DE0AD7572}" type="pres">
      <dgm:prSet presAssocID="{77462251-064F-4383-AA17-86DCF7D4FDAE}" presName="LevelTwoTextNode" presStyleLbl="node2" presStyleIdx="0" presStyleCnt="3" custScaleX="152911" custLinFactNeighborX="3052" custLinFactNeighborY="-6443">
        <dgm:presLayoutVars>
          <dgm:chPref val="3"/>
        </dgm:presLayoutVars>
      </dgm:prSet>
      <dgm:spPr/>
    </dgm:pt>
    <dgm:pt modelId="{82E480BB-F74E-4672-86D5-17460560DB75}" type="pres">
      <dgm:prSet presAssocID="{77462251-064F-4383-AA17-86DCF7D4FDAE}" presName="level3hierChild" presStyleCnt="0"/>
      <dgm:spPr/>
    </dgm:pt>
    <dgm:pt modelId="{FA98B137-5234-43EF-BE75-59632792C6E7}" type="pres">
      <dgm:prSet presAssocID="{82CBFFEF-61A1-40A0-B4A8-8858126F58C8}" presName="conn2-1" presStyleLbl="parChTrans1D2" presStyleIdx="1" presStyleCnt="3"/>
      <dgm:spPr/>
    </dgm:pt>
    <dgm:pt modelId="{0BE255B2-5EA0-41A3-A721-BCFB43561EA0}" type="pres">
      <dgm:prSet presAssocID="{82CBFFEF-61A1-40A0-B4A8-8858126F58C8}" presName="connTx" presStyleLbl="parChTrans1D2" presStyleIdx="1" presStyleCnt="3"/>
      <dgm:spPr/>
    </dgm:pt>
    <dgm:pt modelId="{6940C53B-901F-4990-ADD4-6FDA1B17C679}" type="pres">
      <dgm:prSet presAssocID="{62953734-47AB-4279-8EBA-A7509C560AEF}" presName="root2" presStyleCnt="0"/>
      <dgm:spPr/>
    </dgm:pt>
    <dgm:pt modelId="{DB1DFF8A-75C3-4E50-A5C0-BE3DB54349B4}" type="pres">
      <dgm:prSet presAssocID="{62953734-47AB-4279-8EBA-A7509C560AEF}" presName="LevelTwoTextNode" presStyleLbl="node2" presStyleIdx="1" presStyleCnt="3" custScaleX="154103" custLinFactNeighborX="0">
        <dgm:presLayoutVars>
          <dgm:chPref val="3"/>
        </dgm:presLayoutVars>
      </dgm:prSet>
      <dgm:spPr/>
    </dgm:pt>
    <dgm:pt modelId="{EE96A78F-2B97-4155-B2D3-678B1FFC95A6}" type="pres">
      <dgm:prSet presAssocID="{62953734-47AB-4279-8EBA-A7509C560AEF}" presName="level3hierChild" presStyleCnt="0"/>
      <dgm:spPr/>
    </dgm:pt>
    <dgm:pt modelId="{7BC54D0E-3D39-4F30-A9BF-890F52C89B5B}" type="pres">
      <dgm:prSet presAssocID="{57F30A5E-C7CC-44A5-94DC-D885AA2F7A14}" presName="conn2-1" presStyleLbl="parChTrans1D2" presStyleIdx="2" presStyleCnt="3"/>
      <dgm:spPr/>
    </dgm:pt>
    <dgm:pt modelId="{9C8A0C82-98CA-4DCD-97B8-201F5EAAD551}" type="pres">
      <dgm:prSet presAssocID="{57F30A5E-C7CC-44A5-94DC-D885AA2F7A14}" presName="connTx" presStyleLbl="parChTrans1D2" presStyleIdx="2" presStyleCnt="3"/>
      <dgm:spPr/>
    </dgm:pt>
    <dgm:pt modelId="{E47B0043-6D39-4387-9EB5-ACA29A964DBF}" type="pres">
      <dgm:prSet presAssocID="{13EE2B6C-F6D4-4EDE-97C6-A93721CE141C}" presName="root2" presStyleCnt="0"/>
      <dgm:spPr/>
    </dgm:pt>
    <dgm:pt modelId="{80A9720A-9523-4BDE-B4FB-FF58CA048BA6}" type="pres">
      <dgm:prSet presAssocID="{13EE2B6C-F6D4-4EDE-97C6-A93721CE141C}" presName="LevelTwoTextNode" presStyleLbl="node2" presStyleIdx="2" presStyleCnt="3" custScaleX="154103">
        <dgm:presLayoutVars>
          <dgm:chPref val="3"/>
        </dgm:presLayoutVars>
      </dgm:prSet>
      <dgm:spPr/>
    </dgm:pt>
    <dgm:pt modelId="{98D1D75D-2EE8-4448-AD88-A6AFB1967B24}" type="pres">
      <dgm:prSet presAssocID="{13EE2B6C-F6D4-4EDE-97C6-A93721CE141C}" presName="level3hierChild" presStyleCnt="0"/>
      <dgm:spPr/>
    </dgm:pt>
  </dgm:ptLst>
  <dgm:cxnLst>
    <dgm:cxn modelId="{0AB4CD17-15A9-4690-97CA-AD030BCFC30D}" type="presOf" srcId="{C1A8C55B-6BF5-4A89-B6A5-911B856E2CF4}" destId="{04BF740F-40F8-4EB1-97EA-DF2020EEA69B}" srcOrd="0" destOrd="0" presId="urn:microsoft.com/office/officeart/2008/layout/HorizontalMultiLevelHierarchy"/>
    <dgm:cxn modelId="{3578071A-1927-42E2-B9D7-77714F3526DD}" type="presOf" srcId="{82CBFFEF-61A1-40A0-B4A8-8858126F58C8}" destId="{0BE255B2-5EA0-41A3-A721-BCFB43561EA0}" srcOrd="1" destOrd="0" presId="urn:microsoft.com/office/officeart/2008/layout/HorizontalMultiLevelHierarchy"/>
    <dgm:cxn modelId="{118F6123-5B69-44C9-B296-D76A440F275A}" type="presOf" srcId="{EABF8AED-9CC9-4694-9E28-38FEF18E55D8}" destId="{F363A89F-ADB4-4F7E-BADF-58253EE827B9}" srcOrd="0" destOrd="0" presId="urn:microsoft.com/office/officeart/2008/layout/HorizontalMultiLevelHierarchy"/>
    <dgm:cxn modelId="{A9B37E56-8903-4F85-B302-7E766218DBC7}" type="presOf" srcId="{82CBFFEF-61A1-40A0-B4A8-8858126F58C8}" destId="{FA98B137-5234-43EF-BE75-59632792C6E7}" srcOrd="0" destOrd="0" presId="urn:microsoft.com/office/officeart/2008/layout/HorizontalMultiLevelHierarchy"/>
    <dgm:cxn modelId="{A9857263-4DD0-443B-BF73-F304AAC1E2FE}" type="presOf" srcId="{57F30A5E-C7CC-44A5-94DC-D885AA2F7A14}" destId="{7BC54D0E-3D39-4F30-A9BF-890F52C89B5B}" srcOrd="0" destOrd="0" presId="urn:microsoft.com/office/officeart/2008/layout/HorizontalMultiLevelHierarchy"/>
    <dgm:cxn modelId="{A3E18364-1A41-43B5-B3AB-FC968856D1B2}" type="presOf" srcId="{EABF8AED-9CC9-4694-9E28-38FEF18E55D8}" destId="{C509BE2E-DE19-495D-B43F-FED33F993A81}" srcOrd="1" destOrd="0" presId="urn:microsoft.com/office/officeart/2008/layout/HorizontalMultiLevelHierarchy"/>
    <dgm:cxn modelId="{FD60F870-E279-4940-8C80-9800373CBDD2}" type="presOf" srcId="{B76026F6-C176-4158-8E12-6538045F3F85}" destId="{6A8E1217-A063-4509-8149-8A20C9549FFF}" srcOrd="0" destOrd="0" presId="urn:microsoft.com/office/officeart/2008/layout/HorizontalMultiLevelHierarchy"/>
    <dgm:cxn modelId="{C0557C73-C7D0-45EA-8F81-760E7258F099}" type="presOf" srcId="{57F30A5E-C7CC-44A5-94DC-D885AA2F7A14}" destId="{9C8A0C82-98CA-4DCD-97B8-201F5EAAD551}" srcOrd="1" destOrd="0" presId="urn:microsoft.com/office/officeart/2008/layout/HorizontalMultiLevelHierarchy"/>
    <dgm:cxn modelId="{C8908385-A24C-459C-BF02-28661DF36BC6}" srcId="{C1A8C55B-6BF5-4A89-B6A5-911B856E2CF4}" destId="{77462251-064F-4383-AA17-86DCF7D4FDAE}" srcOrd="0" destOrd="0" parTransId="{EABF8AED-9CC9-4694-9E28-38FEF18E55D8}" sibTransId="{A4DF7C7E-3C63-425B-A8D7-61B1F61EE1D9}"/>
    <dgm:cxn modelId="{F6F7D291-362E-47DA-A186-30F05624BA2D}" srcId="{C1A8C55B-6BF5-4A89-B6A5-911B856E2CF4}" destId="{62953734-47AB-4279-8EBA-A7509C560AEF}" srcOrd="1" destOrd="0" parTransId="{82CBFFEF-61A1-40A0-B4A8-8858126F58C8}" sibTransId="{512029E2-BB3C-406A-918D-37692CA9C7C9}"/>
    <dgm:cxn modelId="{18F519A6-5F3F-42CE-A47A-9BD4A7D6210C}" type="presOf" srcId="{13EE2B6C-F6D4-4EDE-97C6-A93721CE141C}" destId="{80A9720A-9523-4BDE-B4FB-FF58CA048BA6}" srcOrd="0" destOrd="0" presId="urn:microsoft.com/office/officeart/2008/layout/HorizontalMultiLevelHierarchy"/>
    <dgm:cxn modelId="{A2B7B0A7-1701-422B-91CD-5AAD7CFA4675}" srcId="{B76026F6-C176-4158-8E12-6538045F3F85}" destId="{C1A8C55B-6BF5-4A89-B6A5-911B856E2CF4}" srcOrd="0" destOrd="0" parTransId="{DBBB885D-DFBB-4FE0-8D90-388BBD7301F6}" sibTransId="{12C8101F-216D-4E0C-B634-2766C0AE91C6}"/>
    <dgm:cxn modelId="{EC77A1D2-A132-4FCC-ABC2-ACE7B128CC99}" type="presOf" srcId="{77462251-064F-4383-AA17-86DCF7D4FDAE}" destId="{3F732060-BB69-4729-A907-4B7DE0AD7572}" srcOrd="0" destOrd="0" presId="urn:microsoft.com/office/officeart/2008/layout/HorizontalMultiLevelHierarchy"/>
    <dgm:cxn modelId="{627046E0-DD13-4E03-A158-13E1C31710C6}" srcId="{C1A8C55B-6BF5-4A89-B6A5-911B856E2CF4}" destId="{13EE2B6C-F6D4-4EDE-97C6-A93721CE141C}" srcOrd="2" destOrd="0" parTransId="{57F30A5E-C7CC-44A5-94DC-D885AA2F7A14}" sibTransId="{9A91AF44-DAF8-458E-AC3A-7A5A9F0CFB94}"/>
    <dgm:cxn modelId="{100C48FF-5D52-44E8-B0DF-7D232D0B83F6}" type="presOf" srcId="{62953734-47AB-4279-8EBA-A7509C560AEF}" destId="{DB1DFF8A-75C3-4E50-A5C0-BE3DB54349B4}" srcOrd="0" destOrd="0" presId="urn:microsoft.com/office/officeart/2008/layout/HorizontalMultiLevelHierarchy"/>
    <dgm:cxn modelId="{2AB41E67-4F9F-43BE-9BAF-732511453ABD}" type="presParOf" srcId="{6A8E1217-A063-4509-8149-8A20C9549FFF}" destId="{7F3BF650-FAB0-42EF-B950-94F245F1EB72}" srcOrd="0" destOrd="0" presId="urn:microsoft.com/office/officeart/2008/layout/HorizontalMultiLevelHierarchy"/>
    <dgm:cxn modelId="{AB078842-1FBC-4FC4-88FA-1BBF61ED9B90}" type="presParOf" srcId="{7F3BF650-FAB0-42EF-B950-94F245F1EB72}" destId="{04BF740F-40F8-4EB1-97EA-DF2020EEA69B}" srcOrd="0" destOrd="0" presId="urn:microsoft.com/office/officeart/2008/layout/HorizontalMultiLevelHierarchy"/>
    <dgm:cxn modelId="{C1CBB24F-8196-4F4C-9329-0E02BF50030C}" type="presParOf" srcId="{7F3BF650-FAB0-42EF-B950-94F245F1EB72}" destId="{687FF88A-D367-491A-ABCC-1BE5FD2BDED4}" srcOrd="1" destOrd="0" presId="urn:microsoft.com/office/officeart/2008/layout/HorizontalMultiLevelHierarchy"/>
    <dgm:cxn modelId="{D2F02A92-0237-4417-B14C-7033FC470CBB}" type="presParOf" srcId="{687FF88A-D367-491A-ABCC-1BE5FD2BDED4}" destId="{F363A89F-ADB4-4F7E-BADF-58253EE827B9}" srcOrd="0" destOrd="0" presId="urn:microsoft.com/office/officeart/2008/layout/HorizontalMultiLevelHierarchy"/>
    <dgm:cxn modelId="{6B5141F3-E483-40D1-A754-F84EF1397140}" type="presParOf" srcId="{F363A89F-ADB4-4F7E-BADF-58253EE827B9}" destId="{C509BE2E-DE19-495D-B43F-FED33F993A81}" srcOrd="0" destOrd="0" presId="urn:microsoft.com/office/officeart/2008/layout/HorizontalMultiLevelHierarchy"/>
    <dgm:cxn modelId="{A6C41ACA-A14D-4D8C-8031-E5EC5FF12483}" type="presParOf" srcId="{687FF88A-D367-491A-ABCC-1BE5FD2BDED4}" destId="{E52E0DFE-EB25-4636-A5A2-42BB7E256C3E}" srcOrd="1" destOrd="0" presId="urn:microsoft.com/office/officeart/2008/layout/HorizontalMultiLevelHierarchy"/>
    <dgm:cxn modelId="{C2C5D710-914D-491B-98C0-A83B0F49B40D}" type="presParOf" srcId="{E52E0DFE-EB25-4636-A5A2-42BB7E256C3E}" destId="{3F732060-BB69-4729-A907-4B7DE0AD7572}" srcOrd="0" destOrd="0" presId="urn:microsoft.com/office/officeart/2008/layout/HorizontalMultiLevelHierarchy"/>
    <dgm:cxn modelId="{9022D610-8034-44C1-9DAD-FD042F0DF428}" type="presParOf" srcId="{E52E0DFE-EB25-4636-A5A2-42BB7E256C3E}" destId="{82E480BB-F74E-4672-86D5-17460560DB75}" srcOrd="1" destOrd="0" presId="urn:microsoft.com/office/officeart/2008/layout/HorizontalMultiLevelHierarchy"/>
    <dgm:cxn modelId="{89C5F115-F021-4C8F-A424-695EDB06DB1D}" type="presParOf" srcId="{687FF88A-D367-491A-ABCC-1BE5FD2BDED4}" destId="{FA98B137-5234-43EF-BE75-59632792C6E7}" srcOrd="2" destOrd="0" presId="urn:microsoft.com/office/officeart/2008/layout/HorizontalMultiLevelHierarchy"/>
    <dgm:cxn modelId="{3949C0CD-B8C5-480A-B795-842BA10999B3}" type="presParOf" srcId="{FA98B137-5234-43EF-BE75-59632792C6E7}" destId="{0BE255B2-5EA0-41A3-A721-BCFB43561EA0}" srcOrd="0" destOrd="0" presId="urn:microsoft.com/office/officeart/2008/layout/HorizontalMultiLevelHierarchy"/>
    <dgm:cxn modelId="{796FCD8D-9C4F-4A60-98D4-54799A77249E}" type="presParOf" srcId="{687FF88A-D367-491A-ABCC-1BE5FD2BDED4}" destId="{6940C53B-901F-4990-ADD4-6FDA1B17C679}" srcOrd="3" destOrd="0" presId="urn:microsoft.com/office/officeart/2008/layout/HorizontalMultiLevelHierarchy"/>
    <dgm:cxn modelId="{5D893464-C870-4451-8B60-35C4B58A5FE7}" type="presParOf" srcId="{6940C53B-901F-4990-ADD4-6FDA1B17C679}" destId="{DB1DFF8A-75C3-4E50-A5C0-BE3DB54349B4}" srcOrd="0" destOrd="0" presId="urn:microsoft.com/office/officeart/2008/layout/HorizontalMultiLevelHierarchy"/>
    <dgm:cxn modelId="{3345DD87-FAE6-42C1-A91B-495310910752}" type="presParOf" srcId="{6940C53B-901F-4990-ADD4-6FDA1B17C679}" destId="{EE96A78F-2B97-4155-B2D3-678B1FFC95A6}" srcOrd="1" destOrd="0" presId="urn:microsoft.com/office/officeart/2008/layout/HorizontalMultiLevelHierarchy"/>
    <dgm:cxn modelId="{B98C14AD-9CED-48E7-8BB6-550F4EC3324B}" type="presParOf" srcId="{687FF88A-D367-491A-ABCC-1BE5FD2BDED4}" destId="{7BC54D0E-3D39-4F30-A9BF-890F52C89B5B}" srcOrd="4" destOrd="0" presId="urn:microsoft.com/office/officeart/2008/layout/HorizontalMultiLevelHierarchy"/>
    <dgm:cxn modelId="{AD715C59-F866-4D3D-AA12-404AEBF5E435}" type="presParOf" srcId="{7BC54D0E-3D39-4F30-A9BF-890F52C89B5B}" destId="{9C8A0C82-98CA-4DCD-97B8-201F5EAAD551}" srcOrd="0" destOrd="0" presId="urn:microsoft.com/office/officeart/2008/layout/HorizontalMultiLevelHierarchy"/>
    <dgm:cxn modelId="{8B3EB753-8787-4355-97EA-2BBB2464A3B6}" type="presParOf" srcId="{687FF88A-D367-491A-ABCC-1BE5FD2BDED4}" destId="{E47B0043-6D39-4387-9EB5-ACA29A964DBF}" srcOrd="5" destOrd="0" presId="urn:microsoft.com/office/officeart/2008/layout/HorizontalMultiLevelHierarchy"/>
    <dgm:cxn modelId="{923F6D10-D633-4FBE-B410-140B04B61924}" type="presParOf" srcId="{E47B0043-6D39-4387-9EB5-ACA29A964DBF}" destId="{80A9720A-9523-4BDE-B4FB-FF58CA048BA6}" srcOrd="0" destOrd="0" presId="urn:microsoft.com/office/officeart/2008/layout/HorizontalMultiLevelHierarchy"/>
    <dgm:cxn modelId="{3DBE39A1-6F4A-47A0-B4BE-2EC8125B2E8A}" type="presParOf" srcId="{E47B0043-6D39-4387-9EB5-ACA29A964DBF}" destId="{98D1D75D-2EE8-4448-AD88-A6AFB1967B2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F0B633-7C61-4CE8-A143-567DE3A71EA0}"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zh-CN" altLang="en-US"/>
        </a:p>
      </dgm:t>
    </dgm:pt>
    <dgm:pt modelId="{537C8D70-342E-47FB-BB12-194810043107}">
      <dgm:prSet phldrT="[文本]" custT="1"/>
      <dgm:spPr/>
      <dgm:t>
        <a:bodyPr/>
        <a:lstStyle/>
        <a:p>
          <a:r>
            <a:rPr lang="en-US" altLang="zh-CN" sz="2400">
              <a:latin typeface="+mn-ea"/>
              <a:ea typeface="+mn-ea"/>
              <a:cs typeface="Arial" panose="020B0604020202020204" pitchFamily="34" charset="0"/>
            </a:rPr>
            <a:t>Block</a:t>
          </a:r>
          <a:endParaRPr lang="zh-CN" altLang="en-US" sz="2400" dirty="0">
            <a:latin typeface="+mn-ea"/>
            <a:ea typeface="+mn-ea"/>
            <a:cs typeface="Arial" panose="020B0604020202020204" pitchFamily="34" charset="0"/>
          </a:endParaRPr>
        </a:p>
      </dgm:t>
    </dgm:pt>
    <dgm:pt modelId="{107D5E81-EEBE-4A90-B28B-26EB760C3444}" type="parTrans" cxnId="{ADFB351C-7D70-4A68-8132-395961D4D2B7}">
      <dgm:prSet/>
      <dgm:spPr/>
      <dgm:t>
        <a:bodyPr/>
        <a:lstStyle/>
        <a:p>
          <a:endParaRPr lang="zh-CN" altLang="en-US"/>
        </a:p>
      </dgm:t>
    </dgm:pt>
    <dgm:pt modelId="{7DBD0B64-28B6-4272-9318-7EEABBD00100}" type="sibTrans" cxnId="{ADFB351C-7D70-4A68-8132-395961D4D2B7}">
      <dgm:prSet/>
      <dgm:spPr/>
      <dgm:t>
        <a:bodyPr/>
        <a:lstStyle/>
        <a:p>
          <a:endParaRPr lang="zh-CN" altLang="en-US"/>
        </a:p>
      </dgm:t>
    </dgm:pt>
    <dgm:pt modelId="{E763C7F7-088E-47E7-A76B-67003290B36D}">
      <dgm:prSet phldrT="[文本]" custT="1"/>
      <dgm:spPr/>
      <dgm:t>
        <a:bodyPr/>
        <a:lstStyle/>
        <a:p>
          <a:pPr marL="0" lvl="0" indent="0" algn="l" defTabSz="1555750">
            <a:lnSpc>
              <a:spcPct val="90000"/>
            </a:lnSpc>
            <a:spcBef>
              <a:spcPct val="0"/>
            </a:spcBef>
            <a:spcAft>
              <a:spcPct val="35000"/>
            </a:spcAft>
            <a:buNone/>
          </a:pPr>
          <a:r>
            <a:rPr lang="en-US" altLang="zh-CN" sz="2800" b="0" i="0" kern="1200" dirty="0">
              <a:solidFill>
                <a:prstClr val="black">
                  <a:hueOff val="0"/>
                  <a:satOff val="0"/>
                  <a:lumOff val="0"/>
                  <a:alphaOff val="0"/>
                </a:prstClr>
              </a:solidFill>
              <a:latin typeface="+mn-lt"/>
              <a:ea typeface="+mn-ea"/>
              <a:cs typeface="Arial" panose="020B0604020202020204" pitchFamily="34" charset="0"/>
            </a:rPr>
            <a:t>rational</a:t>
          </a:r>
          <a:endParaRPr lang="zh-CN" altLang="en-US" sz="2800" b="0" i="0" kern="1200" dirty="0">
            <a:solidFill>
              <a:prstClr val="black">
                <a:hueOff val="0"/>
                <a:satOff val="0"/>
                <a:lumOff val="0"/>
                <a:alphaOff val="0"/>
              </a:prstClr>
            </a:solidFill>
            <a:latin typeface="+mn-lt"/>
            <a:ea typeface="+mn-ea"/>
            <a:cs typeface="Arial" panose="020B0604020202020204" pitchFamily="34" charset="0"/>
          </a:endParaRPr>
        </a:p>
      </dgm:t>
    </dgm:pt>
    <dgm:pt modelId="{8AF82882-EF4D-4821-9B12-D095E63B5236}" type="parTrans" cxnId="{8C91C93C-A6D9-4EDD-8E5F-195C5E5551F1}">
      <dgm:prSet/>
      <dgm:spPr/>
      <dgm:t>
        <a:bodyPr/>
        <a:lstStyle/>
        <a:p>
          <a:endParaRPr lang="zh-CN" altLang="en-US"/>
        </a:p>
      </dgm:t>
    </dgm:pt>
    <dgm:pt modelId="{A76A693A-87E7-4748-A244-D95B78743B28}" type="sibTrans" cxnId="{8C91C93C-A6D9-4EDD-8E5F-195C5E5551F1}">
      <dgm:prSet/>
      <dgm:spPr/>
      <dgm:t>
        <a:bodyPr/>
        <a:lstStyle/>
        <a:p>
          <a:endParaRPr lang="zh-CN" altLang="en-US"/>
        </a:p>
      </dgm:t>
    </dgm:pt>
    <dgm:pt modelId="{69E5986A-9659-43B3-9A58-492B1FEA9CCC}">
      <dgm:prSet phldrT="[文本]" custT="1"/>
      <dgm:spPr/>
      <dgm:t>
        <a:bodyPr/>
        <a:lstStyle/>
        <a:p>
          <a:r>
            <a:rPr lang="en-US" sz="2800" b="0" i="0" dirty="0">
              <a:latin typeface="+mn-ea"/>
              <a:ea typeface="+mn-ea"/>
              <a:cs typeface="Arial" panose="020B0604020202020204" pitchFamily="34" charset="0"/>
            </a:rPr>
            <a:t>block iteration domain</a:t>
          </a:r>
          <a:endParaRPr lang="zh-CN" altLang="en-US" sz="2800" dirty="0">
            <a:latin typeface="+mn-ea"/>
            <a:ea typeface="+mn-ea"/>
            <a:cs typeface="Arial" panose="020B0604020202020204" pitchFamily="34" charset="0"/>
          </a:endParaRPr>
        </a:p>
      </dgm:t>
    </dgm:pt>
    <dgm:pt modelId="{3CC6D1EA-038C-4B9F-BD98-E0EB6ECD1DCD}" type="parTrans" cxnId="{3FF028C9-4B12-4741-8719-6BC51F05CF21}">
      <dgm:prSet/>
      <dgm:spPr/>
      <dgm:t>
        <a:bodyPr/>
        <a:lstStyle/>
        <a:p>
          <a:endParaRPr lang="zh-CN" altLang="en-US"/>
        </a:p>
      </dgm:t>
    </dgm:pt>
    <dgm:pt modelId="{C1267BC4-580E-49A0-86CC-B27D1F3999AF}" type="sibTrans" cxnId="{3FF028C9-4B12-4741-8719-6BC51F05CF21}">
      <dgm:prSet/>
      <dgm:spPr/>
      <dgm:t>
        <a:bodyPr/>
        <a:lstStyle/>
        <a:p>
          <a:endParaRPr lang="zh-CN" altLang="en-US"/>
        </a:p>
      </dgm:t>
    </dgm:pt>
    <dgm:pt modelId="{63764B66-FB09-41A2-9FC2-29B6AD734FF8}">
      <dgm:prSet phldrT="[文本]" custT="1"/>
      <dgm:spPr/>
      <dgm:t>
        <a:bodyPr/>
        <a:lstStyle/>
        <a:p>
          <a:r>
            <a:rPr lang="en-US" sz="2800" b="0" i="0" dirty="0">
              <a:latin typeface="+mn-ea"/>
              <a:ea typeface="+mn-ea"/>
              <a:cs typeface="Arial" panose="020B0604020202020204" pitchFamily="34" charset="0"/>
            </a:rPr>
            <a:t>access region </a:t>
          </a:r>
          <a:br>
            <a:rPr lang="en-US" sz="2800" b="0" i="0" dirty="0">
              <a:latin typeface="+mn-ea"/>
              <a:ea typeface="+mn-ea"/>
              <a:cs typeface="Arial" panose="020B0604020202020204" pitchFamily="34" charset="0"/>
            </a:rPr>
          </a:br>
          <a:r>
            <a:rPr lang="en-US" sz="2800" b="0" i="0" dirty="0">
              <a:latin typeface="+mn-ea"/>
              <a:ea typeface="+mn-ea"/>
              <a:cs typeface="Arial" panose="020B0604020202020204" pitchFamily="34" charset="0"/>
            </a:rPr>
            <a:t>and dependency</a:t>
          </a:r>
          <a:endParaRPr lang="zh-CN" altLang="en-US" sz="2800" dirty="0">
            <a:latin typeface="+mn-ea"/>
            <a:ea typeface="+mn-ea"/>
            <a:cs typeface="Arial" panose="020B0604020202020204" pitchFamily="34" charset="0"/>
          </a:endParaRPr>
        </a:p>
      </dgm:t>
    </dgm:pt>
    <dgm:pt modelId="{341FA5D5-7461-4CC4-B58F-1FC6539EA666}" type="parTrans" cxnId="{7C1F2A2A-7EFF-410B-AC2D-1932C1B80CAA}">
      <dgm:prSet/>
      <dgm:spPr/>
      <dgm:t>
        <a:bodyPr/>
        <a:lstStyle/>
        <a:p>
          <a:endParaRPr lang="zh-CN" altLang="en-US"/>
        </a:p>
      </dgm:t>
    </dgm:pt>
    <dgm:pt modelId="{3875B82E-4ABE-42C2-8E5B-359ECAEC1F8A}" type="sibTrans" cxnId="{7C1F2A2A-7EFF-410B-AC2D-1932C1B80CAA}">
      <dgm:prSet/>
      <dgm:spPr/>
      <dgm:t>
        <a:bodyPr/>
        <a:lstStyle/>
        <a:p>
          <a:endParaRPr lang="zh-CN" altLang="en-US"/>
        </a:p>
      </dgm:t>
    </dgm:pt>
    <dgm:pt modelId="{79DF0F3D-AB9D-4A16-BFF6-36192F709415}">
      <dgm:prSet phldrT="[文本]" custT="1"/>
      <dgm:spPr/>
      <dgm:t>
        <a:bodyPr/>
        <a:lstStyle/>
        <a:p>
          <a:r>
            <a:rPr lang="en-US" sz="2800" kern="1200" dirty="0">
              <a:solidFill>
                <a:prstClr val="black">
                  <a:hueOff val="0"/>
                  <a:satOff val="0"/>
                  <a:lumOff val="0"/>
                  <a:alphaOff val="0"/>
                </a:prstClr>
              </a:solidFill>
              <a:latin typeface="+mn-ea"/>
              <a:ea typeface="+mn-ea"/>
              <a:cs typeface="Arial" panose="020B0604020202020204" pitchFamily="34" charset="0"/>
            </a:rPr>
            <a:t>reduction block </a:t>
          </a:r>
          <a:br>
            <a:rPr lang="en-US" sz="2800" kern="1200" dirty="0">
              <a:solidFill>
                <a:prstClr val="black">
                  <a:hueOff val="0"/>
                  <a:satOff val="0"/>
                  <a:lumOff val="0"/>
                  <a:alphaOff val="0"/>
                </a:prstClr>
              </a:solidFill>
              <a:latin typeface="+mn-ea"/>
              <a:ea typeface="+mn-ea"/>
              <a:cs typeface="Arial" panose="020B0604020202020204" pitchFamily="34" charset="0"/>
            </a:rPr>
          </a:br>
          <a:r>
            <a:rPr lang="en-US" sz="2800" kern="1200" dirty="0">
              <a:solidFill>
                <a:prstClr val="black">
                  <a:hueOff val="0"/>
                  <a:satOff val="0"/>
                  <a:lumOff val="0"/>
                  <a:alphaOff val="0"/>
                </a:prstClr>
              </a:solidFill>
              <a:latin typeface="+mn-ea"/>
              <a:ea typeface="+mn-ea"/>
              <a:cs typeface="Arial" panose="020B0604020202020204" pitchFamily="34" charset="0"/>
            </a:rPr>
            <a:t>and initialization</a:t>
          </a:r>
          <a:endParaRPr lang="zh-CN" altLang="en-US" sz="2800" kern="1200" dirty="0">
            <a:solidFill>
              <a:prstClr val="black">
                <a:hueOff val="0"/>
                <a:satOff val="0"/>
                <a:lumOff val="0"/>
                <a:alphaOff val="0"/>
              </a:prstClr>
            </a:solidFill>
            <a:latin typeface="+mn-ea"/>
            <a:ea typeface="+mn-ea"/>
            <a:cs typeface="Arial" panose="020B0604020202020204" pitchFamily="34" charset="0"/>
          </a:endParaRPr>
        </a:p>
      </dgm:t>
    </dgm:pt>
    <dgm:pt modelId="{7B3F6E9F-3170-4876-90ED-7655FC4BE175}" type="parTrans" cxnId="{8A9D8E96-2343-4B30-A277-B50E39A2EA52}">
      <dgm:prSet/>
      <dgm:spPr/>
      <dgm:t>
        <a:bodyPr/>
        <a:lstStyle/>
        <a:p>
          <a:endParaRPr lang="zh-CN" altLang="en-US"/>
        </a:p>
      </dgm:t>
    </dgm:pt>
    <dgm:pt modelId="{4C33DBA9-9165-491E-AF9E-A5A73A7A252D}" type="sibTrans" cxnId="{8A9D8E96-2343-4B30-A277-B50E39A2EA52}">
      <dgm:prSet/>
      <dgm:spPr/>
      <dgm:t>
        <a:bodyPr/>
        <a:lstStyle/>
        <a:p>
          <a:endParaRPr lang="zh-CN" altLang="en-US"/>
        </a:p>
      </dgm:t>
    </dgm:pt>
    <dgm:pt modelId="{75DA08CF-5055-42A9-9713-8EE9E182EF52}" type="pres">
      <dgm:prSet presAssocID="{58F0B633-7C61-4CE8-A143-567DE3A71EA0}" presName="vert0" presStyleCnt="0">
        <dgm:presLayoutVars>
          <dgm:dir/>
          <dgm:animOne val="branch"/>
          <dgm:animLvl val="lvl"/>
        </dgm:presLayoutVars>
      </dgm:prSet>
      <dgm:spPr/>
    </dgm:pt>
    <dgm:pt modelId="{B8927BD0-0388-4DB5-B0DB-5826BA05E808}" type="pres">
      <dgm:prSet presAssocID="{537C8D70-342E-47FB-BB12-194810043107}" presName="thickLine" presStyleLbl="alignNode1" presStyleIdx="0" presStyleCnt="1"/>
      <dgm:spPr/>
    </dgm:pt>
    <dgm:pt modelId="{17C3B325-2B5B-4752-A585-721286B3DF7C}" type="pres">
      <dgm:prSet presAssocID="{537C8D70-342E-47FB-BB12-194810043107}" presName="horz1" presStyleCnt="0"/>
      <dgm:spPr/>
    </dgm:pt>
    <dgm:pt modelId="{1B245018-DA2C-4CD3-8680-76C529704980}" type="pres">
      <dgm:prSet presAssocID="{537C8D70-342E-47FB-BB12-194810043107}" presName="tx1" presStyleLbl="revTx" presStyleIdx="0" presStyleCnt="5" custScaleY="100098"/>
      <dgm:spPr/>
    </dgm:pt>
    <dgm:pt modelId="{7286A95D-9268-498E-A95F-E91C5800D8FC}" type="pres">
      <dgm:prSet presAssocID="{537C8D70-342E-47FB-BB12-194810043107}" presName="vert1" presStyleCnt="0"/>
      <dgm:spPr/>
    </dgm:pt>
    <dgm:pt modelId="{FBCA39C4-B166-400F-9436-430D33402AE5}" type="pres">
      <dgm:prSet presAssocID="{E763C7F7-088E-47E7-A76B-67003290B36D}" presName="vertSpace2a" presStyleCnt="0"/>
      <dgm:spPr/>
    </dgm:pt>
    <dgm:pt modelId="{5974CE7E-8546-4249-936B-78C23B3ECC1D}" type="pres">
      <dgm:prSet presAssocID="{E763C7F7-088E-47E7-A76B-67003290B36D}" presName="horz2" presStyleCnt="0"/>
      <dgm:spPr/>
    </dgm:pt>
    <dgm:pt modelId="{987DE9C2-1901-4428-A325-3C65392BE609}" type="pres">
      <dgm:prSet presAssocID="{E763C7F7-088E-47E7-A76B-67003290B36D}" presName="horzSpace2" presStyleCnt="0"/>
      <dgm:spPr/>
    </dgm:pt>
    <dgm:pt modelId="{2E9CF119-733D-468E-B7A0-DD9854E3AB05}" type="pres">
      <dgm:prSet presAssocID="{E763C7F7-088E-47E7-A76B-67003290B36D}" presName="tx2" presStyleLbl="revTx" presStyleIdx="1" presStyleCnt="5"/>
      <dgm:spPr/>
    </dgm:pt>
    <dgm:pt modelId="{070D60D9-DDB7-4F4C-B7BD-22E89841F767}" type="pres">
      <dgm:prSet presAssocID="{E763C7F7-088E-47E7-A76B-67003290B36D}" presName="vert2" presStyleCnt="0"/>
      <dgm:spPr/>
    </dgm:pt>
    <dgm:pt modelId="{AD860D82-A5AE-4B1B-8B44-3FBCDDED3BE6}" type="pres">
      <dgm:prSet presAssocID="{E763C7F7-088E-47E7-A76B-67003290B36D}" presName="thinLine2b" presStyleLbl="callout" presStyleIdx="0" presStyleCnt="4"/>
      <dgm:spPr/>
    </dgm:pt>
    <dgm:pt modelId="{1F5309FE-377E-4F35-B5A9-8D8BD621A705}" type="pres">
      <dgm:prSet presAssocID="{E763C7F7-088E-47E7-A76B-67003290B36D}" presName="vertSpace2b" presStyleCnt="0"/>
      <dgm:spPr/>
    </dgm:pt>
    <dgm:pt modelId="{102A1243-AA1F-481C-B5E6-DDB9AC31DA79}" type="pres">
      <dgm:prSet presAssocID="{69E5986A-9659-43B3-9A58-492B1FEA9CCC}" presName="horz2" presStyleCnt="0"/>
      <dgm:spPr/>
    </dgm:pt>
    <dgm:pt modelId="{1FFE4D7C-E02C-4890-BDBE-F3BEDF9B68F3}" type="pres">
      <dgm:prSet presAssocID="{69E5986A-9659-43B3-9A58-492B1FEA9CCC}" presName="horzSpace2" presStyleCnt="0"/>
      <dgm:spPr/>
    </dgm:pt>
    <dgm:pt modelId="{A7802ECC-2DAE-454E-B165-86F9344D9E71}" type="pres">
      <dgm:prSet presAssocID="{69E5986A-9659-43B3-9A58-492B1FEA9CCC}" presName="tx2" presStyleLbl="revTx" presStyleIdx="2" presStyleCnt="5"/>
      <dgm:spPr/>
    </dgm:pt>
    <dgm:pt modelId="{24207CAF-1640-499B-8D31-48655272C68B}" type="pres">
      <dgm:prSet presAssocID="{69E5986A-9659-43B3-9A58-492B1FEA9CCC}" presName="vert2" presStyleCnt="0"/>
      <dgm:spPr/>
    </dgm:pt>
    <dgm:pt modelId="{95677BF8-2D45-4F1A-A138-5F50D670E418}" type="pres">
      <dgm:prSet presAssocID="{69E5986A-9659-43B3-9A58-492B1FEA9CCC}" presName="thinLine2b" presStyleLbl="callout" presStyleIdx="1" presStyleCnt="4"/>
      <dgm:spPr/>
    </dgm:pt>
    <dgm:pt modelId="{A6FA596D-7A06-4D05-AF91-EBA2181BA0C2}" type="pres">
      <dgm:prSet presAssocID="{69E5986A-9659-43B3-9A58-492B1FEA9CCC}" presName="vertSpace2b" presStyleCnt="0"/>
      <dgm:spPr/>
    </dgm:pt>
    <dgm:pt modelId="{CD865378-2ED0-4DF3-AE97-2B6E33E016E4}" type="pres">
      <dgm:prSet presAssocID="{63764B66-FB09-41A2-9FC2-29B6AD734FF8}" presName="horz2" presStyleCnt="0"/>
      <dgm:spPr/>
    </dgm:pt>
    <dgm:pt modelId="{273F643D-B047-42C2-82A7-B7D130259408}" type="pres">
      <dgm:prSet presAssocID="{63764B66-FB09-41A2-9FC2-29B6AD734FF8}" presName="horzSpace2" presStyleCnt="0"/>
      <dgm:spPr/>
    </dgm:pt>
    <dgm:pt modelId="{08950A3C-A9D9-4337-ADE8-CEF43755E330}" type="pres">
      <dgm:prSet presAssocID="{63764B66-FB09-41A2-9FC2-29B6AD734FF8}" presName="tx2" presStyleLbl="revTx" presStyleIdx="3" presStyleCnt="5"/>
      <dgm:spPr/>
    </dgm:pt>
    <dgm:pt modelId="{485D780E-B4BF-4A10-98BF-4AD2C38F2463}" type="pres">
      <dgm:prSet presAssocID="{63764B66-FB09-41A2-9FC2-29B6AD734FF8}" presName="vert2" presStyleCnt="0"/>
      <dgm:spPr/>
    </dgm:pt>
    <dgm:pt modelId="{0DE8ACA3-C699-4CB0-B6E0-BEFC71083379}" type="pres">
      <dgm:prSet presAssocID="{63764B66-FB09-41A2-9FC2-29B6AD734FF8}" presName="thinLine2b" presStyleLbl="callout" presStyleIdx="2" presStyleCnt="4"/>
      <dgm:spPr/>
    </dgm:pt>
    <dgm:pt modelId="{C69DCB51-14BB-4953-8B72-31811B94E034}" type="pres">
      <dgm:prSet presAssocID="{63764B66-FB09-41A2-9FC2-29B6AD734FF8}" presName="vertSpace2b" presStyleCnt="0"/>
      <dgm:spPr/>
    </dgm:pt>
    <dgm:pt modelId="{71F52A92-CDD0-41C6-8438-840FBAB6CDD5}" type="pres">
      <dgm:prSet presAssocID="{79DF0F3D-AB9D-4A16-BFF6-36192F709415}" presName="horz2" presStyleCnt="0"/>
      <dgm:spPr/>
    </dgm:pt>
    <dgm:pt modelId="{BFB90652-1385-4F02-80C4-45BB5D79EE43}" type="pres">
      <dgm:prSet presAssocID="{79DF0F3D-AB9D-4A16-BFF6-36192F709415}" presName="horzSpace2" presStyleCnt="0"/>
      <dgm:spPr/>
    </dgm:pt>
    <dgm:pt modelId="{FC300669-098B-4860-8685-44C906741326}" type="pres">
      <dgm:prSet presAssocID="{79DF0F3D-AB9D-4A16-BFF6-36192F709415}" presName="tx2" presStyleLbl="revTx" presStyleIdx="4" presStyleCnt="5"/>
      <dgm:spPr/>
    </dgm:pt>
    <dgm:pt modelId="{43706B2D-E035-4189-9927-A176AA315084}" type="pres">
      <dgm:prSet presAssocID="{79DF0F3D-AB9D-4A16-BFF6-36192F709415}" presName="vert2" presStyleCnt="0"/>
      <dgm:spPr/>
    </dgm:pt>
    <dgm:pt modelId="{0831D552-4324-4E29-9BA9-BFD4BC11C522}" type="pres">
      <dgm:prSet presAssocID="{79DF0F3D-AB9D-4A16-BFF6-36192F709415}" presName="thinLine2b" presStyleLbl="callout" presStyleIdx="3" presStyleCnt="4"/>
      <dgm:spPr/>
    </dgm:pt>
    <dgm:pt modelId="{68910E6D-6032-4A8A-AC7D-6131159F74B2}" type="pres">
      <dgm:prSet presAssocID="{79DF0F3D-AB9D-4A16-BFF6-36192F709415}" presName="vertSpace2b" presStyleCnt="0"/>
      <dgm:spPr/>
    </dgm:pt>
  </dgm:ptLst>
  <dgm:cxnLst>
    <dgm:cxn modelId="{ADFB351C-7D70-4A68-8132-395961D4D2B7}" srcId="{58F0B633-7C61-4CE8-A143-567DE3A71EA0}" destId="{537C8D70-342E-47FB-BB12-194810043107}" srcOrd="0" destOrd="0" parTransId="{107D5E81-EEBE-4A90-B28B-26EB760C3444}" sibTransId="{7DBD0B64-28B6-4272-9318-7EEABBD00100}"/>
    <dgm:cxn modelId="{156BCA27-62E3-4643-865F-FAFEC2B0C8F8}" type="presOf" srcId="{58F0B633-7C61-4CE8-A143-567DE3A71EA0}" destId="{75DA08CF-5055-42A9-9713-8EE9E182EF52}" srcOrd="0" destOrd="0" presId="urn:microsoft.com/office/officeart/2008/layout/LinedList"/>
    <dgm:cxn modelId="{7C1F2A2A-7EFF-410B-AC2D-1932C1B80CAA}" srcId="{537C8D70-342E-47FB-BB12-194810043107}" destId="{63764B66-FB09-41A2-9FC2-29B6AD734FF8}" srcOrd="2" destOrd="0" parTransId="{341FA5D5-7461-4CC4-B58F-1FC6539EA666}" sibTransId="{3875B82E-4ABE-42C2-8E5B-359ECAEC1F8A}"/>
    <dgm:cxn modelId="{8C91C93C-A6D9-4EDD-8E5F-195C5E5551F1}" srcId="{537C8D70-342E-47FB-BB12-194810043107}" destId="{E763C7F7-088E-47E7-A76B-67003290B36D}" srcOrd="0" destOrd="0" parTransId="{8AF82882-EF4D-4821-9B12-D095E63B5236}" sibTransId="{A76A693A-87E7-4748-A244-D95B78743B28}"/>
    <dgm:cxn modelId="{E03E363D-34C3-4A49-AA13-8BAF5BFBD4E9}" type="presOf" srcId="{63764B66-FB09-41A2-9FC2-29B6AD734FF8}" destId="{08950A3C-A9D9-4337-ADE8-CEF43755E330}" srcOrd="0" destOrd="0" presId="urn:microsoft.com/office/officeart/2008/layout/LinedList"/>
    <dgm:cxn modelId="{B77F5962-622C-4D2A-81FC-6697768BECC8}" type="presOf" srcId="{69E5986A-9659-43B3-9A58-492B1FEA9CCC}" destId="{A7802ECC-2DAE-454E-B165-86F9344D9E71}" srcOrd="0" destOrd="0" presId="urn:microsoft.com/office/officeart/2008/layout/LinedList"/>
    <dgm:cxn modelId="{8A9D8E96-2343-4B30-A277-B50E39A2EA52}" srcId="{537C8D70-342E-47FB-BB12-194810043107}" destId="{79DF0F3D-AB9D-4A16-BFF6-36192F709415}" srcOrd="3" destOrd="0" parTransId="{7B3F6E9F-3170-4876-90ED-7655FC4BE175}" sibTransId="{4C33DBA9-9165-491E-AF9E-A5A73A7A252D}"/>
    <dgm:cxn modelId="{E65BB89A-B86D-486A-BE12-76A9B5A4F4F6}" type="presOf" srcId="{E763C7F7-088E-47E7-A76B-67003290B36D}" destId="{2E9CF119-733D-468E-B7A0-DD9854E3AB05}" srcOrd="0" destOrd="0" presId="urn:microsoft.com/office/officeart/2008/layout/LinedList"/>
    <dgm:cxn modelId="{735DCC9F-0310-43E6-9729-6AA35591EB7F}" type="presOf" srcId="{537C8D70-342E-47FB-BB12-194810043107}" destId="{1B245018-DA2C-4CD3-8680-76C529704980}" srcOrd="0" destOrd="0" presId="urn:microsoft.com/office/officeart/2008/layout/LinedList"/>
    <dgm:cxn modelId="{3FF028C9-4B12-4741-8719-6BC51F05CF21}" srcId="{537C8D70-342E-47FB-BB12-194810043107}" destId="{69E5986A-9659-43B3-9A58-492B1FEA9CCC}" srcOrd="1" destOrd="0" parTransId="{3CC6D1EA-038C-4B9F-BD98-E0EB6ECD1DCD}" sibTransId="{C1267BC4-580E-49A0-86CC-B27D1F3999AF}"/>
    <dgm:cxn modelId="{6EC86BD5-17D4-4098-9996-97385D116F8A}" type="presOf" srcId="{79DF0F3D-AB9D-4A16-BFF6-36192F709415}" destId="{FC300669-098B-4860-8685-44C906741326}" srcOrd="0" destOrd="0" presId="urn:microsoft.com/office/officeart/2008/layout/LinedList"/>
    <dgm:cxn modelId="{57586C6C-6BBE-4D52-86D7-8A85907E6848}" type="presParOf" srcId="{75DA08CF-5055-42A9-9713-8EE9E182EF52}" destId="{B8927BD0-0388-4DB5-B0DB-5826BA05E808}" srcOrd="0" destOrd="0" presId="urn:microsoft.com/office/officeart/2008/layout/LinedList"/>
    <dgm:cxn modelId="{CF7D9E0D-D5E2-4BF8-8789-A7F1C760BC75}" type="presParOf" srcId="{75DA08CF-5055-42A9-9713-8EE9E182EF52}" destId="{17C3B325-2B5B-4752-A585-721286B3DF7C}" srcOrd="1" destOrd="0" presId="urn:microsoft.com/office/officeart/2008/layout/LinedList"/>
    <dgm:cxn modelId="{082087F9-9EB2-43B7-87E3-7E1C3A155FA2}" type="presParOf" srcId="{17C3B325-2B5B-4752-A585-721286B3DF7C}" destId="{1B245018-DA2C-4CD3-8680-76C529704980}" srcOrd="0" destOrd="0" presId="urn:microsoft.com/office/officeart/2008/layout/LinedList"/>
    <dgm:cxn modelId="{4115E112-BB3B-4DF9-9D85-8EE1C23DE88E}" type="presParOf" srcId="{17C3B325-2B5B-4752-A585-721286B3DF7C}" destId="{7286A95D-9268-498E-A95F-E91C5800D8FC}" srcOrd="1" destOrd="0" presId="urn:microsoft.com/office/officeart/2008/layout/LinedList"/>
    <dgm:cxn modelId="{7EC6C573-F098-48C0-A71C-9D8562A4E1E5}" type="presParOf" srcId="{7286A95D-9268-498E-A95F-E91C5800D8FC}" destId="{FBCA39C4-B166-400F-9436-430D33402AE5}" srcOrd="0" destOrd="0" presId="urn:microsoft.com/office/officeart/2008/layout/LinedList"/>
    <dgm:cxn modelId="{9687BD16-AE9C-4E73-B22D-90D36788B57B}" type="presParOf" srcId="{7286A95D-9268-498E-A95F-E91C5800D8FC}" destId="{5974CE7E-8546-4249-936B-78C23B3ECC1D}" srcOrd="1" destOrd="0" presId="urn:microsoft.com/office/officeart/2008/layout/LinedList"/>
    <dgm:cxn modelId="{E206728F-0D48-4C51-98FF-4E779215D54F}" type="presParOf" srcId="{5974CE7E-8546-4249-936B-78C23B3ECC1D}" destId="{987DE9C2-1901-4428-A325-3C65392BE609}" srcOrd="0" destOrd="0" presId="urn:microsoft.com/office/officeart/2008/layout/LinedList"/>
    <dgm:cxn modelId="{C81A8A1D-DA42-48A5-9857-A3153907F0BC}" type="presParOf" srcId="{5974CE7E-8546-4249-936B-78C23B3ECC1D}" destId="{2E9CF119-733D-468E-B7A0-DD9854E3AB05}" srcOrd="1" destOrd="0" presId="urn:microsoft.com/office/officeart/2008/layout/LinedList"/>
    <dgm:cxn modelId="{67FB31E8-5D36-4212-9BBC-C40D45C35E73}" type="presParOf" srcId="{5974CE7E-8546-4249-936B-78C23B3ECC1D}" destId="{070D60D9-DDB7-4F4C-B7BD-22E89841F767}" srcOrd="2" destOrd="0" presId="urn:microsoft.com/office/officeart/2008/layout/LinedList"/>
    <dgm:cxn modelId="{B4908429-B3E9-44A7-9BAB-B796B979F003}" type="presParOf" srcId="{7286A95D-9268-498E-A95F-E91C5800D8FC}" destId="{AD860D82-A5AE-4B1B-8B44-3FBCDDED3BE6}" srcOrd="2" destOrd="0" presId="urn:microsoft.com/office/officeart/2008/layout/LinedList"/>
    <dgm:cxn modelId="{0435F67F-4DED-4689-BD0E-B10247AA468E}" type="presParOf" srcId="{7286A95D-9268-498E-A95F-E91C5800D8FC}" destId="{1F5309FE-377E-4F35-B5A9-8D8BD621A705}" srcOrd="3" destOrd="0" presId="urn:microsoft.com/office/officeart/2008/layout/LinedList"/>
    <dgm:cxn modelId="{D1F23572-4D1E-470A-BBBA-BE2C6B2CD9F4}" type="presParOf" srcId="{7286A95D-9268-498E-A95F-E91C5800D8FC}" destId="{102A1243-AA1F-481C-B5E6-DDB9AC31DA79}" srcOrd="4" destOrd="0" presId="urn:microsoft.com/office/officeart/2008/layout/LinedList"/>
    <dgm:cxn modelId="{508B1FD3-4DE3-499B-B5D7-C84AC549C4E0}" type="presParOf" srcId="{102A1243-AA1F-481C-B5E6-DDB9AC31DA79}" destId="{1FFE4D7C-E02C-4890-BDBE-F3BEDF9B68F3}" srcOrd="0" destOrd="0" presId="urn:microsoft.com/office/officeart/2008/layout/LinedList"/>
    <dgm:cxn modelId="{3750F3D1-595C-46FD-B686-7A8FFF7CD383}" type="presParOf" srcId="{102A1243-AA1F-481C-B5E6-DDB9AC31DA79}" destId="{A7802ECC-2DAE-454E-B165-86F9344D9E71}" srcOrd="1" destOrd="0" presId="urn:microsoft.com/office/officeart/2008/layout/LinedList"/>
    <dgm:cxn modelId="{03474433-20F2-46CF-AA14-B124A31DF239}" type="presParOf" srcId="{102A1243-AA1F-481C-B5E6-DDB9AC31DA79}" destId="{24207CAF-1640-499B-8D31-48655272C68B}" srcOrd="2" destOrd="0" presId="urn:microsoft.com/office/officeart/2008/layout/LinedList"/>
    <dgm:cxn modelId="{2F663A74-EE1B-45C6-A74C-456443F5C9C8}" type="presParOf" srcId="{7286A95D-9268-498E-A95F-E91C5800D8FC}" destId="{95677BF8-2D45-4F1A-A138-5F50D670E418}" srcOrd="5" destOrd="0" presId="urn:microsoft.com/office/officeart/2008/layout/LinedList"/>
    <dgm:cxn modelId="{1E762E4A-63C3-4D18-B4CE-5AF17495C88D}" type="presParOf" srcId="{7286A95D-9268-498E-A95F-E91C5800D8FC}" destId="{A6FA596D-7A06-4D05-AF91-EBA2181BA0C2}" srcOrd="6" destOrd="0" presId="urn:microsoft.com/office/officeart/2008/layout/LinedList"/>
    <dgm:cxn modelId="{26EE6602-DD70-4133-9DB8-658BC93D72A9}" type="presParOf" srcId="{7286A95D-9268-498E-A95F-E91C5800D8FC}" destId="{CD865378-2ED0-4DF3-AE97-2B6E33E016E4}" srcOrd="7" destOrd="0" presId="urn:microsoft.com/office/officeart/2008/layout/LinedList"/>
    <dgm:cxn modelId="{670D4A6D-3363-41FE-B521-5999EDB53F56}" type="presParOf" srcId="{CD865378-2ED0-4DF3-AE97-2B6E33E016E4}" destId="{273F643D-B047-42C2-82A7-B7D130259408}" srcOrd="0" destOrd="0" presId="urn:microsoft.com/office/officeart/2008/layout/LinedList"/>
    <dgm:cxn modelId="{7069C170-3BD6-4EB3-BD08-CC75561393B5}" type="presParOf" srcId="{CD865378-2ED0-4DF3-AE97-2B6E33E016E4}" destId="{08950A3C-A9D9-4337-ADE8-CEF43755E330}" srcOrd="1" destOrd="0" presId="urn:microsoft.com/office/officeart/2008/layout/LinedList"/>
    <dgm:cxn modelId="{EE2CCC7C-7B76-4EB7-B4B9-97EA6631AFC9}" type="presParOf" srcId="{CD865378-2ED0-4DF3-AE97-2B6E33E016E4}" destId="{485D780E-B4BF-4A10-98BF-4AD2C38F2463}" srcOrd="2" destOrd="0" presId="urn:microsoft.com/office/officeart/2008/layout/LinedList"/>
    <dgm:cxn modelId="{E670D388-8CD1-443D-A6ED-A75B0E522BBE}" type="presParOf" srcId="{7286A95D-9268-498E-A95F-E91C5800D8FC}" destId="{0DE8ACA3-C699-4CB0-B6E0-BEFC71083379}" srcOrd="8" destOrd="0" presId="urn:microsoft.com/office/officeart/2008/layout/LinedList"/>
    <dgm:cxn modelId="{3F0E6575-00F1-4C83-9542-20398304A7F0}" type="presParOf" srcId="{7286A95D-9268-498E-A95F-E91C5800D8FC}" destId="{C69DCB51-14BB-4953-8B72-31811B94E034}" srcOrd="9" destOrd="0" presId="urn:microsoft.com/office/officeart/2008/layout/LinedList"/>
    <dgm:cxn modelId="{44C62E42-3083-4F9A-9B43-B6E03E98C9C9}" type="presParOf" srcId="{7286A95D-9268-498E-A95F-E91C5800D8FC}" destId="{71F52A92-CDD0-41C6-8438-840FBAB6CDD5}" srcOrd="10" destOrd="0" presId="urn:microsoft.com/office/officeart/2008/layout/LinedList"/>
    <dgm:cxn modelId="{BD690AE3-DAA2-4371-B3B3-2C9D30C6AD5B}" type="presParOf" srcId="{71F52A92-CDD0-41C6-8438-840FBAB6CDD5}" destId="{BFB90652-1385-4F02-80C4-45BB5D79EE43}" srcOrd="0" destOrd="0" presId="urn:microsoft.com/office/officeart/2008/layout/LinedList"/>
    <dgm:cxn modelId="{5A072649-BE13-4D98-9A2F-D8911C0B0F0C}" type="presParOf" srcId="{71F52A92-CDD0-41C6-8438-840FBAB6CDD5}" destId="{FC300669-098B-4860-8685-44C906741326}" srcOrd="1" destOrd="0" presId="urn:microsoft.com/office/officeart/2008/layout/LinedList"/>
    <dgm:cxn modelId="{A33201DD-DBE6-4114-B113-D0C16DA0B73D}" type="presParOf" srcId="{71F52A92-CDD0-41C6-8438-840FBAB6CDD5}" destId="{43706B2D-E035-4189-9927-A176AA315084}" srcOrd="2" destOrd="0" presId="urn:microsoft.com/office/officeart/2008/layout/LinedList"/>
    <dgm:cxn modelId="{1452F2D3-AC45-4055-99E0-FE7688B8D78A}" type="presParOf" srcId="{7286A95D-9268-498E-A95F-E91C5800D8FC}" destId="{0831D552-4324-4E29-9BA9-BFD4BC11C522}" srcOrd="11" destOrd="0" presId="urn:microsoft.com/office/officeart/2008/layout/LinedList"/>
    <dgm:cxn modelId="{A946A74C-282B-4DD7-AF3C-4A8DFF3CDA25}" type="presParOf" srcId="{7286A95D-9268-498E-A95F-E91C5800D8FC}" destId="{68910E6D-6032-4A8A-AC7D-6131159F74B2}" srcOrd="12"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F0B633-7C61-4CE8-A143-567DE3A71EA0}"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zh-CN" altLang="en-US"/>
        </a:p>
      </dgm:t>
    </dgm:pt>
    <dgm:pt modelId="{537C8D70-342E-47FB-BB12-194810043107}">
      <dgm:prSet phldrT="[文本]" custT="1"/>
      <dgm:spPr/>
      <dgm:t>
        <a:bodyPr/>
        <a:lstStyle/>
        <a:p>
          <a:r>
            <a:rPr lang="en-US" altLang="zh-CN" sz="2400" dirty="0">
              <a:latin typeface="+mn-ea"/>
              <a:ea typeface="+mn-ea"/>
              <a:cs typeface="Arial" panose="020B0604020202020204" pitchFamily="34" charset="0"/>
            </a:rPr>
            <a:t>Block</a:t>
          </a:r>
          <a:endParaRPr lang="zh-CN" altLang="en-US" sz="2400" dirty="0">
            <a:latin typeface="+mn-ea"/>
            <a:ea typeface="+mn-ea"/>
            <a:cs typeface="Arial" panose="020B0604020202020204" pitchFamily="34" charset="0"/>
          </a:endParaRPr>
        </a:p>
      </dgm:t>
    </dgm:pt>
    <dgm:pt modelId="{107D5E81-EEBE-4A90-B28B-26EB760C3444}" type="parTrans" cxnId="{ADFB351C-7D70-4A68-8132-395961D4D2B7}">
      <dgm:prSet/>
      <dgm:spPr/>
      <dgm:t>
        <a:bodyPr/>
        <a:lstStyle/>
        <a:p>
          <a:endParaRPr lang="zh-CN" altLang="en-US"/>
        </a:p>
      </dgm:t>
    </dgm:pt>
    <dgm:pt modelId="{7DBD0B64-28B6-4272-9318-7EEABBD00100}" type="sibTrans" cxnId="{ADFB351C-7D70-4A68-8132-395961D4D2B7}">
      <dgm:prSet/>
      <dgm:spPr/>
      <dgm:t>
        <a:bodyPr/>
        <a:lstStyle/>
        <a:p>
          <a:endParaRPr lang="zh-CN" altLang="en-US"/>
        </a:p>
      </dgm:t>
    </dgm:pt>
    <dgm:pt modelId="{E763C7F7-088E-47E7-A76B-67003290B36D}">
      <dgm:prSet phldrT="[文本]" custT="1"/>
      <dgm:spPr/>
      <dgm:t>
        <a:bodyPr/>
        <a:lstStyle/>
        <a:p>
          <a:pPr marL="0" lvl="0" indent="0" algn="l" defTabSz="1555750">
            <a:lnSpc>
              <a:spcPct val="90000"/>
            </a:lnSpc>
            <a:spcBef>
              <a:spcPct val="0"/>
            </a:spcBef>
            <a:spcAft>
              <a:spcPct val="35000"/>
            </a:spcAft>
            <a:buNone/>
          </a:pPr>
          <a:r>
            <a:rPr lang="en-US" altLang="zh-CN" sz="2800" b="0" i="0" kern="1200" dirty="0">
              <a:solidFill>
                <a:prstClr val="black">
                  <a:hueOff val="0"/>
                  <a:satOff val="0"/>
                  <a:lumOff val="0"/>
                  <a:alphaOff val="0"/>
                </a:prstClr>
              </a:solidFill>
              <a:latin typeface="+mn-lt"/>
              <a:ea typeface="+mn-ea"/>
              <a:cs typeface="Arial" panose="020B0604020202020204" pitchFamily="34" charset="0"/>
            </a:rPr>
            <a:t>rational</a:t>
          </a:r>
          <a:endParaRPr lang="zh-CN" altLang="en-US" sz="2800" b="0" i="0" kern="1200" dirty="0">
            <a:solidFill>
              <a:prstClr val="black">
                <a:hueOff val="0"/>
                <a:satOff val="0"/>
                <a:lumOff val="0"/>
                <a:alphaOff val="0"/>
              </a:prstClr>
            </a:solidFill>
            <a:latin typeface="+mn-lt"/>
            <a:ea typeface="+mn-ea"/>
            <a:cs typeface="Arial" panose="020B0604020202020204" pitchFamily="34" charset="0"/>
          </a:endParaRPr>
        </a:p>
      </dgm:t>
    </dgm:pt>
    <dgm:pt modelId="{8AF82882-EF4D-4821-9B12-D095E63B5236}" type="parTrans" cxnId="{8C91C93C-A6D9-4EDD-8E5F-195C5E5551F1}">
      <dgm:prSet/>
      <dgm:spPr/>
      <dgm:t>
        <a:bodyPr/>
        <a:lstStyle/>
        <a:p>
          <a:endParaRPr lang="zh-CN" altLang="en-US"/>
        </a:p>
      </dgm:t>
    </dgm:pt>
    <dgm:pt modelId="{A76A693A-87E7-4748-A244-D95B78743B28}" type="sibTrans" cxnId="{8C91C93C-A6D9-4EDD-8E5F-195C5E5551F1}">
      <dgm:prSet/>
      <dgm:spPr/>
      <dgm:t>
        <a:bodyPr/>
        <a:lstStyle/>
        <a:p>
          <a:endParaRPr lang="zh-CN" altLang="en-US"/>
        </a:p>
      </dgm:t>
    </dgm:pt>
    <dgm:pt modelId="{69E5986A-9659-43B3-9A58-492B1FEA9CCC}">
      <dgm:prSet phldrT="[文本]" custT="1"/>
      <dgm:spPr/>
      <dgm:t>
        <a:bodyPr/>
        <a:lstStyle/>
        <a:p>
          <a:r>
            <a:rPr lang="en-US" sz="2800" b="0" i="0" dirty="0">
              <a:latin typeface="+mn-ea"/>
              <a:ea typeface="+mn-ea"/>
              <a:cs typeface="Arial" panose="020B0604020202020204" pitchFamily="34" charset="0"/>
            </a:rPr>
            <a:t>block iteration domain</a:t>
          </a:r>
          <a:endParaRPr lang="zh-CN" altLang="en-US" sz="2800" dirty="0">
            <a:latin typeface="+mn-ea"/>
            <a:ea typeface="+mn-ea"/>
            <a:cs typeface="Arial" panose="020B0604020202020204" pitchFamily="34" charset="0"/>
          </a:endParaRPr>
        </a:p>
      </dgm:t>
    </dgm:pt>
    <dgm:pt modelId="{3CC6D1EA-038C-4B9F-BD98-E0EB6ECD1DCD}" type="parTrans" cxnId="{3FF028C9-4B12-4741-8719-6BC51F05CF21}">
      <dgm:prSet/>
      <dgm:spPr/>
      <dgm:t>
        <a:bodyPr/>
        <a:lstStyle/>
        <a:p>
          <a:endParaRPr lang="zh-CN" altLang="en-US"/>
        </a:p>
      </dgm:t>
    </dgm:pt>
    <dgm:pt modelId="{C1267BC4-580E-49A0-86CC-B27D1F3999AF}" type="sibTrans" cxnId="{3FF028C9-4B12-4741-8719-6BC51F05CF21}">
      <dgm:prSet/>
      <dgm:spPr/>
      <dgm:t>
        <a:bodyPr/>
        <a:lstStyle/>
        <a:p>
          <a:endParaRPr lang="zh-CN" altLang="en-US"/>
        </a:p>
      </dgm:t>
    </dgm:pt>
    <dgm:pt modelId="{63764B66-FB09-41A2-9FC2-29B6AD734FF8}">
      <dgm:prSet phldrT="[文本]" custT="1"/>
      <dgm:spPr/>
      <dgm:t>
        <a:bodyPr/>
        <a:lstStyle/>
        <a:p>
          <a:r>
            <a:rPr lang="en-US" sz="2800" b="0" i="0" dirty="0">
              <a:latin typeface="+mn-ea"/>
              <a:ea typeface="+mn-ea"/>
              <a:cs typeface="Arial" panose="020B0604020202020204" pitchFamily="34" charset="0"/>
            </a:rPr>
            <a:t>access region </a:t>
          </a:r>
          <a:br>
            <a:rPr lang="en-US" sz="2800" b="0" i="0" dirty="0">
              <a:latin typeface="+mn-ea"/>
              <a:ea typeface="+mn-ea"/>
              <a:cs typeface="Arial" panose="020B0604020202020204" pitchFamily="34" charset="0"/>
            </a:rPr>
          </a:br>
          <a:r>
            <a:rPr lang="en-US" sz="2800" b="0" i="0" dirty="0">
              <a:latin typeface="+mn-ea"/>
              <a:ea typeface="+mn-ea"/>
              <a:cs typeface="Arial" panose="020B0604020202020204" pitchFamily="34" charset="0"/>
            </a:rPr>
            <a:t>and dependency</a:t>
          </a:r>
          <a:endParaRPr lang="zh-CN" altLang="en-US" sz="2800" dirty="0">
            <a:latin typeface="+mn-ea"/>
            <a:ea typeface="+mn-ea"/>
            <a:cs typeface="Arial" panose="020B0604020202020204" pitchFamily="34" charset="0"/>
          </a:endParaRPr>
        </a:p>
      </dgm:t>
    </dgm:pt>
    <dgm:pt modelId="{341FA5D5-7461-4CC4-B58F-1FC6539EA666}" type="parTrans" cxnId="{7C1F2A2A-7EFF-410B-AC2D-1932C1B80CAA}">
      <dgm:prSet/>
      <dgm:spPr/>
      <dgm:t>
        <a:bodyPr/>
        <a:lstStyle/>
        <a:p>
          <a:endParaRPr lang="zh-CN" altLang="en-US"/>
        </a:p>
      </dgm:t>
    </dgm:pt>
    <dgm:pt modelId="{3875B82E-4ABE-42C2-8E5B-359ECAEC1F8A}" type="sibTrans" cxnId="{7C1F2A2A-7EFF-410B-AC2D-1932C1B80CAA}">
      <dgm:prSet/>
      <dgm:spPr/>
      <dgm:t>
        <a:bodyPr/>
        <a:lstStyle/>
        <a:p>
          <a:endParaRPr lang="zh-CN" altLang="en-US"/>
        </a:p>
      </dgm:t>
    </dgm:pt>
    <dgm:pt modelId="{79DF0F3D-AB9D-4A16-BFF6-36192F709415}">
      <dgm:prSet phldrT="[文本]" custT="1"/>
      <dgm:spPr/>
      <dgm:t>
        <a:bodyPr/>
        <a:lstStyle/>
        <a:p>
          <a:r>
            <a:rPr lang="en-US" sz="2800" kern="1200" dirty="0">
              <a:solidFill>
                <a:prstClr val="black">
                  <a:hueOff val="0"/>
                  <a:satOff val="0"/>
                  <a:lumOff val="0"/>
                  <a:alphaOff val="0"/>
                </a:prstClr>
              </a:solidFill>
              <a:latin typeface="+mn-ea"/>
              <a:ea typeface="+mn-ea"/>
              <a:cs typeface="Arial" panose="020B0604020202020204" pitchFamily="34" charset="0"/>
            </a:rPr>
            <a:t>reduction block </a:t>
          </a:r>
          <a:br>
            <a:rPr lang="en-US" sz="2800" kern="1200" dirty="0">
              <a:solidFill>
                <a:prstClr val="black">
                  <a:hueOff val="0"/>
                  <a:satOff val="0"/>
                  <a:lumOff val="0"/>
                  <a:alphaOff val="0"/>
                </a:prstClr>
              </a:solidFill>
              <a:latin typeface="+mn-ea"/>
              <a:ea typeface="+mn-ea"/>
              <a:cs typeface="Arial" panose="020B0604020202020204" pitchFamily="34" charset="0"/>
            </a:rPr>
          </a:br>
          <a:r>
            <a:rPr lang="en-US" sz="2800" kern="1200" dirty="0">
              <a:solidFill>
                <a:prstClr val="black">
                  <a:hueOff val="0"/>
                  <a:satOff val="0"/>
                  <a:lumOff val="0"/>
                  <a:alphaOff val="0"/>
                </a:prstClr>
              </a:solidFill>
              <a:latin typeface="+mn-ea"/>
              <a:ea typeface="+mn-ea"/>
              <a:cs typeface="Arial" panose="020B0604020202020204" pitchFamily="34" charset="0"/>
            </a:rPr>
            <a:t>and initialization</a:t>
          </a:r>
          <a:endParaRPr lang="zh-CN" altLang="en-US" sz="2800" kern="1200" dirty="0">
            <a:solidFill>
              <a:prstClr val="black">
                <a:hueOff val="0"/>
                <a:satOff val="0"/>
                <a:lumOff val="0"/>
                <a:alphaOff val="0"/>
              </a:prstClr>
            </a:solidFill>
            <a:latin typeface="+mn-ea"/>
            <a:ea typeface="+mn-ea"/>
            <a:cs typeface="Arial" panose="020B0604020202020204" pitchFamily="34" charset="0"/>
          </a:endParaRPr>
        </a:p>
      </dgm:t>
    </dgm:pt>
    <dgm:pt modelId="{7B3F6E9F-3170-4876-90ED-7655FC4BE175}" type="parTrans" cxnId="{8A9D8E96-2343-4B30-A277-B50E39A2EA52}">
      <dgm:prSet/>
      <dgm:spPr/>
      <dgm:t>
        <a:bodyPr/>
        <a:lstStyle/>
        <a:p>
          <a:endParaRPr lang="zh-CN" altLang="en-US"/>
        </a:p>
      </dgm:t>
    </dgm:pt>
    <dgm:pt modelId="{4C33DBA9-9165-491E-AF9E-A5A73A7A252D}" type="sibTrans" cxnId="{8A9D8E96-2343-4B30-A277-B50E39A2EA52}">
      <dgm:prSet/>
      <dgm:spPr/>
      <dgm:t>
        <a:bodyPr/>
        <a:lstStyle/>
        <a:p>
          <a:endParaRPr lang="zh-CN" altLang="en-US"/>
        </a:p>
      </dgm:t>
    </dgm:pt>
    <dgm:pt modelId="{75DA08CF-5055-42A9-9713-8EE9E182EF52}" type="pres">
      <dgm:prSet presAssocID="{58F0B633-7C61-4CE8-A143-567DE3A71EA0}" presName="vert0" presStyleCnt="0">
        <dgm:presLayoutVars>
          <dgm:dir/>
          <dgm:animOne val="branch"/>
          <dgm:animLvl val="lvl"/>
        </dgm:presLayoutVars>
      </dgm:prSet>
      <dgm:spPr/>
    </dgm:pt>
    <dgm:pt modelId="{B8927BD0-0388-4DB5-B0DB-5826BA05E808}" type="pres">
      <dgm:prSet presAssocID="{537C8D70-342E-47FB-BB12-194810043107}" presName="thickLine" presStyleLbl="alignNode1" presStyleIdx="0" presStyleCnt="1"/>
      <dgm:spPr/>
    </dgm:pt>
    <dgm:pt modelId="{17C3B325-2B5B-4752-A585-721286B3DF7C}" type="pres">
      <dgm:prSet presAssocID="{537C8D70-342E-47FB-BB12-194810043107}" presName="horz1" presStyleCnt="0"/>
      <dgm:spPr/>
    </dgm:pt>
    <dgm:pt modelId="{1B245018-DA2C-4CD3-8680-76C529704980}" type="pres">
      <dgm:prSet presAssocID="{537C8D70-342E-47FB-BB12-194810043107}" presName="tx1" presStyleLbl="revTx" presStyleIdx="0" presStyleCnt="5" custScaleY="100098"/>
      <dgm:spPr/>
    </dgm:pt>
    <dgm:pt modelId="{7286A95D-9268-498E-A95F-E91C5800D8FC}" type="pres">
      <dgm:prSet presAssocID="{537C8D70-342E-47FB-BB12-194810043107}" presName="vert1" presStyleCnt="0"/>
      <dgm:spPr/>
    </dgm:pt>
    <dgm:pt modelId="{FBCA39C4-B166-400F-9436-430D33402AE5}" type="pres">
      <dgm:prSet presAssocID="{E763C7F7-088E-47E7-A76B-67003290B36D}" presName="vertSpace2a" presStyleCnt="0"/>
      <dgm:spPr/>
    </dgm:pt>
    <dgm:pt modelId="{5974CE7E-8546-4249-936B-78C23B3ECC1D}" type="pres">
      <dgm:prSet presAssocID="{E763C7F7-088E-47E7-A76B-67003290B36D}" presName="horz2" presStyleCnt="0"/>
      <dgm:spPr/>
    </dgm:pt>
    <dgm:pt modelId="{987DE9C2-1901-4428-A325-3C65392BE609}" type="pres">
      <dgm:prSet presAssocID="{E763C7F7-088E-47E7-A76B-67003290B36D}" presName="horzSpace2" presStyleCnt="0"/>
      <dgm:spPr/>
    </dgm:pt>
    <dgm:pt modelId="{2E9CF119-733D-468E-B7A0-DD9854E3AB05}" type="pres">
      <dgm:prSet presAssocID="{E763C7F7-088E-47E7-A76B-67003290B36D}" presName="tx2" presStyleLbl="revTx" presStyleIdx="1" presStyleCnt="5"/>
      <dgm:spPr/>
    </dgm:pt>
    <dgm:pt modelId="{070D60D9-DDB7-4F4C-B7BD-22E89841F767}" type="pres">
      <dgm:prSet presAssocID="{E763C7F7-088E-47E7-A76B-67003290B36D}" presName="vert2" presStyleCnt="0"/>
      <dgm:spPr/>
    </dgm:pt>
    <dgm:pt modelId="{AD860D82-A5AE-4B1B-8B44-3FBCDDED3BE6}" type="pres">
      <dgm:prSet presAssocID="{E763C7F7-088E-47E7-A76B-67003290B36D}" presName="thinLine2b" presStyleLbl="callout" presStyleIdx="0" presStyleCnt="4"/>
      <dgm:spPr/>
    </dgm:pt>
    <dgm:pt modelId="{1F5309FE-377E-4F35-B5A9-8D8BD621A705}" type="pres">
      <dgm:prSet presAssocID="{E763C7F7-088E-47E7-A76B-67003290B36D}" presName="vertSpace2b" presStyleCnt="0"/>
      <dgm:spPr/>
    </dgm:pt>
    <dgm:pt modelId="{102A1243-AA1F-481C-B5E6-DDB9AC31DA79}" type="pres">
      <dgm:prSet presAssocID="{69E5986A-9659-43B3-9A58-492B1FEA9CCC}" presName="horz2" presStyleCnt="0"/>
      <dgm:spPr/>
    </dgm:pt>
    <dgm:pt modelId="{1FFE4D7C-E02C-4890-BDBE-F3BEDF9B68F3}" type="pres">
      <dgm:prSet presAssocID="{69E5986A-9659-43B3-9A58-492B1FEA9CCC}" presName="horzSpace2" presStyleCnt="0"/>
      <dgm:spPr/>
    </dgm:pt>
    <dgm:pt modelId="{A7802ECC-2DAE-454E-B165-86F9344D9E71}" type="pres">
      <dgm:prSet presAssocID="{69E5986A-9659-43B3-9A58-492B1FEA9CCC}" presName="tx2" presStyleLbl="revTx" presStyleIdx="2" presStyleCnt="5"/>
      <dgm:spPr/>
    </dgm:pt>
    <dgm:pt modelId="{24207CAF-1640-499B-8D31-48655272C68B}" type="pres">
      <dgm:prSet presAssocID="{69E5986A-9659-43B3-9A58-492B1FEA9CCC}" presName="vert2" presStyleCnt="0"/>
      <dgm:spPr/>
    </dgm:pt>
    <dgm:pt modelId="{95677BF8-2D45-4F1A-A138-5F50D670E418}" type="pres">
      <dgm:prSet presAssocID="{69E5986A-9659-43B3-9A58-492B1FEA9CCC}" presName="thinLine2b" presStyleLbl="callout" presStyleIdx="1" presStyleCnt="4"/>
      <dgm:spPr/>
    </dgm:pt>
    <dgm:pt modelId="{A6FA596D-7A06-4D05-AF91-EBA2181BA0C2}" type="pres">
      <dgm:prSet presAssocID="{69E5986A-9659-43B3-9A58-492B1FEA9CCC}" presName="vertSpace2b" presStyleCnt="0"/>
      <dgm:spPr/>
    </dgm:pt>
    <dgm:pt modelId="{CD865378-2ED0-4DF3-AE97-2B6E33E016E4}" type="pres">
      <dgm:prSet presAssocID="{63764B66-FB09-41A2-9FC2-29B6AD734FF8}" presName="horz2" presStyleCnt="0"/>
      <dgm:spPr/>
    </dgm:pt>
    <dgm:pt modelId="{273F643D-B047-42C2-82A7-B7D130259408}" type="pres">
      <dgm:prSet presAssocID="{63764B66-FB09-41A2-9FC2-29B6AD734FF8}" presName="horzSpace2" presStyleCnt="0"/>
      <dgm:spPr/>
    </dgm:pt>
    <dgm:pt modelId="{08950A3C-A9D9-4337-ADE8-CEF43755E330}" type="pres">
      <dgm:prSet presAssocID="{63764B66-FB09-41A2-9FC2-29B6AD734FF8}" presName="tx2" presStyleLbl="revTx" presStyleIdx="3" presStyleCnt="5"/>
      <dgm:spPr/>
    </dgm:pt>
    <dgm:pt modelId="{485D780E-B4BF-4A10-98BF-4AD2C38F2463}" type="pres">
      <dgm:prSet presAssocID="{63764B66-FB09-41A2-9FC2-29B6AD734FF8}" presName="vert2" presStyleCnt="0"/>
      <dgm:spPr/>
    </dgm:pt>
    <dgm:pt modelId="{0DE8ACA3-C699-4CB0-B6E0-BEFC71083379}" type="pres">
      <dgm:prSet presAssocID="{63764B66-FB09-41A2-9FC2-29B6AD734FF8}" presName="thinLine2b" presStyleLbl="callout" presStyleIdx="2" presStyleCnt="4"/>
      <dgm:spPr/>
    </dgm:pt>
    <dgm:pt modelId="{C69DCB51-14BB-4953-8B72-31811B94E034}" type="pres">
      <dgm:prSet presAssocID="{63764B66-FB09-41A2-9FC2-29B6AD734FF8}" presName="vertSpace2b" presStyleCnt="0"/>
      <dgm:spPr/>
    </dgm:pt>
    <dgm:pt modelId="{71F52A92-CDD0-41C6-8438-840FBAB6CDD5}" type="pres">
      <dgm:prSet presAssocID="{79DF0F3D-AB9D-4A16-BFF6-36192F709415}" presName="horz2" presStyleCnt="0"/>
      <dgm:spPr/>
    </dgm:pt>
    <dgm:pt modelId="{BFB90652-1385-4F02-80C4-45BB5D79EE43}" type="pres">
      <dgm:prSet presAssocID="{79DF0F3D-AB9D-4A16-BFF6-36192F709415}" presName="horzSpace2" presStyleCnt="0"/>
      <dgm:spPr/>
    </dgm:pt>
    <dgm:pt modelId="{FC300669-098B-4860-8685-44C906741326}" type="pres">
      <dgm:prSet presAssocID="{79DF0F3D-AB9D-4A16-BFF6-36192F709415}" presName="tx2" presStyleLbl="revTx" presStyleIdx="4" presStyleCnt="5"/>
      <dgm:spPr/>
    </dgm:pt>
    <dgm:pt modelId="{43706B2D-E035-4189-9927-A176AA315084}" type="pres">
      <dgm:prSet presAssocID="{79DF0F3D-AB9D-4A16-BFF6-36192F709415}" presName="vert2" presStyleCnt="0"/>
      <dgm:spPr/>
    </dgm:pt>
    <dgm:pt modelId="{0831D552-4324-4E29-9BA9-BFD4BC11C522}" type="pres">
      <dgm:prSet presAssocID="{79DF0F3D-AB9D-4A16-BFF6-36192F709415}" presName="thinLine2b" presStyleLbl="callout" presStyleIdx="3" presStyleCnt="4"/>
      <dgm:spPr/>
    </dgm:pt>
    <dgm:pt modelId="{68910E6D-6032-4A8A-AC7D-6131159F74B2}" type="pres">
      <dgm:prSet presAssocID="{79DF0F3D-AB9D-4A16-BFF6-36192F709415}" presName="vertSpace2b" presStyleCnt="0"/>
      <dgm:spPr/>
    </dgm:pt>
  </dgm:ptLst>
  <dgm:cxnLst>
    <dgm:cxn modelId="{ADFB351C-7D70-4A68-8132-395961D4D2B7}" srcId="{58F0B633-7C61-4CE8-A143-567DE3A71EA0}" destId="{537C8D70-342E-47FB-BB12-194810043107}" srcOrd="0" destOrd="0" parTransId="{107D5E81-EEBE-4A90-B28B-26EB760C3444}" sibTransId="{7DBD0B64-28B6-4272-9318-7EEABBD00100}"/>
    <dgm:cxn modelId="{156BCA27-62E3-4643-865F-FAFEC2B0C8F8}" type="presOf" srcId="{58F0B633-7C61-4CE8-A143-567DE3A71EA0}" destId="{75DA08CF-5055-42A9-9713-8EE9E182EF52}" srcOrd="0" destOrd="0" presId="urn:microsoft.com/office/officeart/2008/layout/LinedList"/>
    <dgm:cxn modelId="{7C1F2A2A-7EFF-410B-AC2D-1932C1B80CAA}" srcId="{537C8D70-342E-47FB-BB12-194810043107}" destId="{63764B66-FB09-41A2-9FC2-29B6AD734FF8}" srcOrd="2" destOrd="0" parTransId="{341FA5D5-7461-4CC4-B58F-1FC6539EA666}" sibTransId="{3875B82E-4ABE-42C2-8E5B-359ECAEC1F8A}"/>
    <dgm:cxn modelId="{8C91C93C-A6D9-4EDD-8E5F-195C5E5551F1}" srcId="{537C8D70-342E-47FB-BB12-194810043107}" destId="{E763C7F7-088E-47E7-A76B-67003290B36D}" srcOrd="0" destOrd="0" parTransId="{8AF82882-EF4D-4821-9B12-D095E63B5236}" sibTransId="{A76A693A-87E7-4748-A244-D95B78743B28}"/>
    <dgm:cxn modelId="{E03E363D-34C3-4A49-AA13-8BAF5BFBD4E9}" type="presOf" srcId="{63764B66-FB09-41A2-9FC2-29B6AD734FF8}" destId="{08950A3C-A9D9-4337-ADE8-CEF43755E330}" srcOrd="0" destOrd="0" presId="urn:microsoft.com/office/officeart/2008/layout/LinedList"/>
    <dgm:cxn modelId="{B77F5962-622C-4D2A-81FC-6697768BECC8}" type="presOf" srcId="{69E5986A-9659-43B3-9A58-492B1FEA9CCC}" destId="{A7802ECC-2DAE-454E-B165-86F9344D9E71}" srcOrd="0" destOrd="0" presId="urn:microsoft.com/office/officeart/2008/layout/LinedList"/>
    <dgm:cxn modelId="{8A9D8E96-2343-4B30-A277-B50E39A2EA52}" srcId="{537C8D70-342E-47FB-BB12-194810043107}" destId="{79DF0F3D-AB9D-4A16-BFF6-36192F709415}" srcOrd="3" destOrd="0" parTransId="{7B3F6E9F-3170-4876-90ED-7655FC4BE175}" sibTransId="{4C33DBA9-9165-491E-AF9E-A5A73A7A252D}"/>
    <dgm:cxn modelId="{E65BB89A-B86D-486A-BE12-76A9B5A4F4F6}" type="presOf" srcId="{E763C7F7-088E-47E7-A76B-67003290B36D}" destId="{2E9CF119-733D-468E-B7A0-DD9854E3AB05}" srcOrd="0" destOrd="0" presId="urn:microsoft.com/office/officeart/2008/layout/LinedList"/>
    <dgm:cxn modelId="{735DCC9F-0310-43E6-9729-6AA35591EB7F}" type="presOf" srcId="{537C8D70-342E-47FB-BB12-194810043107}" destId="{1B245018-DA2C-4CD3-8680-76C529704980}" srcOrd="0" destOrd="0" presId="urn:microsoft.com/office/officeart/2008/layout/LinedList"/>
    <dgm:cxn modelId="{3FF028C9-4B12-4741-8719-6BC51F05CF21}" srcId="{537C8D70-342E-47FB-BB12-194810043107}" destId="{69E5986A-9659-43B3-9A58-492B1FEA9CCC}" srcOrd="1" destOrd="0" parTransId="{3CC6D1EA-038C-4B9F-BD98-E0EB6ECD1DCD}" sibTransId="{C1267BC4-580E-49A0-86CC-B27D1F3999AF}"/>
    <dgm:cxn modelId="{6EC86BD5-17D4-4098-9996-97385D116F8A}" type="presOf" srcId="{79DF0F3D-AB9D-4A16-BFF6-36192F709415}" destId="{FC300669-098B-4860-8685-44C906741326}" srcOrd="0" destOrd="0" presId="urn:microsoft.com/office/officeart/2008/layout/LinedList"/>
    <dgm:cxn modelId="{57586C6C-6BBE-4D52-86D7-8A85907E6848}" type="presParOf" srcId="{75DA08CF-5055-42A9-9713-8EE9E182EF52}" destId="{B8927BD0-0388-4DB5-B0DB-5826BA05E808}" srcOrd="0" destOrd="0" presId="urn:microsoft.com/office/officeart/2008/layout/LinedList"/>
    <dgm:cxn modelId="{CF7D9E0D-D5E2-4BF8-8789-A7F1C760BC75}" type="presParOf" srcId="{75DA08CF-5055-42A9-9713-8EE9E182EF52}" destId="{17C3B325-2B5B-4752-A585-721286B3DF7C}" srcOrd="1" destOrd="0" presId="urn:microsoft.com/office/officeart/2008/layout/LinedList"/>
    <dgm:cxn modelId="{082087F9-9EB2-43B7-87E3-7E1C3A155FA2}" type="presParOf" srcId="{17C3B325-2B5B-4752-A585-721286B3DF7C}" destId="{1B245018-DA2C-4CD3-8680-76C529704980}" srcOrd="0" destOrd="0" presId="urn:microsoft.com/office/officeart/2008/layout/LinedList"/>
    <dgm:cxn modelId="{4115E112-BB3B-4DF9-9D85-8EE1C23DE88E}" type="presParOf" srcId="{17C3B325-2B5B-4752-A585-721286B3DF7C}" destId="{7286A95D-9268-498E-A95F-E91C5800D8FC}" srcOrd="1" destOrd="0" presId="urn:microsoft.com/office/officeart/2008/layout/LinedList"/>
    <dgm:cxn modelId="{7EC6C573-F098-48C0-A71C-9D8562A4E1E5}" type="presParOf" srcId="{7286A95D-9268-498E-A95F-E91C5800D8FC}" destId="{FBCA39C4-B166-400F-9436-430D33402AE5}" srcOrd="0" destOrd="0" presId="urn:microsoft.com/office/officeart/2008/layout/LinedList"/>
    <dgm:cxn modelId="{9687BD16-AE9C-4E73-B22D-90D36788B57B}" type="presParOf" srcId="{7286A95D-9268-498E-A95F-E91C5800D8FC}" destId="{5974CE7E-8546-4249-936B-78C23B3ECC1D}" srcOrd="1" destOrd="0" presId="urn:microsoft.com/office/officeart/2008/layout/LinedList"/>
    <dgm:cxn modelId="{E206728F-0D48-4C51-98FF-4E779215D54F}" type="presParOf" srcId="{5974CE7E-8546-4249-936B-78C23B3ECC1D}" destId="{987DE9C2-1901-4428-A325-3C65392BE609}" srcOrd="0" destOrd="0" presId="urn:microsoft.com/office/officeart/2008/layout/LinedList"/>
    <dgm:cxn modelId="{C81A8A1D-DA42-48A5-9857-A3153907F0BC}" type="presParOf" srcId="{5974CE7E-8546-4249-936B-78C23B3ECC1D}" destId="{2E9CF119-733D-468E-B7A0-DD9854E3AB05}" srcOrd="1" destOrd="0" presId="urn:microsoft.com/office/officeart/2008/layout/LinedList"/>
    <dgm:cxn modelId="{67FB31E8-5D36-4212-9BBC-C40D45C35E73}" type="presParOf" srcId="{5974CE7E-8546-4249-936B-78C23B3ECC1D}" destId="{070D60D9-DDB7-4F4C-B7BD-22E89841F767}" srcOrd="2" destOrd="0" presId="urn:microsoft.com/office/officeart/2008/layout/LinedList"/>
    <dgm:cxn modelId="{B4908429-B3E9-44A7-9BAB-B796B979F003}" type="presParOf" srcId="{7286A95D-9268-498E-A95F-E91C5800D8FC}" destId="{AD860D82-A5AE-4B1B-8B44-3FBCDDED3BE6}" srcOrd="2" destOrd="0" presId="urn:microsoft.com/office/officeart/2008/layout/LinedList"/>
    <dgm:cxn modelId="{0435F67F-4DED-4689-BD0E-B10247AA468E}" type="presParOf" srcId="{7286A95D-9268-498E-A95F-E91C5800D8FC}" destId="{1F5309FE-377E-4F35-B5A9-8D8BD621A705}" srcOrd="3" destOrd="0" presId="urn:microsoft.com/office/officeart/2008/layout/LinedList"/>
    <dgm:cxn modelId="{D1F23572-4D1E-470A-BBBA-BE2C6B2CD9F4}" type="presParOf" srcId="{7286A95D-9268-498E-A95F-E91C5800D8FC}" destId="{102A1243-AA1F-481C-B5E6-DDB9AC31DA79}" srcOrd="4" destOrd="0" presId="urn:microsoft.com/office/officeart/2008/layout/LinedList"/>
    <dgm:cxn modelId="{508B1FD3-4DE3-499B-B5D7-C84AC549C4E0}" type="presParOf" srcId="{102A1243-AA1F-481C-B5E6-DDB9AC31DA79}" destId="{1FFE4D7C-E02C-4890-BDBE-F3BEDF9B68F3}" srcOrd="0" destOrd="0" presId="urn:microsoft.com/office/officeart/2008/layout/LinedList"/>
    <dgm:cxn modelId="{3750F3D1-595C-46FD-B686-7A8FFF7CD383}" type="presParOf" srcId="{102A1243-AA1F-481C-B5E6-DDB9AC31DA79}" destId="{A7802ECC-2DAE-454E-B165-86F9344D9E71}" srcOrd="1" destOrd="0" presId="urn:microsoft.com/office/officeart/2008/layout/LinedList"/>
    <dgm:cxn modelId="{03474433-20F2-46CF-AA14-B124A31DF239}" type="presParOf" srcId="{102A1243-AA1F-481C-B5E6-DDB9AC31DA79}" destId="{24207CAF-1640-499B-8D31-48655272C68B}" srcOrd="2" destOrd="0" presId="urn:microsoft.com/office/officeart/2008/layout/LinedList"/>
    <dgm:cxn modelId="{2F663A74-EE1B-45C6-A74C-456443F5C9C8}" type="presParOf" srcId="{7286A95D-9268-498E-A95F-E91C5800D8FC}" destId="{95677BF8-2D45-4F1A-A138-5F50D670E418}" srcOrd="5" destOrd="0" presId="urn:microsoft.com/office/officeart/2008/layout/LinedList"/>
    <dgm:cxn modelId="{1E762E4A-63C3-4D18-B4CE-5AF17495C88D}" type="presParOf" srcId="{7286A95D-9268-498E-A95F-E91C5800D8FC}" destId="{A6FA596D-7A06-4D05-AF91-EBA2181BA0C2}" srcOrd="6" destOrd="0" presId="urn:microsoft.com/office/officeart/2008/layout/LinedList"/>
    <dgm:cxn modelId="{26EE6602-DD70-4133-9DB8-658BC93D72A9}" type="presParOf" srcId="{7286A95D-9268-498E-A95F-E91C5800D8FC}" destId="{CD865378-2ED0-4DF3-AE97-2B6E33E016E4}" srcOrd="7" destOrd="0" presId="urn:microsoft.com/office/officeart/2008/layout/LinedList"/>
    <dgm:cxn modelId="{670D4A6D-3363-41FE-B521-5999EDB53F56}" type="presParOf" srcId="{CD865378-2ED0-4DF3-AE97-2B6E33E016E4}" destId="{273F643D-B047-42C2-82A7-B7D130259408}" srcOrd="0" destOrd="0" presId="urn:microsoft.com/office/officeart/2008/layout/LinedList"/>
    <dgm:cxn modelId="{7069C170-3BD6-4EB3-BD08-CC75561393B5}" type="presParOf" srcId="{CD865378-2ED0-4DF3-AE97-2B6E33E016E4}" destId="{08950A3C-A9D9-4337-ADE8-CEF43755E330}" srcOrd="1" destOrd="0" presId="urn:microsoft.com/office/officeart/2008/layout/LinedList"/>
    <dgm:cxn modelId="{EE2CCC7C-7B76-4EB7-B4B9-97EA6631AFC9}" type="presParOf" srcId="{CD865378-2ED0-4DF3-AE97-2B6E33E016E4}" destId="{485D780E-B4BF-4A10-98BF-4AD2C38F2463}" srcOrd="2" destOrd="0" presId="urn:microsoft.com/office/officeart/2008/layout/LinedList"/>
    <dgm:cxn modelId="{E670D388-8CD1-443D-A6ED-A75B0E522BBE}" type="presParOf" srcId="{7286A95D-9268-498E-A95F-E91C5800D8FC}" destId="{0DE8ACA3-C699-4CB0-B6E0-BEFC71083379}" srcOrd="8" destOrd="0" presId="urn:microsoft.com/office/officeart/2008/layout/LinedList"/>
    <dgm:cxn modelId="{3F0E6575-00F1-4C83-9542-20398304A7F0}" type="presParOf" srcId="{7286A95D-9268-498E-A95F-E91C5800D8FC}" destId="{C69DCB51-14BB-4953-8B72-31811B94E034}" srcOrd="9" destOrd="0" presId="urn:microsoft.com/office/officeart/2008/layout/LinedList"/>
    <dgm:cxn modelId="{44C62E42-3083-4F9A-9B43-B6E03E98C9C9}" type="presParOf" srcId="{7286A95D-9268-498E-A95F-E91C5800D8FC}" destId="{71F52A92-CDD0-41C6-8438-840FBAB6CDD5}" srcOrd="10" destOrd="0" presId="urn:microsoft.com/office/officeart/2008/layout/LinedList"/>
    <dgm:cxn modelId="{BD690AE3-DAA2-4371-B3B3-2C9D30C6AD5B}" type="presParOf" srcId="{71F52A92-CDD0-41C6-8438-840FBAB6CDD5}" destId="{BFB90652-1385-4F02-80C4-45BB5D79EE43}" srcOrd="0" destOrd="0" presId="urn:microsoft.com/office/officeart/2008/layout/LinedList"/>
    <dgm:cxn modelId="{5A072649-BE13-4D98-9A2F-D8911C0B0F0C}" type="presParOf" srcId="{71F52A92-CDD0-41C6-8438-840FBAB6CDD5}" destId="{FC300669-098B-4860-8685-44C906741326}" srcOrd="1" destOrd="0" presId="urn:microsoft.com/office/officeart/2008/layout/LinedList"/>
    <dgm:cxn modelId="{A33201DD-DBE6-4114-B113-D0C16DA0B73D}" type="presParOf" srcId="{71F52A92-CDD0-41C6-8438-840FBAB6CDD5}" destId="{43706B2D-E035-4189-9927-A176AA315084}" srcOrd="2" destOrd="0" presId="urn:microsoft.com/office/officeart/2008/layout/LinedList"/>
    <dgm:cxn modelId="{1452F2D3-AC45-4055-99E0-FE7688B8D78A}" type="presParOf" srcId="{7286A95D-9268-498E-A95F-E91C5800D8FC}" destId="{0831D552-4324-4E29-9BA9-BFD4BC11C522}" srcOrd="11" destOrd="0" presId="urn:microsoft.com/office/officeart/2008/layout/LinedList"/>
    <dgm:cxn modelId="{A946A74C-282B-4DD7-AF3C-4A8DFF3CDA25}" type="presParOf" srcId="{7286A95D-9268-498E-A95F-E91C5800D8FC}" destId="{68910E6D-6032-4A8A-AC7D-6131159F74B2}"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F0B633-7C61-4CE8-A143-567DE3A71EA0}"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zh-CN" altLang="en-US"/>
        </a:p>
      </dgm:t>
    </dgm:pt>
    <dgm:pt modelId="{537C8D70-342E-47FB-BB12-194810043107}">
      <dgm:prSet phldrT="[文本]" custT="1"/>
      <dgm:spPr/>
      <dgm:t>
        <a:bodyPr/>
        <a:lstStyle/>
        <a:p>
          <a:r>
            <a:rPr lang="en-US" altLang="zh-CN" sz="2400">
              <a:latin typeface="+mn-ea"/>
              <a:ea typeface="+mn-ea"/>
              <a:cs typeface="Arial" panose="020B0604020202020204" pitchFamily="34" charset="0"/>
            </a:rPr>
            <a:t>Block</a:t>
          </a:r>
          <a:endParaRPr lang="zh-CN" altLang="en-US" sz="2400" dirty="0">
            <a:latin typeface="+mn-ea"/>
            <a:ea typeface="+mn-ea"/>
            <a:cs typeface="Arial" panose="020B0604020202020204" pitchFamily="34" charset="0"/>
          </a:endParaRPr>
        </a:p>
      </dgm:t>
    </dgm:pt>
    <dgm:pt modelId="{107D5E81-EEBE-4A90-B28B-26EB760C3444}" type="parTrans" cxnId="{ADFB351C-7D70-4A68-8132-395961D4D2B7}">
      <dgm:prSet/>
      <dgm:spPr/>
      <dgm:t>
        <a:bodyPr/>
        <a:lstStyle/>
        <a:p>
          <a:endParaRPr lang="zh-CN" altLang="en-US"/>
        </a:p>
      </dgm:t>
    </dgm:pt>
    <dgm:pt modelId="{7DBD0B64-28B6-4272-9318-7EEABBD00100}" type="sibTrans" cxnId="{ADFB351C-7D70-4A68-8132-395961D4D2B7}">
      <dgm:prSet/>
      <dgm:spPr/>
      <dgm:t>
        <a:bodyPr/>
        <a:lstStyle/>
        <a:p>
          <a:endParaRPr lang="zh-CN" altLang="en-US"/>
        </a:p>
      </dgm:t>
    </dgm:pt>
    <dgm:pt modelId="{E763C7F7-088E-47E7-A76B-67003290B36D}">
      <dgm:prSet phldrT="[文本]" custT="1"/>
      <dgm:spPr/>
      <dgm:t>
        <a:bodyPr/>
        <a:lstStyle/>
        <a:p>
          <a:pPr marL="0" lvl="0" indent="0" algn="l" defTabSz="1555750">
            <a:lnSpc>
              <a:spcPct val="90000"/>
            </a:lnSpc>
            <a:spcBef>
              <a:spcPct val="0"/>
            </a:spcBef>
            <a:spcAft>
              <a:spcPct val="35000"/>
            </a:spcAft>
            <a:buNone/>
          </a:pPr>
          <a:r>
            <a:rPr lang="en-US" altLang="zh-CN" sz="2800" b="0" i="0" kern="1200" dirty="0">
              <a:solidFill>
                <a:prstClr val="black">
                  <a:hueOff val="0"/>
                  <a:satOff val="0"/>
                  <a:lumOff val="0"/>
                  <a:alphaOff val="0"/>
                </a:prstClr>
              </a:solidFill>
              <a:latin typeface="+mn-lt"/>
              <a:ea typeface="+mn-ea"/>
              <a:cs typeface="Arial" panose="020B0604020202020204" pitchFamily="34" charset="0"/>
            </a:rPr>
            <a:t>rational</a:t>
          </a:r>
          <a:endParaRPr lang="zh-CN" altLang="en-US" sz="2800" b="0" i="0" kern="1200" dirty="0">
            <a:solidFill>
              <a:prstClr val="black">
                <a:hueOff val="0"/>
                <a:satOff val="0"/>
                <a:lumOff val="0"/>
                <a:alphaOff val="0"/>
              </a:prstClr>
            </a:solidFill>
            <a:latin typeface="+mn-lt"/>
            <a:ea typeface="+mn-ea"/>
            <a:cs typeface="Arial" panose="020B0604020202020204" pitchFamily="34" charset="0"/>
          </a:endParaRPr>
        </a:p>
      </dgm:t>
    </dgm:pt>
    <dgm:pt modelId="{8AF82882-EF4D-4821-9B12-D095E63B5236}" type="parTrans" cxnId="{8C91C93C-A6D9-4EDD-8E5F-195C5E5551F1}">
      <dgm:prSet/>
      <dgm:spPr/>
      <dgm:t>
        <a:bodyPr/>
        <a:lstStyle/>
        <a:p>
          <a:endParaRPr lang="zh-CN" altLang="en-US"/>
        </a:p>
      </dgm:t>
    </dgm:pt>
    <dgm:pt modelId="{A76A693A-87E7-4748-A244-D95B78743B28}" type="sibTrans" cxnId="{8C91C93C-A6D9-4EDD-8E5F-195C5E5551F1}">
      <dgm:prSet/>
      <dgm:spPr/>
      <dgm:t>
        <a:bodyPr/>
        <a:lstStyle/>
        <a:p>
          <a:endParaRPr lang="zh-CN" altLang="en-US"/>
        </a:p>
      </dgm:t>
    </dgm:pt>
    <dgm:pt modelId="{69E5986A-9659-43B3-9A58-492B1FEA9CCC}">
      <dgm:prSet phldrT="[文本]" custT="1"/>
      <dgm:spPr/>
      <dgm:t>
        <a:bodyPr/>
        <a:lstStyle/>
        <a:p>
          <a:r>
            <a:rPr lang="en-US" sz="2800" b="0" i="0" dirty="0">
              <a:latin typeface="+mn-ea"/>
              <a:ea typeface="+mn-ea"/>
              <a:cs typeface="Arial" panose="020B0604020202020204" pitchFamily="34" charset="0"/>
            </a:rPr>
            <a:t>block iteration domain</a:t>
          </a:r>
          <a:endParaRPr lang="zh-CN" altLang="en-US" sz="2800" dirty="0">
            <a:latin typeface="+mn-ea"/>
            <a:ea typeface="+mn-ea"/>
            <a:cs typeface="Arial" panose="020B0604020202020204" pitchFamily="34" charset="0"/>
          </a:endParaRPr>
        </a:p>
      </dgm:t>
    </dgm:pt>
    <dgm:pt modelId="{3CC6D1EA-038C-4B9F-BD98-E0EB6ECD1DCD}" type="parTrans" cxnId="{3FF028C9-4B12-4741-8719-6BC51F05CF21}">
      <dgm:prSet/>
      <dgm:spPr/>
      <dgm:t>
        <a:bodyPr/>
        <a:lstStyle/>
        <a:p>
          <a:endParaRPr lang="zh-CN" altLang="en-US"/>
        </a:p>
      </dgm:t>
    </dgm:pt>
    <dgm:pt modelId="{C1267BC4-580E-49A0-86CC-B27D1F3999AF}" type="sibTrans" cxnId="{3FF028C9-4B12-4741-8719-6BC51F05CF21}">
      <dgm:prSet/>
      <dgm:spPr/>
      <dgm:t>
        <a:bodyPr/>
        <a:lstStyle/>
        <a:p>
          <a:endParaRPr lang="zh-CN" altLang="en-US"/>
        </a:p>
      </dgm:t>
    </dgm:pt>
    <dgm:pt modelId="{63764B66-FB09-41A2-9FC2-29B6AD734FF8}">
      <dgm:prSet phldrT="[文本]" custT="1"/>
      <dgm:spPr/>
      <dgm:t>
        <a:bodyPr/>
        <a:lstStyle/>
        <a:p>
          <a:r>
            <a:rPr lang="en-US" sz="2800" b="0" i="0" dirty="0">
              <a:latin typeface="+mn-ea"/>
              <a:ea typeface="+mn-ea"/>
              <a:cs typeface="Arial" panose="020B0604020202020204" pitchFamily="34" charset="0"/>
            </a:rPr>
            <a:t>access region </a:t>
          </a:r>
          <a:br>
            <a:rPr lang="en-US" sz="2800" b="0" i="0" dirty="0">
              <a:latin typeface="+mn-ea"/>
              <a:ea typeface="+mn-ea"/>
              <a:cs typeface="Arial" panose="020B0604020202020204" pitchFamily="34" charset="0"/>
            </a:rPr>
          </a:br>
          <a:r>
            <a:rPr lang="en-US" sz="2800" b="0" i="0" dirty="0">
              <a:latin typeface="+mn-ea"/>
              <a:ea typeface="+mn-ea"/>
              <a:cs typeface="Arial" panose="020B0604020202020204" pitchFamily="34" charset="0"/>
            </a:rPr>
            <a:t>and dependency</a:t>
          </a:r>
          <a:endParaRPr lang="zh-CN" altLang="en-US" sz="2800" dirty="0">
            <a:latin typeface="+mn-ea"/>
            <a:ea typeface="+mn-ea"/>
            <a:cs typeface="Arial" panose="020B0604020202020204" pitchFamily="34" charset="0"/>
          </a:endParaRPr>
        </a:p>
      </dgm:t>
    </dgm:pt>
    <dgm:pt modelId="{341FA5D5-7461-4CC4-B58F-1FC6539EA666}" type="parTrans" cxnId="{7C1F2A2A-7EFF-410B-AC2D-1932C1B80CAA}">
      <dgm:prSet/>
      <dgm:spPr/>
      <dgm:t>
        <a:bodyPr/>
        <a:lstStyle/>
        <a:p>
          <a:endParaRPr lang="zh-CN" altLang="en-US"/>
        </a:p>
      </dgm:t>
    </dgm:pt>
    <dgm:pt modelId="{3875B82E-4ABE-42C2-8E5B-359ECAEC1F8A}" type="sibTrans" cxnId="{7C1F2A2A-7EFF-410B-AC2D-1932C1B80CAA}">
      <dgm:prSet/>
      <dgm:spPr/>
      <dgm:t>
        <a:bodyPr/>
        <a:lstStyle/>
        <a:p>
          <a:endParaRPr lang="zh-CN" altLang="en-US"/>
        </a:p>
      </dgm:t>
    </dgm:pt>
    <dgm:pt modelId="{79DF0F3D-AB9D-4A16-BFF6-36192F709415}">
      <dgm:prSet phldrT="[文本]" custT="1"/>
      <dgm:spPr/>
      <dgm:t>
        <a:bodyPr/>
        <a:lstStyle/>
        <a:p>
          <a:r>
            <a:rPr lang="en-US" sz="2800" kern="1200" dirty="0">
              <a:solidFill>
                <a:prstClr val="black">
                  <a:hueOff val="0"/>
                  <a:satOff val="0"/>
                  <a:lumOff val="0"/>
                  <a:alphaOff val="0"/>
                </a:prstClr>
              </a:solidFill>
              <a:latin typeface="+mn-ea"/>
              <a:ea typeface="+mn-ea"/>
              <a:cs typeface="Arial" panose="020B0604020202020204" pitchFamily="34" charset="0"/>
            </a:rPr>
            <a:t>reduction block </a:t>
          </a:r>
          <a:br>
            <a:rPr lang="en-US" sz="2800" kern="1200" dirty="0">
              <a:solidFill>
                <a:prstClr val="black">
                  <a:hueOff val="0"/>
                  <a:satOff val="0"/>
                  <a:lumOff val="0"/>
                  <a:alphaOff val="0"/>
                </a:prstClr>
              </a:solidFill>
              <a:latin typeface="+mn-ea"/>
              <a:ea typeface="+mn-ea"/>
              <a:cs typeface="Arial" panose="020B0604020202020204" pitchFamily="34" charset="0"/>
            </a:rPr>
          </a:br>
          <a:r>
            <a:rPr lang="en-US" sz="2800" kern="1200" dirty="0">
              <a:solidFill>
                <a:prstClr val="black">
                  <a:hueOff val="0"/>
                  <a:satOff val="0"/>
                  <a:lumOff val="0"/>
                  <a:alphaOff val="0"/>
                </a:prstClr>
              </a:solidFill>
              <a:latin typeface="+mn-ea"/>
              <a:ea typeface="+mn-ea"/>
              <a:cs typeface="Arial" panose="020B0604020202020204" pitchFamily="34" charset="0"/>
            </a:rPr>
            <a:t>and initialization</a:t>
          </a:r>
          <a:endParaRPr lang="zh-CN" altLang="en-US" sz="2800" kern="1200" dirty="0">
            <a:solidFill>
              <a:prstClr val="black">
                <a:hueOff val="0"/>
                <a:satOff val="0"/>
                <a:lumOff val="0"/>
                <a:alphaOff val="0"/>
              </a:prstClr>
            </a:solidFill>
            <a:latin typeface="+mn-ea"/>
            <a:ea typeface="+mn-ea"/>
            <a:cs typeface="Arial" panose="020B0604020202020204" pitchFamily="34" charset="0"/>
          </a:endParaRPr>
        </a:p>
      </dgm:t>
    </dgm:pt>
    <dgm:pt modelId="{7B3F6E9F-3170-4876-90ED-7655FC4BE175}" type="parTrans" cxnId="{8A9D8E96-2343-4B30-A277-B50E39A2EA52}">
      <dgm:prSet/>
      <dgm:spPr/>
      <dgm:t>
        <a:bodyPr/>
        <a:lstStyle/>
        <a:p>
          <a:endParaRPr lang="zh-CN" altLang="en-US"/>
        </a:p>
      </dgm:t>
    </dgm:pt>
    <dgm:pt modelId="{4C33DBA9-9165-491E-AF9E-A5A73A7A252D}" type="sibTrans" cxnId="{8A9D8E96-2343-4B30-A277-B50E39A2EA52}">
      <dgm:prSet/>
      <dgm:spPr/>
      <dgm:t>
        <a:bodyPr/>
        <a:lstStyle/>
        <a:p>
          <a:endParaRPr lang="zh-CN" altLang="en-US"/>
        </a:p>
      </dgm:t>
    </dgm:pt>
    <dgm:pt modelId="{75DA08CF-5055-42A9-9713-8EE9E182EF52}" type="pres">
      <dgm:prSet presAssocID="{58F0B633-7C61-4CE8-A143-567DE3A71EA0}" presName="vert0" presStyleCnt="0">
        <dgm:presLayoutVars>
          <dgm:dir/>
          <dgm:animOne val="branch"/>
          <dgm:animLvl val="lvl"/>
        </dgm:presLayoutVars>
      </dgm:prSet>
      <dgm:spPr/>
    </dgm:pt>
    <dgm:pt modelId="{B8927BD0-0388-4DB5-B0DB-5826BA05E808}" type="pres">
      <dgm:prSet presAssocID="{537C8D70-342E-47FB-BB12-194810043107}" presName="thickLine" presStyleLbl="alignNode1" presStyleIdx="0" presStyleCnt="1"/>
      <dgm:spPr/>
    </dgm:pt>
    <dgm:pt modelId="{17C3B325-2B5B-4752-A585-721286B3DF7C}" type="pres">
      <dgm:prSet presAssocID="{537C8D70-342E-47FB-BB12-194810043107}" presName="horz1" presStyleCnt="0"/>
      <dgm:spPr/>
    </dgm:pt>
    <dgm:pt modelId="{1B245018-DA2C-4CD3-8680-76C529704980}" type="pres">
      <dgm:prSet presAssocID="{537C8D70-342E-47FB-BB12-194810043107}" presName="tx1" presStyleLbl="revTx" presStyleIdx="0" presStyleCnt="5" custScaleY="100098"/>
      <dgm:spPr/>
    </dgm:pt>
    <dgm:pt modelId="{7286A95D-9268-498E-A95F-E91C5800D8FC}" type="pres">
      <dgm:prSet presAssocID="{537C8D70-342E-47FB-BB12-194810043107}" presName="vert1" presStyleCnt="0"/>
      <dgm:spPr/>
    </dgm:pt>
    <dgm:pt modelId="{FBCA39C4-B166-400F-9436-430D33402AE5}" type="pres">
      <dgm:prSet presAssocID="{E763C7F7-088E-47E7-A76B-67003290B36D}" presName="vertSpace2a" presStyleCnt="0"/>
      <dgm:spPr/>
    </dgm:pt>
    <dgm:pt modelId="{5974CE7E-8546-4249-936B-78C23B3ECC1D}" type="pres">
      <dgm:prSet presAssocID="{E763C7F7-088E-47E7-A76B-67003290B36D}" presName="horz2" presStyleCnt="0"/>
      <dgm:spPr/>
    </dgm:pt>
    <dgm:pt modelId="{987DE9C2-1901-4428-A325-3C65392BE609}" type="pres">
      <dgm:prSet presAssocID="{E763C7F7-088E-47E7-A76B-67003290B36D}" presName="horzSpace2" presStyleCnt="0"/>
      <dgm:spPr/>
    </dgm:pt>
    <dgm:pt modelId="{2E9CF119-733D-468E-B7A0-DD9854E3AB05}" type="pres">
      <dgm:prSet presAssocID="{E763C7F7-088E-47E7-A76B-67003290B36D}" presName="tx2" presStyleLbl="revTx" presStyleIdx="1" presStyleCnt="5"/>
      <dgm:spPr/>
    </dgm:pt>
    <dgm:pt modelId="{070D60D9-DDB7-4F4C-B7BD-22E89841F767}" type="pres">
      <dgm:prSet presAssocID="{E763C7F7-088E-47E7-A76B-67003290B36D}" presName="vert2" presStyleCnt="0"/>
      <dgm:spPr/>
    </dgm:pt>
    <dgm:pt modelId="{AD860D82-A5AE-4B1B-8B44-3FBCDDED3BE6}" type="pres">
      <dgm:prSet presAssocID="{E763C7F7-088E-47E7-A76B-67003290B36D}" presName="thinLine2b" presStyleLbl="callout" presStyleIdx="0" presStyleCnt="4"/>
      <dgm:spPr/>
    </dgm:pt>
    <dgm:pt modelId="{1F5309FE-377E-4F35-B5A9-8D8BD621A705}" type="pres">
      <dgm:prSet presAssocID="{E763C7F7-088E-47E7-A76B-67003290B36D}" presName="vertSpace2b" presStyleCnt="0"/>
      <dgm:spPr/>
    </dgm:pt>
    <dgm:pt modelId="{102A1243-AA1F-481C-B5E6-DDB9AC31DA79}" type="pres">
      <dgm:prSet presAssocID="{69E5986A-9659-43B3-9A58-492B1FEA9CCC}" presName="horz2" presStyleCnt="0"/>
      <dgm:spPr/>
    </dgm:pt>
    <dgm:pt modelId="{1FFE4D7C-E02C-4890-BDBE-F3BEDF9B68F3}" type="pres">
      <dgm:prSet presAssocID="{69E5986A-9659-43B3-9A58-492B1FEA9CCC}" presName="horzSpace2" presStyleCnt="0"/>
      <dgm:spPr/>
    </dgm:pt>
    <dgm:pt modelId="{A7802ECC-2DAE-454E-B165-86F9344D9E71}" type="pres">
      <dgm:prSet presAssocID="{69E5986A-9659-43B3-9A58-492B1FEA9CCC}" presName="tx2" presStyleLbl="revTx" presStyleIdx="2" presStyleCnt="5"/>
      <dgm:spPr/>
    </dgm:pt>
    <dgm:pt modelId="{24207CAF-1640-499B-8D31-48655272C68B}" type="pres">
      <dgm:prSet presAssocID="{69E5986A-9659-43B3-9A58-492B1FEA9CCC}" presName="vert2" presStyleCnt="0"/>
      <dgm:spPr/>
    </dgm:pt>
    <dgm:pt modelId="{95677BF8-2D45-4F1A-A138-5F50D670E418}" type="pres">
      <dgm:prSet presAssocID="{69E5986A-9659-43B3-9A58-492B1FEA9CCC}" presName="thinLine2b" presStyleLbl="callout" presStyleIdx="1" presStyleCnt="4"/>
      <dgm:spPr/>
    </dgm:pt>
    <dgm:pt modelId="{A6FA596D-7A06-4D05-AF91-EBA2181BA0C2}" type="pres">
      <dgm:prSet presAssocID="{69E5986A-9659-43B3-9A58-492B1FEA9CCC}" presName="vertSpace2b" presStyleCnt="0"/>
      <dgm:spPr/>
    </dgm:pt>
    <dgm:pt modelId="{CD865378-2ED0-4DF3-AE97-2B6E33E016E4}" type="pres">
      <dgm:prSet presAssocID="{63764B66-FB09-41A2-9FC2-29B6AD734FF8}" presName="horz2" presStyleCnt="0"/>
      <dgm:spPr/>
    </dgm:pt>
    <dgm:pt modelId="{273F643D-B047-42C2-82A7-B7D130259408}" type="pres">
      <dgm:prSet presAssocID="{63764B66-FB09-41A2-9FC2-29B6AD734FF8}" presName="horzSpace2" presStyleCnt="0"/>
      <dgm:spPr/>
    </dgm:pt>
    <dgm:pt modelId="{08950A3C-A9D9-4337-ADE8-CEF43755E330}" type="pres">
      <dgm:prSet presAssocID="{63764B66-FB09-41A2-9FC2-29B6AD734FF8}" presName="tx2" presStyleLbl="revTx" presStyleIdx="3" presStyleCnt="5"/>
      <dgm:spPr/>
    </dgm:pt>
    <dgm:pt modelId="{485D780E-B4BF-4A10-98BF-4AD2C38F2463}" type="pres">
      <dgm:prSet presAssocID="{63764B66-FB09-41A2-9FC2-29B6AD734FF8}" presName="vert2" presStyleCnt="0"/>
      <dgm:spPr/>
    </dgm:pt>
    <dgm:pt modelId="{0DE8ACA3-C699-4CB0-B6E0-BEFC71083379}" type="pres">
      <dgm:prSet presAssocID="{63764B66-FB09-41A2-9FC2-29B6AD734FF8}" presName="thinLine2b" presStyleLbl="callout" presStyleIdx="2" presStyleCnt="4"/>
      <dgm:spPr/>
    </dgm:pt>
    <dgm:pt modelId="{C69DCB51-14BB-4953-8B72-31811B94E034}" type="pres">
      <dgm:prSet presAssocID="{63764B66-FB09-41A2-9FC2-29B6AD734FF8}" presName="vertSpace2b" presStyleCnt="0"/>
      <dgm:spPr/>
    </dgm:pt>
    <dgm:pt modelId="{71F52A92-CDD0-41C6-8438-840FBAB6CDD5}" type="pres">
      <dgm:prSet presAssocID="{79DF0F3D-AB9D-4A16-BFF6-36192F709415}" presName="horz2" presStyleCnt="0"/>
      <dgm:spPr/>
    </dgm:pt>
    <dgm:pt modelId="{BFB90652-1385-4F02-80C4-45BB5D79EE43}" type="pres">
      <dgm:prSet presAssocID="{79DF0F3D-AB9D-4A16-BFF6-36192F709415}" presName="horzSpace2" presStyleCnt="0"/>
      <dgm:spPr/>
    </dgm:pt>
    <dgm:pt modelId="{FC300669-098B-4860-8685-44C906741326}" type="pres">
      <dgm:prSet presAssocID="{79DF0F3D-AB9D-4A16-BFF6-36192F709415}" presName="tx2" presStyleLbl="revTx" presStyleIdx="4" presStyleCnt="5"/>
      <dgm:spPr/>
    </dgm:pt>
    <dgm:pt modelId="{43706B2D-E035-4189-9927-A176AA315084}" type="pres">
      <dgm:prSet presAssocID="{79DF0F3D-AB9D-4A16-BFF6-36192F709415}" presName="vert2" presStyleCnt="0"/>
      <dgm:spPr/>
    </dgm:pt>
    <dgm:pt modelId="{0831D552-4324-4E29-9BA9-BFD4BC11C522}" type="pres">
      <dgm:prSet presAssocID="{79DF0F3D-AB9D-4A16-BFF6-36192F709415}" presName="thinLine2b" presStyleLbl="callout" presStyleIdx="3" presStyleCnt="4"/>
      <dgm:spPr/>
    </dgm:pt>
    <dgm:pt modelId="{68910E6D-6032-4A8A-AC7D-6131159F74B2}" type="pres">
      <dgm:prSet presAssocID="{79DF0F3D-AB9D-4A16-BFF6-36192F709415}" presName="vertSpace2b" presStyleCnt="0"/>
      <dgm:spPr/>
    </dgm:pt>
  </dgm:ptLst>
  <dgm:cxnLst>
    <dgm:cxn modelId="{ADFB351C-7D70-4A68-8132-395961D4D2B7}" srcId="{58F0B633-7C61-4CE8-A143-567DE3A71EA0}" destId="{537C8D70-342E-47FB-BB12-194810043107}" srcOrd="0" destOrd="0" parTransId="{107D5E81-EEBE-4A90-B28B-26EB760C3444}" sibTransId="{7DBD0B64-28B6-4272-9318-7EEABBD00100}"/>
    <dgm:cxn modelId="{156BCA27-62E3-4643-865F-FAFEC2B0C8F8}" type="presOf" srcId="{58F0B633-7C61-4CE8-A143-567DE3A71EA0}" destId="{75DA08CF-5055-42A9-9713-8EE9E182EF52}" srcOrd="0" destOrd="0" presId="urn:microsoft.com/office/officeart/2008/layout/LinedList"/>
    <dgm:cxn modelId="{7C1F2A2A-7EFF-410B-AC2D-1932C1B80CAA}" srcId="{537C8D70-342E-47FB-BB12-194810043107}" destId="{63764B66-FB09-41A2-9FC2-29B6AD734FF8}" srcOrd="2" destOrd="0" parTransId="{341FA5D5-7461-4CC4-B58F-1FC6539EA666}" sibTransId="{3875B82E-4ABE-42C2-8E5B-359ECAEC1F8A}"/>
    <dgm:cxn modelId="{8C91C93C-A6D9-4EDD-8E5F-195C5E5551F1}" srcId="{537C8D70-342E-47FB-BB12-194810043107}" destId="{E763C7F7-088E-47E7-A76B-67003290B36D}" srcOrd="0" destOrd="0" parTransId="{8AF82882-EF4D-4821-9B12-D095E63B5236}" sibTransId="{A76A693A-87E7-4748-A244-D95B78743B28}"/>
    <dgm:cxn modelId="{E03E363D-34C3-4A49-AA13-8BAF5BFBD4E9}" type="presOf" srcId="{63764B66-FB09-41A2-9FC2-29B6AD734FF8}" destId="{08950A3C-A9D9-4337-ADE8-CEF43755E330}" srcOrd="0" destOrd="0" presId="urn:microsoft.com/office/officeart/2008/layout/LinedList"/>
    <dgm:cxn modelId="{B77F5962-622C-4D2A-81FC-6697768BECC8}" type="presOf" srcId="{69E5986A-9659-43B3-9A58-492B1FEA9CCC}" destId="{A7802ECC-2DAE-454E-B165-86F9344D9E71}" srcOrd="0" destOrd="0" presId="urn:microsoft.com/office/officeart/2008/layout/LinedList"/>
    <dgm:cxn modelId="{8A9D8E96-2343-4B30-A277-B50E39A2EA52}" srcId="{537C8D70-342E-47FB-BB12-194810043107}" destId="{79DF0F3D-AB9D-4A16-BFF6-36192F709415}" srcOrd="3" destOrd="0" parTransId="{7B3F6E9F-3170-4876-90ED-7655FC4BE175}" sibTransId="{4C33DBA9-9165-491E-AF9E-A5A73A7A252D}"/>
    <dgm:cxn modelId="{E65BB89A-B86D-486A-BE12-76A9B5A4F4F6}" type="presOf" srcId="{E763C7F7-088E-47E7-A76B-67003290B36D}" destId="{2E9CF119-733D-468E-B7A0-DD9854E3AB05}" srcOrd="0" destOrd="0" presId="urn:microsoft.com/office/officeart/2008/layout/LinedList"/>
    <dgm:cxn modelId="{735DCC9F-0310-43E6-9729-6AA35591EB7F}" type="presOf" srcId="{537C8D70-342E-47FB-BB12-194810043107}" destId="{1B245018-DA2C-4CD3-8680-76C529704980}" srcOrd="0" destOrd="0" presId="urn:microsoft.com/office/officeart/2008/layout/LinedList"/>
    <dgm:cxn modelId="{3FF028C9-4B12-4741-8719-6BC51F05CF21}" srcId="{537C8D70-342E-47FB-BB12-194810043107}" destId="{69E5986A-9659-43B3-9A58-492B1FEA9CCC}" srcOrd="1" destOrd="0" parTransId="{3CC6D1EA-038C-4B9F-BD98-E0EB6ECD1DCD}" sibTransId="{C1267BC4-580E-49A0-86CC-B27D1F3999AF}"/>
    <dgm:cxn modelId="{6EC86BD5-17D4-4098-9996-97385D116F8A}" type="presOf" srcId="{79DF0F3D-AB9D-4A16-BFF6-36192F709415}" destId="{FC300669-098B-4860-8685-44C906741326}" srcOrd="0" destOrd="0" presId="urn:microsoft.com/office/officeart/2008/layout/LinedList"/>
    <dgm:cxn modelId="{57586C6C-6BBE-4D52-86D7-8A85907E6848}" type="presParOf" srcId="{75DA08CF-5055-42A9-9713-8EE9E182EF52}" destId="{B8927BD0-0388-4DB5-B0DB-5826BA05E808}" srcOrd="0" destOrd="0" presId="urn:microsoft.com/office/officeart/2008/layout/LinedList"/>
    <dgm:cxn modelId="{CF7D9E0D-D5E2-4BF8-8789-A7F1C760BC75}" type="presParOf" srcId="{75DA08CF-5055-42A9-9713-8EE9E182EF52}" destId="{17C3B325-2B5B-4752-A585-721286B3DF7C}" srcOrd="1" destOrd="0" presId="urn:microsoft.com/office/officeart/2008/layout/LinedList"/>
    <dgm:cxn modelId="{082087F9-9EB2-43B7-87E3-7E1C3A155FA2}" type="presParOf" srcId="{17C3B325-2B5B-4752-A585-721286B3DF7C}" destId="{1B245018-DA2C-4CD3-8680-76C529704980}" srcOrd="0" destOrd="0" presId="urn:microsoft.com/office/officeart/2008/layout/LinedList"/>
    <dgm:cxn modelId="{4115E112-BB3B-4DF9-9D85-8EE1C23DE88E}" type="presParOf" srcId="{17C3B325-2B5B-4752-A585-721286B3DF7C}" destId="{7286A95D-9268-498E-A95F-E91C5800D8FC}" srcOrd="1" destOrd="0" presId="urn:microsoft.com/office/officeart/2008/layout/LinedList"/>
    <dgm:cxn modelId="{7EC6C573-F098-48C0-A71C-9D8562A4E1E5}" type="presParOf" srcId="{7286A95D-9268-498E-A95F-E91C5800D8FC}" destId="{FBCA39C4-B166-400F-9436-430D33402AE5}" srcOrd="0" destOrd="0" presId="urn:microsoft.com/office/officeart/2008/layout/LinedList"/>
    <dgm:cxn modelId="{9687BD16-AE9C-4E73-B22D-90D36788B57B}" type="presParOf" srcId="{7286A95D-9268-498E-A95F-E91C5800D8FC}" destId="{5974CE7E-8546-4249-936B-78C23B3ECC1D}" srcOrd="1" destOrd="0" presId="urn:microsoft.com/office/officeart/2008/layout/LinedList"/>
    <dgm:cxn modelId="{E206728F-0D48-4C51-98FF-4E779215D54F}" type="presParOf" srcId="{5974CE7E-8546-4249-936B-78C23B3ECC1D}" destId="{987DE9C2-1901-4428-A325-3C65392BE609}" srcOrd="0" destOrd="0" presId="urn:microsoft.com/office/officeart/2008/layout/LinedList"/>
    <dgm:cxn modelId="{C81A8A1D-DA42-48A5-9857-A3153907F0BC}" type="presParOf" srcId="{5974CE7E-8546-4249-936B-78C23B3ECC1D}" destId="{2E9CF119-733D-468E-B7A0-DD9854E3AB05}" srcOrd="1" destOrd="0" presId="urn:microsoft.com/office/officeart/2008/layout/LinedList"/>
    <dgm:cxn modelId="{67FB31E8-5D36-4212-9BBC-C40D45C35E73}" type="presParOf" srcId="{5974CE7E-8546-4249-936B-78C23B3ECC1D}" destId="{070D60D9-DDB7-4F4C-B7BD-22E89841F767}" srcOrd="2" destOrd="0" presId="urn:microsoft.com/office/officeart/2008/layout/LinedList"/>
    <dgm:cxn modelId="{B4908429-B3E9-44A7-9BAB-B796B979F003}" type="presParOf" srcId="{7286A95D-9268-498E-A95F-E91C5800D8FC}" destId="{AD860D82-A5AE-4B1B-8B44-3FBCDDED3BE6}" srcOrd="2" destOrd="0" presId="urn:microsoft.com/office/officeart/2008/layout/LinedList"/>
    <dgm:cxn modelId="{0435F67F-4DED-4689-BD0E-B10247AA468E}" type="presParOf" srcId="{7286A95D-9268-498E-A95F-E91C5800D8FC}" destId="{1F5309FE-377E-4F35-B5A9-8D8BD621A705}" srcOrd="3" destOrd="0" presId="urn:microsoft.com/office/officeart/2008/layout/LinedList"/>
    <dgm:cxn modelId="{D1F23572-4D1E-470A-BBBA-BE2C6B2CD9F4}" type="presParOf" srcId="{7286A95D-9268-498E-A95F-E91C5800D8FC}" destId="{102A1243-AA1F-481C-B5E6-DDB9AC31DA79}" srcOrd="4" destOrd="0" presId="urn:microsoft.com/office/officeart/2008/layout/LinedList"/>
    <dgm:cxn modelId="{508B1FD3-4DE3-499B-B5D7-C84AC549C4E0}" type="presParOf" srcId="{102A1243-AA1F-481C-B5E6-DDB9AC31DA79}" destId="{1FFE4D7C-E02C-4890-BDBE-F3BEDF9B68F3}" srcOrd="0" destOrd="0" presId="urn:microsoft.com/office/officeart/2008/layout/LinedList"/>
    <dgm:cxn modelId="{3750F3D1-595C-46FD-B686-7A8FFF7CD383}" type="presParOf" srcId="{102A1243-AA1F-481C-B5E6-DDB9AC31DA79}" destId="{A7802ECC-2DAE-454E-B165-86F9344D9E71}" srcOrd="1" destOrd="0" presId="urn:microsoft.com/office/officeart/2008/layout/LinedList"/>
    <dgm:cxn modelId="{03474433-20F2-46CF-AA14-B124A31DF239}" type="presParOf" srcId="{102A1243-AA1F-481C-B5E6-DDB9AC31DA79}" destId="{24207CAF-1640-499B-8D31-48655272C68B}" srcOrd="2" destOrd="0" presId="urn:microsoft.com/office/officeart/2008/layout/LinedList"/>
    <dgm:cxn modelId="{2F663A74-EE1B-45C6-A74C-456443F5C9C8}" type="presParOf" srcId="{7286A95D-9268-498E-A95F-E91C5800D8FC}" destId="{95677BF8-2D45-4F1A-A138-5F50D670E418}" srcOrd="5" destOrd="0" presId="urn:microsoft.com/office/officeart/2008/layout/LinedList"/>
    <dgm:cxn modelId="{1E762E4A-63C3-4D18-B4CE-5AF17495C88D}" type="presParOf" srcId="{7286A95D-9268-498E-A95F-E91C5800D8FC}" destId="{A6FA596D-7A06-4D05-AF91-EBA2181BA0C2}" srcOrd="6" destOrd="0" presId="urn:microsoft.com/office/officeart/2008/layout/LinedList"/>
    <dgm:cxn modelId="{26EE6602-DD70-4133-9DB8-658BC93D72A9}" type="presParOf" srcId="{7286A95D-9268-498E-A95F-E91C5800D8FC}" destId="{CD865378-2ED0-4DF3-AE97-2B6E33E016E4}" srcOrd="7" destOrd="0" presId="urn:microsoft.com/office/officeart/2008/layout/LinedList"/>
    <dgm:cxn modelId="{670D4A6D-3363-41FE-B521-5999EDB53F56}" type="presParOf" srcId="{CD865378-2ED0-4DF3-AE97-2B6E33E016E4}" destId="{273F643D-B047-42C2-82A7-B7D130259408}" srcOrd="0" destOrd="0" presId="urn:microsoft.com/office/officeart/2008/layout/LinedList"/>
    <dgm:cxn modelId="{7069C170-3BD6-4EB3-BD08-CC75561393B5}" type="presParOf" srcId="{CD865378-2ED0-4DF3-AE97-2B6E33E016E4}" destId="{08950A3C-A9D9-4337-ADE8-CEF43755E330}" srcOrd="1" destOrd="0" presId="urn:microsoft.com/office/officeart/2008/layout/LinedList"/>
    <dgm:cxn modelId="{EE2CCC7C-7B76-4EB7-B4B9-97EA6631AFC9}" type="presParOf" srcId="{CD865378-2ED0-4DF3-AE97-2B6E33E016E4}" destId="{485D780E-B4BF-4A10-98BF-4AD2C38F2463}" srcOrd="2" destOrd="0" presId="urn:microsoft.com/office/officeart/2008/layout/LinedList"/>
    <dgm:cxn modelId="{E670D388-8CD1-443D-A6ED-A75B0E522BBE}" type="presParOf" srcId="{7286A95D-9268-498E-A95F-E91C5800D8FC}" destId="{0DE8ACA3-C699-4CB0-B6E0-BEFC71083379}" srcOrd="8" destOrd="0" presId="urn:microsoft.com/office/officeart/2008/layout/LinedList"/>
    <dgm:cxn modelId="{3F0E6575-00F1-4C83-9542-20398304A7F0}" type="presParOf" srcId="{7286A95D-9268-498E-A95F-E91C5800D8FC}" destId="{C69DCB51-14BB-4953-8B72-31811B94E034}" srcOrd="9" destOrd="0" presId="urn:microsoft.com/office/officeart/2008/layout/LinedList"/>
    <dgm:cxn modelId="{44C62E42-3083-4F9A-9B43-B6E03E98C9C9}" type="presParOf" srcId="{7286A95D-9268-498E-A95F-E91C5800D8FC}" destId="{71F52A92-CDD0-41C6-8438-840FBAB6CDD5}" srcOrd="10" destOrd="0" presId="urn:microsoft.com/office/officeart/2008/layout/LinedList"/>
    <dgm:cxn modelId="{BD690AE3-DAA2-4371-B3B3-2C9D30C6AD5B}" type="presParOf" srcId="{71F52A92-CDD0-41C6-8438-840FBAB6CDD5}" destId="{BFB90652-1385-4F02-80C4-45BB5D79EE43}" srcOrd="0" destOrd="0" presId="urn:microsoft.com/office/officeart/2008/layout/LinedList"/>
    <dgm:cxn modelId="{5A072649-BE13-4D98-9A2F-D8911C0B0F0C}" type="presParOf" srcId="{71F52A92-CDD0-41C6-8438-840FBAB6CDD5}" destId="{FC300669-098B-4860-8685-44C906741326}" srcOrd="1" destOrd="0" presId="urn:microsoft.com/office/officeart/2008/layout/LinedList"/>
    <dgm:cxn modelId="{A33201DD-DBE6-4114-B113-D0C16DA0B73D}" type="presParOf" srcId="{71F52A92-CDD0-41C6-8438-840FBAB6CDD5}" destId="{43706B2D-E035-4189-9927-A176AA315084}" srcOrd="2" destOrd="0" presId="urn:microsoft.com/office/officeart/2008/layout/LinedList"/>
    <dgm:cxn modelId="{1452F2D3-AC45-4055-99E0-FE7688B8D78A}" type="presParOf" srcId="{7286A95D-9268-498E-A95F-E91C5800D8FC}" destId="{0831D552-4324-4E29-9BA9-BFD4BC11C522}" srcOrd="11" destOrd="0" presId="urn:microsoft.com/office/officeart/2008/layout/LinedList"/>
    <dgm:cxn modelId="{A946A74C-282B-4DD7-AF3C-4A8DFF3CDA25}" type="presParOf" srcId="{7286A95D-9268-498E-A95F-E91C5800D8FC}" destId="{68910E6D-6032-4A8A-AC7D-6131159F74B2}" srcOrd="12"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B94C4C-B128-4FA1-A159-D1A08B3A21D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BE594D38-2864-4985-AD65-FFD1BA72B56A}">
      <dgm:prSet phldrT="[文本]" custT="1"/>
      <dgm:spPr/>
      <dgm:t>
        <a:bodyPr/>
        <a:lstStyle/>
        <a:p>
          <a:r>
            <a:rPr lang="en-US" sz="1800" b="1" i="0" dirty="0"/>
            <a:t>Scheduling Transformations</a:t>
          </a:r>
          <a:endParaRPr lang="zh-CN" altLang="en-US" sz="1800" dirty="0"/>
        </a:p>
      </dgm:t>
    </dgm:pt>
    <dgm:pt modelId="{8E7355CA-5C2C-40D3-8AD2-E768B4EC762F}" type="parTrans" cxnId="{8943D358-2F0B-41C3-97C6-25196A2D54C3}">
      <dgm:prSet/>
      <dgm:spPr/>
      <dgm:t>
        <a:bodyPr/>
        <a:lstStyle/>
        <a:p>
          <a:endParaRPr lang="zh-CN" altLang="en-US"/>
        </a:p>
      </dgm:t>
    </dgm:pt>
    <dgm:pt modelId="{7EBD4BB4-B7F0-4FF5-99A0-95CB6F403765}" type="sibTrans" cxnId="{8943D358-2F0B-41C3-97C6-25196A2D54C3}">
      <dgm:prSet/>
      <dgm:spPr/>
      <dgm:t>
        <a:bodyPr/>
        <a:lstStyle/>
        <a:p>
          <a:endParaRPr lang="zh-CN" altLang="en-US"/>
        </a:p>
      </dgm:t>
    </dgm:pt>
    <dgm:pt modelId="{69A17AAC-591B-4FC4-B141-13D0A38505EB}">
      <dgm:prSet phldrT="[文本]" custT="1"/>
      <dgm:spPr/>
      <dgm:t>
        <a:bodyPr/>
        <a:lstStyle/>
        <a:p>
          <a:r>
            <a:rPr lang="en-US" altLang="zh-CN" sz="1800" b="0" i="0" dirty="0"/>
            <a:t>L</a:t>
          </a:r>
          <a:r>
            <a:rPr lang="en-US" sz="1800" b="0" i="0" dirty="0"/>
            <a:t>oop transformation</a:t>
          </a:r>
          <a:endParaRPr lang="zh-CN" altLang="en-US" sz="1800" dirty="0"/>
        </a:p>
      </dgm:t>
    </dgm:pt>
    <dgm:pt modelId="{D6E178CB-2BD9-4A29-9517-3EEE8284B256}" type="parTrans" cxnId="{80A71617-08A0-4BCC-8951-68F77335C152}">
      <dgm:prSet custT="1"/>
      <dgm:spPr/>
      <dgm:t>
        <a:bodyPr/>
        <a:lstStyle/>
        <a:p>
          <a:endParaRPr lang="zh-CN" altLang="en-US" sz="500"/>
        </a:p>
      </dgm:t>
    </dgm:pt>
    <dgm:pt modelId="{B6DD5651-C3A9-4094-AB12-4F35527057A1}" type="sibTrans" cxnId="{80A71617-08A0-4BCC-8951-68F77335C152}">
      <dgm:prSet/>
      <dgm:spPr/>
      <dgm:t>
        <a:bodyPr/>
        <a:lstStyle/>
        <a:p>
          <a:endParaRPr lang="zh-CN" altLang="en-US"/>
        </a:p>
      </dgm:t>
    </dgm:pt>
    <dgm:pt modelId="{3073FE91-E99B-4DA2-AB96-6AA225BB4488}">
      <dgm:prSet phldrT="[文本]" custT="1"/>
      <dgm:spPr/>
      <dgm:t>
        <a:bodyPr/>
        <a:lstStyle/>
        <a:p>
          <a:r>
            <a:rPr lang="en-US" altLang="zh-CN" sz="1800" dirty="0"/>
            <a:t>Loop tiling: split, reorder</a:t>
          </a:r>
          <a:endParaRPr lang="zh-CN" altLang="en-US" sz="1800" dirty="0"/>
        </a:p>
      </dgm:t>
    </dgm:pt>
    <dgm:pt modelId="{B683B5A1-CFE2-41A0-9DAF-3EDCFB2B8181}" type="parTrans" cxnId="{779C8C1A-5C38-4BCE-9437-26F3D0EAA898}">
      <dgm:prSet custT="1"/>
      <dgm:spPr/>
      <dgm:t>
        <a:bodyPr/>
        <a:lstStyle/>
        <a:p>
          <a:endParaRPr lang="zh-CN" altLang="en-US" sz="300"/>
        </a:p>
      </dgm:t>
    </dgm:pt>
    <dgm:pt modelId="{856A74E5-B276-42CA-9DC5-45F7BDBC8C57}" type="sibTrans" cxnId="{779C8C1A-5C38-4BCE-9437-26F3D0EAA898}">
      <dgm:prSet/>
      <dgm:spPr/>
      <dgm:t>
        <a:bodyPr/>
        <a:lstStyle/>
        <a:p>
          <a:endParaRPr lang="zh-CN" altLang="en-US"/>
        </a:p>
      </dgm:t>
    </dgm:pt>
    <dgm:pt modelId="{32E47C97-F22A-4177-9481-87D3D341BA4D}">
      <dgm:prSet phldrT="[文本]" custT="1"/>
      <dgm:spPr/>
      <dgm:t>
        <a:bodyPr/>
        <a:lstStyle/>
        <a:p>
          <a:r>
            <a:rPr lang="en-US" altLang="zh-CN" sz="1800" dirty="0"/>
            <a:t>Compute location mutation</a:t>
          </a:r>
          <a:endParaRPr lang="zh-CN" altLang="en-US" sz="1800" dirty="0"/>
        </a:p>
      </dgm:t>
    </dgm:pt>
    <dgm:pt modelId="{4A6D7419-8DB2-4C8A-8D78-D658E5AB2D59}" type="parTrans" cxnId="{4D79334B-898F-4252-993B-BE82FE18E7EC}">
      <dgm:prSet custT="1"/>
      <dgm:spPr/>
      <dgm:t>
        <a:bodyPr/>
        <a:lstStyle/>
        <a:p>
          <a:endParaRPr lang="zh-CN" altLang="en-US" sz="300"/>
        </a:p>
      </dgm:t>
    </dgm:pt>
    <dgm:pt modelId="{2D3BFD4D-EC52-4641-8416-08BDC71FDE3B}" type="sibTrans" cxnId="{4D79334B-898F-4252-993B-BE82FE18E7EC}">
      <dgm:prSet/>
      <dgm:spPr/>
      <dgm:t>
        <a:bodyPr/>
        <a:lstStyle/>
        <a:p>
          <a:endParaRPr lang="zh-CN" altLang="en-US"/>
        </a:p>
      </dgm:t>
    </dgm:pt>
    <dgm:pt modelId="{A02A27BB-95BF-4220-833A-B156F38124F1}">
      <dgm:prSet phldrT="[文本]" custT="1"/>
      <dgm:spPr/>
      <dgm:t>
        <a:bodyPr/>
        <a:lstStyle/>
        <a:p>
          <a:r>
            <a:rPr lang="en-US" altLang="zh-CN" sz="1800" b="0" i="0" dirty="0" err="1"/>
            <a:t>B</a:t>
          </a:r>
          <a:r>
            <a:rPr lang="en-US" sz="1800" b="0" i="0" dirty="0" err="1"/>
            <a:t>lockization</a:t>
          </a:r>
          <a:endParaRPr lang="zh-CN" altLang="en-US" sz="1800" dirty="0"/>
        </a:p>
      </dgm:t>
    </dgm:pt>
    <dgm:pt modelId="{6316CAF2-D6B9-45E3-8094-830374D544B8}" type="parTrans" cxnId="{9EB9135A-E0CC-4F88-AB81-7C4F14AACEB0}">
      <dgm:prSet custT="1"/>
      <dgm:spPr/>
      <dgm:t>
        <a:bodyPr/>
        <a:lstStyle/>
        <a:p>
          <a:endParaRPr lang="zh-CN" altLang="en-US" sz="300"/>
        </a:p>
      </dgm:t>
    </dgm:pt>
    <dgm:pt modelId="{7808C45B-5321-4271-ABCC-C206206E9709}" type="sibTrans" cxnId="{9EB9135A-E0CC-4F88-AB81-7C4F14AACEB0}">
      <dgm:prSet/>
      <dgm:spPr/>
      <dgm:t>
        <a:bodyPr/>
        <a:lstStyle/>
        <a:p>
          <a:endParaRPr lang="zh-CN" altLang="en-US"/>
        </a:p>
      </dgm:t>
    </dgm:pt>
    <dgm:pt modelId="{B3431A65-6853-4381-A5B1-E615B038F03B}">
      <dgm:prSet phldrT="[文本]" custT="1"/>
      <dgm:spPr/>
      <dgm:t>
        <a:bodyPr/>
        <a:lstStyle/>
        <a:p>
          <a:r>
            <a:rPr lang="zh-CN" altLang="en-US" sz="1800" dirty="0"/>
            <a:t>将子区域计算隔离成一个新子块</a:t>
          </a:r>
        </a:p>
      </dgm:t>
    </dgm:pt>
    <dgm:pt modelId="{05E554CF-AC36-4304-9232-E3D1A0500473}" type="parTrans" cxnId="{C95FB50F-BCC3-4CCD-A56B-634240567CCC}">
      <dgm:prSet custT="1"/>
      <dgm:spPr/>
      <dgm:t>
        <a:bodyPr/>
        <a:lstStyle/>
        <a:p>
          <a:endParaRPr lang="zh-CN" altLang="en-US" sz="300"/>
        </a:p>
      </dgm:t>
    </dgm:pt>
    <dgm:pt modelId="{23120FF5-4D2D-4C93-A9B9-EFC25CFF98C9}" type="sibTrans" cxnId="{C95FB50F-BCC3-4CCD-A56B-634240567CCC}">
      <dgm:prSet/>
      <dgm:spPr/>
      <dgm:t>
        <a:bodyPr/>
        <a:lstStyle/>
        <a:p>
          <a:endParaRPr lang="zh-CN" altLang="en-US"/>
        </a:p>
      </dgm:t>
    </dgm:pt>
    <dgm:pt modelId="{EBEEC92B-57EF-4C54-B5E1-99D5300E95CB}">
      <dgm:prSet phldrT="[文本]" custT="1"/>
      <dgm:spPr/>
      <dgm:t>
        <a:bodyPr/>
        <a:lstStyle/>
        <a:p>
          <a:r>
            <a:rPr lang="en-US" sz="1800" b="0" i="0" dirty="0"/>
            <a:t>Separation of Scheduling and </a:t>
          </a:r>
          <a:r>
            <a:rPr lang="en-US" sz="1800" b="0" i="0" dirty="0" err="1"/>
            <a:t>TensorIR</a:t>
          </a:r>
          <a:endParaRPr lang="zh-CN" altLang="en-US" sz="1800" dirty="0"/>
        </a:p>
      </dgm:t>
    </dgm:pt>
    <dgm:pt modelId="{B8A3E1B1-81D6-4D7A-9E48-AB6546C23EA9}" type="parTrans" cxnId="{25959830-C634-45C0-9F16-11D880EEC5E4}">
      <dgm:prSet custT="1"/>
      <dgm:spPr/>
      <dgm:t>
        <a:bodyPr/>
        <a:lstStyle/>
        <a:p>
          <a:endParaRPr lang="zh-CN" altLang="en-US" sz="500"/>
        </a:p>
      </dgm:t>
    </dgm:pt>
    <dgm:pt modelId="{B46222CC-444D-474E-ACC2-0F5C11732B47}" type="sibTrans" cxnId="{25959830-C634-45C0-9F16-11D880EEC5E4}">
      <dgm:prSet/>
      <dgm:spPr/>
      <dgm:t>
        <a:bodyPr/>
        <a:lstStyle/>
        <a:p>
          <a:endParaRPr lang="zh-CN" altLang="en-US"/>
        </a:p>
      </dgm:t>
    </dgm:pt>
    <dgm:pt modelId="{7E8EEC18-6705-4F66-B79C-DD237067BF9D}">
      <dgm:prSet phldrT="[文本]" custT="1"/>
      <dgm:spPr/>
      <dgm:t>
        <a:bodyPr/>
        <a:lstStyle/>
        <a:p>
          <a:r>
            <a:rPr lang="zh-CN" altLang="en-US" sz="1800" dirty="0"/>
            <a:t>将可能</a:t>
          </a:r>
          <a:r>
            <a:rPr lang="en-US" altLang="en-US" sz="1800" dirty="0"/>
            <a:t>tensorization</a:t>
          </a:r>
          <a:r>
            <a:rPr lang="zh-CN" altLang="en-US" sz="1800" dirty="0"/>
            <a:t>的部分隔离出来</a:t>
          </a:r>
        </a:p>
      </dgm:t>
    </dgm:pt>
    <dgm:pt modelId="{0531216E-C737-4454-9B12-ACD3C71FDE31}" type="parTrans" cxnId="{84BBEEEE-CCF0-4FD9-ADAE-0BAF9A74C147}">
      <dgm:prSet custT="1"/>
      <dgm:spPr/>
      <dgm:t>
        <a:bodyPr/>
        <a:lstStyle/>
        <a:p>
          <a:endParaRPr lang="zh-CN" altLang="en-US" sz="300"/>
        </a:p>
      </dgm:t>
    </dgm:pt>
    <dgm:pt modelId="{F4481FE0-F189-4402-A386-0D111EE0CA47}" type="sibTrans" cxnId="{84BBEEEE-CCF0-4FD9-ADAE-0BAF9A74C147}">
      <dgm:prSet/>
      <dgm:spPr/>
      <dgm:t>
        <a:bodyPr/>
        <a:lstStyle/>
        <a:p>
          <a:endParaRPr lang="zh-CN" altLang="en-US"/>
        </a:p>
      </dgm:t>
    </dgm:pt>
    <dgm:pt modelId="{66AFF330-18FB-4DF5-8ED8-A50E767E2B30}" type="pres">
      <dgm:prSet presAssocID="{8EB94C4C-B128-4FA1-A159-D1A08B3A21D5}" presName="diagram" presStyleCnt="0">
        <dgm:presLayoutVars>
          <dgm:chPref val="1"/>
          <dgm:dir/>
          <dgm:animOne val="branch"/>
          <dgm:animLvl val="lvl"/>
          <dgm:resizeHandles val="exact"/>
        </dgm:presLayoutVars>
      </dgm:prSet>
      <dgm:spPr/>
    </dgm:pt>
    <dgm:pt modelId="{B92C56AC-D59A-40CF-A437-28169B164017}" type="pres">
      <dgm:prSet presAssocID="{BE594D38-2864-4985-AD65-FFD1BA72B56A}" presName="root1" presStyleCnt="0"/>
      <dgm:spPr/>
    </dgm:pt>
    <dgm:pt modelId="{6549FFA1-04F7-4B47-91BC-4B77E0FBB625}" type="pres">
      <dgm:prSet presAssocID="{BE594D38-2864-4985-AD65-FFD1BA72B56A}" presName="LevelOneTextNode" presStyleLbl="node0" presStyleIdx="0" presStyleCnt="1" custScaleX="86079">
        <dgm:presLayoutVars>
          <dgm:chPref val="3"/>
        </dgm:presLayoutVars>
      </dgm:prSet>
      <dgm:spPr/>
    </dgm:pt>
    <dgm:pt modelId="{C40D3BAC-C20E-4914-8153-081E30DA0E1D}" type="pres">
      <dgm:prSet presAssocID="{BE594D38-2864-4985-AD65-FFD1BA72B56A}" presName="level2hierChild" presStyleCnt="0"/>
      <dgm:spPr/>
    </dgm:pt>
    <dgm:pt modelId="{1A38E49E-B250-44AB-9CA5-6820E2E9A3D3}" type="pres">
      <dgm:prSet presAssocID="{D6E178CB-2BD9-4A29-9517-3EEE8284B256}" presName="conn2-1" presStyleLbl="parChTrans1D2" presStyleIdx="0" presStyleCnt="3"/>
      <dgm:spPr/>
    </dgm:pt>
    <dgm:pt modelId="{F217412E-0478-490B-99B0-8B0A7FD19EE1}" type="pres">
      <dgm:prSet presAssocID="{D6E178CB-2BD9-4A29-9517-3EEE8284B256}" presName="connTx" presStyleLbl="parChTrans1D2" presStyleIdx="0" presStyleCnt="3"/>
      <dgm:spPr/>
    </dgm:pt>
    <dgm:pt modelId="{56488D80-00F4-4D1C-85F1-937489DDE2D9}" type="pres">
      <dgm:prSet presAssocID="{69A17AAC-591B-4FC4-B141-13D0A38505EB}" presName="root2" presStyleCnt="0"/>
      <dgm:spPr/>
    </dgm:pt>
    <dgm:pt modelId="{BB185EA8-973A-4E18-8C19-7B1CC83CEF27}" type="pres">
      <dgm:prSet presAssocID="{69A17AAC-591B-4FC4-B141-13D0A38505EB}" presName="LevelTwoTextNode" presStyleLbl="node2" presStyleIdx="0" presStyleCnt="3">
        <dgm:presLayoutVars>
          <dgm:chPref val="3"/>
        </dgm:presLayoutVars>
      </dgm:prSet>
      <dgm:spPr/>
    </dgm:pt>
    <dgm:pt modelId="{EE92C364-FBA8-43B8-BF6C-947AC583E668}" type="pres">
      <dgm:prSet presAssocID="{69A17AAC-591B-4FC4-B141-13D0A38505EB}" presName="level3hierChild" presStyleCnt="0"/>
      <dgm:spPr/>
    </dgm:pt>
    <dgm:pt modelId="{E2DCE858-B660-4617-8057-BB2B72A1479F}" type="pres">
      <dgm:prSet presAssocID="{B683B5A1-CFE2-41A0-9DAF-3EDCFB2B8181}" presName="conn2-1" presStyleLbl="parChTrans1D3" presStyleIdx="0" presStyleCnt="4"/>
      <dgm:spPr/>
    </dgm:pt>
    <dgm:pt modelId="{751C1163-F325-41A3-97F5-9151E7EFE302}" type="pres">
      <dgm:prSet presAssocID="{B683B5A1-CFE2-41A0-9DAF-3EDCFB2B8181}" presName="connTx" presStyleLbl="parChTrans1D3" presStyleIdx="0" presStyleCnt="4"/>
      <dgm:spPr/>
    </dgm:pt>
    <dgm:pt modelId="{A30B439D-3912-4CCC-B47F-8496B99CDECD}" type="pres">
      <dgm:prSet presAssocID="{3073FE91-E99B-4DA2-AB96-6AA225BB4488}" presName="root2" presStyleCnt="0"/>
      <dgm:spPr/>
    </dgm:pt>
    <dgm:pt modelId="{9EF4BAD3-CF54-43B3-8F38-BF5E0A602E44}" type="pres">
      <dgm:prSet presAssocID="{3073FE91-E99B-4DA2-AB96-6AA225BB4488}" presName="LevelTwoTextNode" presStyleLbl="node3" presStyleIdx="0" presStyleCnt="4" custLinFactNeighborX="100" custLinFactNeighborY="-33269">
        <dgm:presLayoutVars>
          <dgm:chPref val="3"/>
        </dgm:presLayoutVars>
      </dgm:prSet>
      <dgm:spPr/>
    </dgm:pt>
    <dgm:pt modelId="{D444C45D-CDC5-4E06-8F51-DF01A35283C0}" type="pres">
      <dgm:prSet presAssocID="{3073FE91-E99B-4DA2-AB96-6AA225BB4488}" presName="level3hierChild" presStyleCnt="0"/>
      <dgm:spPr/>
    </dgm:pt>
    <dgm:pt modelId="{457E0B91-BA40-4D30-B0CE-0A3309A38264}" type="pres">
      <dgm:prSet presAssocID="{4A6D7419-8DB2-4C8A-8D78-D658E5AB2D59}" presName="conn2-1" presStyleLbl="parChTrans1D3" presStyleIdx="1" presStyleCnt="4"/>
      <dgm:spPr/>
    </dgm:pt>
    <dgm:pt modelId="{0CD79718-5107-403C-8218-1FEA6C5BAF18}" type="pres">
      <dgm:prSet presAssocID="{4A6D7419-8DB2-4C8A-8D78-D658E5AB2D59}" presName="connTx" presStyleLbl="parChTrans1D3" presStyleIdx="1" presStyleCnt="4"/>
      <dgm:spPr/>
    </dgm:pt>
    <dgm:pt modelId="{074F0ACE-CFFB-4ADE-9663-6DFD739BA98D}" type="pres">
      <dgm:prSet presAssocID="{32E47C97-F22A-4177-9481-87D3D341BA4D}" presName="root2" presStyleCnt="0"/>
      <dgm:spPr/>
    </dgm:pt>
    <dgm:pt modelId="{F8D5F9A9-C84E-4A99-9647-4BD950660E49}" type="pres">
      <dgm:prSet presAssocID="{32E47C97-F22A-4177-9481-87D3D341BA4D}" presName="LevelTwoTextNode" presStyleLbl="node3" presStyleIdx="1" presStyleCnt="4">
        <dgm:presLayoutVars>
          <dgm:chPref val="3"/>
        </dgm:presLayoutVars>
      </dgm:prSet>
      <dgm:spPr/>
    </dgm:pt>
    <dgm:pt modelId="{40E7E3A7-204A-40C7-9ABE-528F2CBBEF18}" type="pres">
      <dgm:prSet presAssocID="{32E47C97-F22A-4177-9481-87D3D341BA4D}" presName="level3hierChild" presStyleCnt="0"/>
      <dgm:spPr/>
    </dgm:pt>
    <dgm:pt modelId="{2815A65D-41B4-41C9-B9AC-C35CF0965F59}" type="pres">
      <dgm:prSet presAssocID="{6316CAF2-D6B9-45E3-8094-830374D544B8}" presName="conn2-1" presStyleLbl="parChTrans1D2" presStyleIdx="1" presStyleCnt="3"/>
      <dgm:spPr/>
    </dgm:pt>
    <dgm:pt modelId="{D373F61A-8368-436C-A3D7-BE18710B36A7}" type="pres">
      <dgm:prSet presAssocID="{6316CAF2-D6B9-45E3-8094-830374D544B8}" presName="connTx" presStyleLbl="parChTrans1D2" presStyleIdx="1" presStyleCnt="3"/>
      <dgm:spPr/>
    </dgm:pt>
    <dgm:pt modelId="{07F4552D-7F33-4B4F-9453-BCD90E686F92}" type="pres">
      <dgm:prSet presAssocID="{A02A27BB-95BF-4220-833A-B156F38124F1}" presName="root2" presStyleCnt="0"/>
      <dgm:spPr/>
    </dgm:pt>
    <dgm:pt modelId="{BB71E531-3A2B-4E83-9638-80C58A9796E9}" type="pres">
      <dgm:prSet presAssocID="{A02A27BB-95BF-4220-833A-B156F38124F1}" presName="LevelTwoTextNode" presStyleLbl="node2" presStyleIdx="1" presStyleCnt="3">
        <dgm:presLayoutVars>
          <dgm:chPref val="3"/>
        </dgm:presLayoutVars>
      </dgm:prSet>
      <dgm:spPr/>
    </dgm:pt>
    <dgm:pt modelId="{E6865E25-A2BB-4EF2-A474-71DBD752B143}" type="pres">
      <dgm:prSet presAssocID="{A02A27BB-95BF-4220-833A-B156F38124F1}" presName="level3hierChild" presStyleCnt="0"/>
      <dgm:spPr/>
    </dgm:pt>
    <dgm:pt modelId="{00B974AB-228A-4202-B5C5-01833409D2F8}" type="pres">
      <dgm:prSet presAssocID="{05E554CF-AC36-4304-9232-E3D1A0500473}" presName="conn2-1" presStyleLbl="parChTrans1D3" presStyleIdx="2" presStyleCnt="4"/>
      <dgm:spPr/>
    </dgm:pt>
    <dgm:pt modelId="{7289FE69-8E38-437E-8FCA-65BC45718D7B}" type="pres">
      <dgm:prSet presAssocID="{05E554CF-AC36-4304-9232-E3D1A0500473}" presName="connTx" presStyleLbl="parChTrans1D3" presStyleIdx="2" presStyleCnt="4"/>
      <dgm:spPr/>
    </dgm:pt>
    <dgm:pt modelId="{7E7B7D73-5FA3-4A59-BE43-92016719868B}" type="pres">
      <dgm:prSet presAssocID="{B3431A65-6853-4381-A5B1-E615B038F03B}" presName="root2" presStyleCnt="0"/>
      <dgm:spPr/>
    </dgm:pt>
    <dgm:pt modelId="{8EF71531-BD0E-4DED-BBA8-577B08055290}" type="pres">
      <dgm:prSet presAssocID="{B3431A65-6853-4381-A5B1-E615B038F03B}" presName="LevelTwoTextNode" presStyleLbl="node3" presStyleIdx="2" presStyleCnt="4">
        <dgm:presLayoutVars>
          <dgm:chPref val="3"/>
        </dgm:presLayoutVars>
      </dgm:prSet>
      <dgm:spPr/>
    </dgm:pt>
    <dgm:pt modelId="{8AB26AB3-35BC-4095-B704-76CDAE325CEC}" type="pres">
      <dgm:prSet presAssocID="{B3431A65-6853-4381-A5B1-E615B038F03B}" presName="level3hierChild" presStyleCnt="0"/>
      <dgm:spPr/>
    </dgm:pt>
    <dgm:pt modelId="{3BCA5335-26D4-400A-A385-EAA38282E19B}" type="pres">
      <dgm:prSet presAssocID="{0531216E-C737-4454-9B12-ACD3C71FDE31}" presName="conn2-1" presStyleLbl="parChTrans1D3" presStyleIdx="3" presStyleCnt="4"/>
      <dgm:spPr/>
    </dgm:pt>
    <dgm:pt modelId="{EEE60E10-8B12-4BA0-953C-7E4342F37F65}" type="pres">
      <dgm:prSet presAssocID="{0531216E-C737-4454-9B12-ACD3C71FDE31}" presName="connTx" presStyleLbl="parChTrans1D3" presStyleIdx="3" presStyleCnt="4"/>
      <dgm:spPr/>
    </dgm:pt>
    <dgm:pt modelId="{1D0C59AE-E3D1-42C0-8992-97FD375F2366}" type="pres">
      <dgm:prSet presAssocID="{7E8EEC18-6705-4F66-B79C-DD237067BF9D}" presName="root2" presStyleCnt="0"/>
      <dgm:spPr/>
    </dgm:pt>
    <dgm:pt modelId="{7FA7EE45-5CD7-49E4-88DD-2B3F7FBC602A}" type="pres">
      <dgm:prSet presAssocID="{7E8EEC18-6705-4F66-B79C-DD237067BF9D}" presName="LevelTwoTextNode" presStyleLbl="node3" presStyleIdx="3" presStyleCnt="4">
        <dgm:presLayoutVars>
          <dgm:chPref val="3"/>
        </dgm:presLayoutVars>
      </dgm:prSet>
      <dgm:spPr/>
    </dgm:pt>
    <dgm:pt modelId="{F86E4A8D-0953-4F25-B77E-ED0667B8A9D3}" type="pres">
      <dgm:prSet presAssocID="{7E8EEC18-6705-4F66-B79C-DD237067BF9D}" presName="level3hierChild" presStyleCnt="0"/>
      <dgm:spPr/>
    </dgm:pt>
    <dgm:pt modelId="{5DD19355-808E-4760-AD6A-3AD8B1A32A85}" type="pres">
      <dgm:prSet presAssocID="{B8A3E1B1-81D6-4D7A-9E48-AB6546C23EA9}" presName="conn2-1" presStyleLbl="parChTrans1D2" presStyleIdx="2" presStyleCnt="3"/>
      <dgm:spPr/>
    </dgm:pt>
    <dgm:pt modelId="{CFC08799-8498-4F6D-B4E3-7947D80E250D}" type="pres">
      <dgm:prSet presAssocID="{B8A3E1B1-81D6-4D7A-9E48-AB6546C23EA9}" presName="connTx" presStyleLbl="parChTrans1D2" presStyleIdx="2" presStyleCnt="3"/>
      <dgm:spPr/>
    </dgm:pt>
    <dgm:pt modelId="{F9B76959-ADB5-47E5-9193-67F48715D1D0}" type="pres">
      <dgm:prSet presAssocID="{EBEEC92B-57EF-4C54-B5E1-99D5300E95CB}" presName="root2" presStyleCnt="0"/>
      <dgm:spPr/>
    </dgm:pt>
    <dgm:pt modelId="{C0369C87-4E01-46A3-9EC4-4635542322A7}" type="pres">
      <dgm:prSet presAssocID="{EBEEC92B-57EF-4C54-B5E1-99D5300E95CB}" presName="LevelTwoTextNode" presStyleLbl="node2" presStyleIdx="2" presStyleCnt="3" custScaleX="128754">
        <dgm:presLayoutVars>
          <dgm:chPref val="3"/>
        </dgm:presLayoutVars>
      </dgm:prSet>
      <dgm:spPr/>
    </dgm:pt>
    <dgm:pt modelId="{36093727-9D91-4907-A6B3-F06F084F7D6D}" type="pres">
      <dgm:prSet presAssocID="{EBEEC92B-57EF-4C54-B5E1-99D5300E95CB}" presName="level3hierChild" presStyleCnt="0"/>
      <dgm:spPr/>
    </dgm:pt>
  </dgm:ptLst>
  <dgm:cxnLst>
    <dgm:cxn modelId="{265A0505-4563-47C5-9434-B3C6982AE809}" type="presOf" srcId="{6316CAF2-D6B9-45E3-8094-830374D544B8}" destId="{2815A65D-41B4-41C9-B9AC-C35CF0965F59}" srcOrd="0" destOrd="0" presId="urn:microsoft.com/office/officeart/2005/8/layout/hierarchy2"/>
    <dgm:cxn modelId="{02851705-068E-47C8-B241-485B98FB8D63}" type="presOf" srcId="{3073FE91-E99B-4DA2-AB96-6AA225BB4488}" destId="{9EF4BAD3-CF54-43B3-8F38-BF5E0A602E44}" srcOrd="0" destOrd="0" presId="urn:microsoft.com/office/officeart/2005/8/layout/hierarchy2"/>
    <dgm:cxn modelId="{5E11E805-4E30-4FA0-A777-72B769F5181A}" type="presOf" srcId="{BE594D38-2864-4985-AD65-FFD1BA72B56A}" destId="{6549FFA1-04F7-4B47-91BC-4B77E0FBB625}" srcOrd="0" destOrd="0" presId="urn:microsoft.com/office/officeart/2005/8/layout/hierarchy2"/>
    <dgm:cxn modelId="{C95FB50F-BCC3-4CCD-A56B-634240567CCC}" srcId="{A02A27BB-95BF-4220-833A-B156F38124F1}" destId="{B3431A65-6853-4381-A5B1-E615B038F03B}" srcOrd="0" destOrd="0" parTransId="{05E554CF-AC36-4304-9232-E3D1A0500473}" sibTransId="{23120FF5-4D2D-4C93-A9B9-EFC25CFF98C9}"/>
    <dgm:cxn modelId="{80A71617-08A0-4BCC-8951-68F77335C152}" srcId="{BE594D38-2864-4985-AD65-FFD1BA72B56A}" destId="{69A17AAC-591B-4FC4-B141-13D0A38505EB}" srcOrd="0" destOrd="0" parTransId="{D6E178CB-2BD9-4A29-9517-3EEE8284B256}" sibTransId="{B6DD5651-C3A9-4094-AB12-4F35527057A1}"/>
    <dgm:cxn modelId="{7137091A-E857-4011-AA73-DB1F2B4130B9}" type="presOf" srcId="{32E47C97-F22A-4177-9481-87D3D341BA4D}" destId="{F8D5F9A9-C84E-4A99-9647-4BD950660E49}" srcOrd="0" destOrd="0" presId="urn:microsoft.com/office/officeart/2005/8/layout/hierarchy2"/>
    <dgm:cxn modelId="{779C8C1A-5C38-4BCE-9437-26F3D0EAA898}" srcId="{69A17AAC-591B-4FC4-B141-13D0A38505EB}" destId="{3073FE91-E99B-4DA2-AB96-6AA225BB4488}" srcOrd="0" destOrd="0" parTransId="{B683B5A1-CFE2-41A0-9DAF-3EDCFB2B8181}" sibTransId="{856A74E5-B276-42CA-9DC5-45F7BDBC8C57}"/>
    <dgm:cxn modelId="{98718A27-C6D6-4D61-A2E0-AED0FA1895EA}" type="presOf" srcId="{6316CAF2-D6B9-45E3-8094-830374D544B8}" destId="{D373F61A-8368-436C-A3D7-BE18710B36A7}" srcOrd="1" destOrd="0" presId="urn:microsoft.com/office/officeart/2005/8/layout/hierarchy2"/>
    <dgm:cxn modelId="{DCB53928-6021-44D3-97E3-593765F14D41}" type="presOf" srcId="{4A6D7419-8DB2-4C8A-8D78-D658E5AB2D59}" destId="{0CD79718-5107-403C-8218-1FEA6C5BAF18}" srcOrd="1" destOrd="0" presId="urn:microsoft.com/office/officeart/2005/8/layout/hierarchy2"/>
    <dgm:cxn modelId="{25959830-C634-45C0-9F16-11D880EEC5E4}" srcId="{BE594D38-2864-4985-AD65-FFD1BA72B56A}" destId="{EBEEC92B-57EF-4C54-B5E1-99D5300E95CB}" srcOrd="2" destOrd="0" parTransId="{B8A3E1B1-81D6-4D7A-9E48-AB6546C23EA9}" sibTransId="{B46222CC-444D-474E-ACC2-0F5C11732B47}"/>
    <dgm:cxn modelId="{624F2F34-2E44-424A-98C1-EC5300629018}" type="presOf" srcId="{B3431A65-6853-4381-A5B1-E615B038F03B}" destId="{8EF71531-BD0E-4DED-BBA8-577B08055290}" srcOrd="0" destOrd="0" presId="urn:microsoft.com/office/officeart/2005/8/layout/hierarchy2"/>
    <dgm:cxn modelId="{CBFF2148-2EA3-4074-8DB3-E5307A855204}" type="presOf" srcId="{4A6D7419-8DB2-4C8A-8D78-D658E5AB2D59}" destId="{457E0B91-BA40-4D30-B0CE-0A3309A38264}" srcOrd="0" destOrd="0" presId="urn:microsoft.com/office/officeart/2005/8/layout/hierarchy2"/>
    <dgm:cxn modelId="{4D79334B-898F-4252-993B-BE82FE18E7EC}" srcId="{69A17AAC-591B-4FC4-B141-13D0A38505EB}" destId="{32E47C97-F22A-4177-9481-87D3D341BA4D}" srcOrd="1" destOrd="0" parTransId="{4A6D7419-8DB2-4C8A-8D78-D658E5AB2D59}" sibTransId="{2D3BFD4D-EC52-4641-8416-08BDC71FDE3B}"/>
    <dgm:cxn modelId="{41E63E4B-552E-4A41-A033-DE960EFE3891}" type="presOf" srcId="{05E554CF-AC36-4304-9232-E3D1A0500473}" destId="{00B974AB-228A-4202-B5C5-01833409D2F8}" srcOrd="0" destOrd="0" presId="urn:microsoft.com/office/officeart/2005/8/layout/hierarchy2"/>
    <dgm:cxn modelId="{22ABCC55-EC5D-41AC-911A-AC50EA4E3394}" type="presOf" srcId="{7E8EEC18-6705-4F66-B79C-DD237067BF9D}" destId="{7FA7EE45-5CD7-49E4-88DD-2B3F7FBC602A}" srcOrd="0" destOrd="0" presId="urn:microsoft.com/office/officeart/2005/8/layout/hierarchy2"/>
    <dgm:cxn modelId="{8943D358-2F0B-41C3-97C6-25196A2D54C3}" srcId="{8EB94C4C-B128-4FA1-A159-D1A08B3A21D5}" destId="{BE594D38-2864-4985-AD65-FFD1BA72B56A}" srcOrd="0" destOrd="0" parTransId="{8E7355CA-5C2C-40D3-8AD2-E768B4EC762F}" sibTransId="{7EBD4BB4-B7F0-4FF5-99A0-95CB6F403765}"/>
    <dgm:cxn modelId="{9EB9135A-E0CC-4F88-AB81-7C4F14AACEB0}" srcId="{BE594D38-2864-4985-AD65-FFD1BA72B56A}" destId="{A02A27BB-95BF-4220-833A-B156F38124F1}" srcOrd="1" destOrd="0" parTransId="{6316CAF2-D6B9-45E3-8094-830374D544B8}" sibTransId="{7808C45B-5321-4271-ABCC-C206206E9709}"/>
    <dgm:cxn modelId="{CC5F8A5F-AA99-44B1-9460-1E88D3CCE8A5}" type="presOf" srcId="{69A17AAC-591B-4FC4-B141-13D0A38505EB}" destId="{BB185EA8-973A-4E18-8C19-7B1CC83CEF27}" srcOrd="0" destOrd="0" presId="urn:microsoft.com/office/officeart/2005/8/layout/hierarchy2"/>
    <dgm:cxn modelId="{EB57E162-8ACF-4AFF-BFC2-4284FB130FA4}" type="presOf" srcId="{0531216E-C737-4454-9B12-ACD3C71FDE31}" destId="{EEE60E10-8B12-4BA0-953C-7E4342F37F65}" srcOrd="1" destOrd="0" presId="urn:microsoft.com/office/officeart/2005/8/layout/hierarchy2"/>
    <dgm:cxn modelId="{C33F4767-E21E-4261-B03B-57CB9357CAB0}" type="presOf" srcId="{D6E178CB-2BD9-4A29-9517-3EEE8284B256}" destId="{F217412E-0478-490B-99B0-8B0A7FD19EE1}" srcOrd="1" destOrd="0" presId="urn:microsoft.com/office/officeart/2005/8/layout/hierarchy2"/>
    <dgm:cxn modelId="{AC800572-866C-4D3A-9BE2-56DB45536ABC}" type="presOf" srcId="{B683B5A1-CFE2-41A0-9DAF-3EDCFB2B8181}" destId="{751C1163-F325-41A3-97F5-9151E7EFE302}" srcOrd="1" destOrd="0" presId="urn:microsoft.com/office/officeart/2005/8/layout/hierarchy2"/>
    <dgm:cxn modelId="{2A2A6C79-11F0-4FD4-89BD-DB3F17D8194F}" type="presOf" srcId="{A02A27BB-95BF-4220-833A-B156F38124F1}" destId="{BB71E531-3A2B-4E83-9638-80C58A9796E9}" srcOrd="0" destOrd="0" presId="urn:microsoft.com/office/officeart/2005/8/layout/hierarchy2"/>
    <dgm:cxn modelId="{0726C483-559D-47A9-9B00-E2B1D3331719}" type="presOf" srcId="{B8A3E1B1-81D6-4D7A-9E48-AB6546C23EA9}" destId="{CFC08799-8498-4F6D-B4E3-7947D80E250D}" srcOrd="1" destOrd="0" presId="urn:microsoft.com/office/officeart/2005/8/layout/hierarchy2"/>
    <dgm:cxn modelId="{AFA456A2-EAA0-45C8-B1FD-CA6856A0570F}" type="presOf" srcId="{B683B5A1-CFE2-41A0-9DAF-3EDCFB2B8181}" destId="{E2DCE858-B660-4617-8057-BB2B72A1479F}" srcOrd="0" destOrd="0" presId="urn:microsoft.com/office/officeart/2005/8/layout/hierarchy2"/>
    <dgm:cxn modelId="{352026A9-CFE0-4FD1-A67B-468665E04F68}" type="presOf" srcId="{05E554CF-AC36-4304-9232-E3D1A0500473}" destId="{7289FE69-8E38-437E-8FCA-65BC45718D7B}" srcOrd="1" destOrd="0" presId="urn:microsoft.com/office/officeart/2005/8/layout/hierarchy2"/>
    <dgm:cxn modelId="{7AA935BE-59A7-4EC0-ADC5-66E190597631}" type="presOf" srcId="{8EB94C4C-B128-4FA1-A159-D1A08B3A21D5}" destId="{66AFF330-18FB-4DF5-8ED8-A50E767E2B30}" srcOrd="0" destOrd="0" presId="urn:microsoft.com/office/officeart/2005/8/layout/hierarchy2"/>
    <dgm:cxn modelId="{BCBB02CD-CE1C-4DAF-8F7C-AA3319B419E2}" type="presOf" srcId="{D6E178CB-2BD9-4A29-9517-3EEE8284B256}" destId="{1A38E49E-B250-44AB-9CA5-6820E2E9A3D3}" srcOrd="0" destOrd="0" presId="urn:microsoft.com/office/officeart/2005/8/layout/hierarchy2"/>
    <dgm:cxn modelId="{65BCA7DA-415B-4CD9-BC53-5F6416E858C3}" type="presOf" srcId="{EBEEC92B-57EF-4C54-B5E1-99D5300E95CB}" destId="{C0369C87-4E01-46A3-9EC4-4635542322A7}" srcOrd="0" destOrd="0" presId="urn:microsoft.com/office/officeart/2005/8/layout/hierarchy2"/>
    <dgm:cxn modelId="{52DA94E4-FF14-41D1-B4AC-06E24D88695E}" type="presOf" srcId="{B8A3E1B1-81D6-4D7A-9E48-AB6546C23EA9}" destId="{5DD19355-808E-4760-AD6A-3AD8B1A32A85}" srcOrd="0" destOrd="0" presId="urn:microsoft.com/office/officeart/2005/8/layout/hierarchy2"/>
    <dgm:cxn modelId="{8F0EEDEA-E2A8-4BFB-B41A-249B1201FB18}" type="presOf" srcId="{0531216E-C737-4454-9B12-ACD3C71FDE31}" destId="{3BCA5335-26D4-400A-A385-EAA38282E19B}" srcOrd="0" destOrd="0" presId="urn:microsoft.com/office/officeart/2005/8/layout/hierarchy2"/>
    <dgm:cxn modelId="{84BBEEEE-CCF0-4FD9-ADAE-0BAF9A74C147}" srcId="{A02A27BB-95BF-4220-833A-B156F38124F1}" destId="{7E8EEC18-6705-4F66-B79C-DD237067BF9D}" srcOrd="1" destOrd="0" parTransId="{0531216E-C737-4454-9B12-ACD3C71FDE31}" sibTransId="{F4481FE0-F189-4402-A386-0D111EE0CA47}"/>
    <dgm:cxn modelId="{AB68B9B8-7AAC-4364-8C57-3E37CB3112B5}" type="presParOf" srcId="{66AFF330-18FB-4DF5-8ED8-A50E767E2B30}" destId="{B92C56AC-D59A-40CF-A437-28169B164017}" srcOrd="0" destOrd="0" presId="urn:microsoft.com/office/officeart/2005/8/layout/hierarchy2"/>
    <dgm:cxn modelId="{67A8B06F-7779-48FD-9081-5AAF543D6F4C}" type="presParOf" srcId="{B92C56AC-D59A-40CF-A437-28169B164017}" destId="{6549FFA1-04F7-4B47-91BC-4B77E0FBB625}" srcOrd="0" destOrd="0" presId="urn:microsoft.com/office/officeart/2005/8/layout/hierarchy2"/>
    <dgm:cxn modelId="{0C85CE21-B0EC-4DE2-9974-B478F6F1A84A}" type="presParOf" srcId="{B92C56AC-D59A-40CF-A437-28169B164017}" destId="{C40D3BAC-C20E-4914-8153-081E30DA0E1D}" srcOrd="1" destOrd="0" presId="urn:microsoft.com/office/officeart/2005/8/layout/hierarchy2"/>
    <dgm:cxn modelId="{57EE2F23-E4FF-4DE3-8B05-AA8A7B4360F7}" type="presParOf" srcId="{C40D3BAC-C20E-4914-8153-081E30DA0E1D}" destId="{1A38E49E-B250-44AB-9CA5-6820E2E9A3D3}" srcOrd="0" destOrd="0" presId="urn:microsoft.com/office/officeart/2005/8/layout/hierarchy2"/>
    <dgm:cxn modelId="{AAEA7B06-F0A5-4D6E-A5A3-52F87BD607E6}" type="presParOf" srcId="{1A38E49E-B250-44AB-9CA5-6820E2E9A3D3}" destId="{F217412E-0478-490B-99B0-8B0A7FD19EE1}" srcOrd="0" destOrd="0" presId="urn:microsoft.com/office/officeart/2005/8/layout/hierarchy2"/>
    <dgm:cxn modelId="{34ED00E9-0A29-4302-A0D9-0FBDE846B457}" type="presParOf" srcId="{C40D3BAC-C20E-4914-8153-081E30DA0E1D}" destId="{56488D80-00F4-4D1C-85F1-937489DDE2D9}" srcOrd="1" destOrd="0" presId="urn:microsoft.com/office/officeart/2005/8/layout/hierarchy2"/>
    <dgm:cxn modelId="{42B32F73-8889-4D49-BCC5-DBD902C4C6FB}" type="presParOf" srcId="{56488D80-00F4-4D1C-85F1-937489DDE2D9}" destId="{BB185EA8-973A-4E18-8C19-7B1CC83CEF27}" srcOrd="0" destOrd="0" presId="urn:microsoft.com/office/officeart/2005/8/layout/hierarchy2"/>
    <dgm:cxn modelId="{503C75F0-482E-41C7-8478-9F3CCF6E3645}" type="presParOf" srcId="{56488D80-00F4-4D1C-85F1-937489DDE2D9}" destId="{EE92C364-FBA8-43B8-BF6C-947AC583E668}" srcOrd="1" destOrd="0" presId="urn:microsoft.com/office/officeart/2005/8/layout/hierarchy2"/>
    <dgm:cxn modelId="{96EE201C-8F0B-443C-B33B-2019F70D9A41}" type="presParOf" srcId="{EE92C364-FBA8-43B8-BF6C-947AC583E668}" destId="{E2DCE858-B660-4617-8057-BB2B72A1479F}" srcOrd="0" destOrd="0" presId="urn:microsoft.com/office/officeart/2005/8/layout/hierarchy2"/>
    <dgm:cxn modelId="{5F90F434-99E1-40BF-B2A4-7E65BF633505}" type="presParOf" srcId="{E2DCE858-B660-4617-8057-BB2B72A1479F}" destId="{751C1163-F325-41A3-97F5-9151E7EFE302}" srcOrd="0" destOrd="0" presId="urn:microsoft.com/office/officeart/2005/8/layout/hierarchy2"/>
    <dgm:cxn modelId="{A36555F2-41BD-4DD4-B53C-DC0ECC1C9A0A}" type="presParOf" srcId="{EE92C364-FBA8-43B8-BF6C-947AC583E668}" destId="{A30B439D-3912-4CCC-B47F-8496B99CDECD}" srcOrd="1" destOrd="0" presId="urn:microsoft.com/office/officeart/2005/8/layout/hierarchy2"/>
    <dgm:cxn modelId="{CF9EA0DF-0038-47D9-BA55-FA9482F59AAB}" type="presParOf" srcId="{A30B439D-3912-4CCC-B47F-8496B99CDECD}" destId="{9EF4BAD3-CF54-43B3-8F38-BF5E0A602E44}" srcOrd="0" destOrd="0" presId="urn:microsoft.com/office/officeart/2005/8/layout/hierarchy2"/>
    <dgm:cxn modelId="{AE044261-B413-4BA6-8384-18347502A7EB}" type="presParOf" srcId="{A30B439D-3912-4CCC-B47F-8496B99CDECD}" destId="{D444C45D-CDC5-4E06-8F51-DF01A35283C0}" srcOrd="1" destOrd="0" presId="urn:microsoft.com/office/officeart/2005/8/layout/hierarchy2"/>
    <dgm:cxn modelId="{4A2D5EB2-34F7-41F2-8DA6-02DC01DFDFA8}" type="presParOf" srcId="{EE92C364-FBA8-43B8-BF6C-947AC583E668}" destId="{457E0B91-BA40-4D30-B0CE-0A3309A38264}" srcOrd="2" destOrd="0" presId="urn:microsoft.com/office/officeart/2005/8/layout/hierarchy2"/>
    <dgm:cxn modelId="{97DA7A4D-7C52-4E6C-8DEF-EB966833F663}" type="presParOf" srcId="{457E0B91-BA40-4D30-B0CE-0A3309A38264}" destId="{0CD79718-5107-403C-8218-1FEA6C5BAF18}" srcOrd="0" destOrd="0" presId="urn:microsoft.com/office/officeart/2005/8/layout/hierarchy2"/>
    <dgm:cxn modelId="{4B665C69-A44D-4870-BC38-FB87E5A04325}" type="presParOf" srcId="{EE92C364-FBA8-43B8-BF6C-947AC583E668}" destId="{074F0ACE-CFFB-4ADE-9663-6DFD739BA98D}" srcOrd="3" destOrd="0" presId="urn:microsoft.com/office/officeart/2005/8/layout/hierarchy2"/>
    <dgm:cxn modelId="{95348ED9-F85D-4EBC-A6F3-5BE400B429B4}" type="presParOf" srcId="{074F0ACE-CFFB-4ADE-9663-6DFD739BA98D}" destId="{F8D5F9A9-C84E-4A99-9647-4BD950660E49}" srcOrd="0" destOrd="0" presId="urn:microsoft.com/office/officeart/2005/8/layout/hierarchy2"/>
    <dgm:cxn modelId="{61F4BB1A-7341-4A43-9334-0B810CABE8E1}" type="presParOf" srcId="{074F0ACE-CFFB-4ADE-9663-6DFD739BA98D}" destId="{40E7E3A7-204A-40C7-9ABE-528F2CBBEF18}" srcOrd="1" destOrd="0" presId="urn:microsoft.com/office/officeart/2005/8/layout/hierarchy2"/>
    <dgm:cxn modelId="{0E25006A-F243-4611-A30E-5CCC130C3CD9}" type="presParOf" srcId="{C40D3BAC-C20E-4914-8153-081E30DA0E1D}" destId="{2815A65D-41B4-41C9-B9AC-C35CF0965F59}" srcOrd="2" destOrd="0" presId="urn:microsoft.com/office/officeart/2005/8/layout/hierarchy2"/>
    <dgm:cxn modelId="{B47D6B81-E04E-4AD2-BD8F-4E6111548057}" type="presParOf" srcId="{2815A65D-41B4-41C9-B9AC-C35CF0965F59}" destId="{D373F61A-8368-436C-A3D7-BE18710B36A7}" srcOrd="0" destOrd="0" presId="urn:microsoft.com/office/officeart/2005/8/layout/hierarchy2"/>
    <dgm:cxn modelId="{36B9C26D-66C7-4CAB-BCB5-C33B7E7DD629}" type="presParOf" srcId="{C40D3BAC-C20E-4914-8153-081E30DA0E1D}" destId="{07F4552D-7F33-4B4F-9453-BCD90E686F92}" srcOrd="3" destOrd="0" presId="urn:microsoft.com/office/officeart/2005/8/layout/hierarchy2"/>
    <dgm:cxn modelId="{CD4C3D56-9D93-462E-A84F-16F5751B6A6E}" type="presParOf" srcId="{07F4552D-7F33-4B4F-9453-BCD90E686F92}" destId="{BB71E531-3A2B-4E83-9638-80C58A9796E9}" srcOrd="0" destOrd="0" presId="urn:microsoft.com/office/officeart/2005/8/layout/hierarchy2"/>
    <dgm:cxn modelId="{6A3F33C0-A406-4A08-B0BB-F9F4535FF518}" type="presParOf" srcId="{07F4552D-7F33-4B4F-9453-BCD90E686F92}" destId="{E6865E25-A2BB-4EF2-A474-71DBD752B143}" srcOrd="1" destOrd="0" presId="urn:microsoft.com/office/officeart/2005/8/layout/hierarchy2"/>
    <dgm:cxn modelId="{E144AF47-43AE-4A05-B163-6CE852936117}" type="presParOf" srcId="{E6865E25-A2BB-4EF2-A474-71DBD752B143}" destId="{00B974AB-228A-4202-B5C5-01833409D2F8}" srcOrd="0" destOrd="0" presId="urn:microsoft.com/office/officeart/2005/8/layout/hierarchy2"/>
    <dgm:cxn modelId="{2D1CB2DA-0488-4417-8200-7CD7CA8EB9CC}" type="presParOf" srcId="{00B974AB-228A-4202-B5C5-01833409D2F8}" destId="{7289FE69-8E38-437E-8FCA-65BC45718D7B}" srcOrd="0" destOrd="0" presId="urn:microsoft.com/office/officeart/2005/8/layout/hierarchy2"/>
    <dgm:cxn modelId="{D309E2B1-B289-4814-AEBB-D6371DAA929A}" type="presParOf" srcId="{E6865E25-A2BB-4EF2-A474-71DBD752B143}" destId="{7E7B7D73-5FA3-4A59-BE43-92016719868B}" srcOrd="1" destOrd="0" presId="urn:microsoft.com/office/officeart/2005/8/layout/hierarchy2"/>
    <dgm:cxn modelId="{0ACBD97F-65AA-4367-B1FC-B793186C21EA}" type="presParOf" srcId="{7E7B7D73-5FA3-4A59-BE43-92016719868B}" destId="{8EF71531-BD0E-4DED-BBA8-577B08055290}" srcOrd="0" destOrd="0" presId="urn:microsoft.com/office/officeart/2005/8/layout/hierarchy2"/>
    <dgm:cxn modelId="{3A6AD359-67C2-4A86-B961-97516E1F2ECB}" type="presParOf" srcId="{7E7B7D73-5FA3-4A59-BE43-92016719868B}" destId="{8AB26AB3-35BC-4095-B704-76CDAE325CEC}" srcOrd="1" destOrd="0" presId="urn:microsoft.com/office/officeart/2005/8/layout/hierarchy2"/>
    <dgm:cxn modelId="{B3DE81F9-DCAA-4AA7-88E1-AA90460C9EF0}" type="presParOf" srcId="{E6865E25-A2BB-4EF2-A474-71DBD752B143}" destId="{3BCA5335-26D4-400A-A385-EAA38282E19B}" srcOrd="2" destOrd="0" presId="urn:microsoft.com/office/officeart/2005/8/layout/hierarchy2"/>
    <dgm:cxn modelId="{0AF569D1-022C-4CEC-96B7-4903ACAF2504}" type="presParOf" srcId="{3BCA5335-26D4-400A-A385-EAA38282E19B}" destId="{EEE60E10-8B12-4BA0-953C-7E4342F37F65}" srcOrd="0" destOrd="0" presId="urn:microsoft.com/office/officeart/2005/8/layout/hierarchy2"/>
    <dgm:cxn modelId="{EF290CD6-BC34-4ADA-A425-331460502128}" type="presParOf" srcId="{E6865E25-A2BB-4EF2-A474-71DBD752B143}" destId="{1D0C59AE-E3D1-42C0-8992-97FD375F2366}" srcOrd="3" destOrd="0" presId="urn:microsoft.com/office/officeart/2005/8/layout/hierarchy2"/>
    <dgm:cxn modelId="{B77DABA0-21B5-424D-83B4-419D9F749BBD}" type="presParOf" srcId="{1D0C59AE-E3D1-42C0-8992-97FD375F2366}" destId="{7FA7EE45-5CD7-49E4-88DD-2B3F7FBC602A}" srcOrd="0" destOrd="0" presId="urn:microsoft.com/office/officeart/2005/8/layout/hierarchy2"/>
    <dgm:cxn modelId="{EC93D4C9-74B9-4604-96D9-81145676F109}" type="presParOf" srcId="{1D0C59AE-E3D1-42C0-8992-97FD375F2366}" destId="{F86E4A8D-0953-4F25-B77E-ED0667B8A9D3}" srcOrd="1" destOrd="0" presId="urn:microsoft.com/office/officeart/2005/8/layout/hierarchy2"/>
    <dgm:cxn modelId="{1B28169A-F06D-4C71-AE01-746568FAB60F}" type="presParOf" srcId="{C40D3BAC-C20E-4914-8153-081E30DA0E1D}" destId="{5DD19355-808E-4760-AD6A-3AD8B1A32A85}" srcOrd="4" destOrd="0" presId="urn:microsoft.com/office/officeart/2005/8/layout/hierarchy2"/>
    <dgm:cxn modelId="{FFBDFB11-C0D4-4F07-A14A-0B96E70EC339}" type="presParOf" srcId="{5DD19355-808E-4760-AD6A-3AD8B1A32A85}" destId="{CFC08799-8498-4F6D-B4E3-7947D80E250D}" srcOrd="0" destOrd="0" presId="urn:microsoft.com/office/officeart/2005/8/layout/hierarchy2"/>
    <dgm:cxn modelId="{A2DEAA2D-2297-46ED-A5D6-5CC2765A678F}" type="presParOf" srcId="{C40D3BAC-C20E-4914-8153-081E30DA0E1D}" destId="{F9B76959-ADB5-47E5-9193-67F48715D1D0}" srcOrd="5" destOrd="0" presId="urn:microsoft.com/office/officeart/2005/8/layout/hierarchy2"/>
    <dgm:cxn modelId="{2ADBD30C-1462-43A8-8AAA-8CF556E0C976}" type="presParOf" srcId="{F9B76959-ADB5-47E5-9193-67F48715D1D0}" destId="{C0369C87-4E01-46A3-9EC4-4635542322A7}" srcOrd="0" destOrd="0" presId="urn:microsoft.com/office/officeart/2005/8/layout/hierarchy2"/>
    <dgm:cxn modelId="{07FC4E8C-FAEC-4055-8693-3AC5FE98225E}" type="presParOf" srcId="{F9B76959-ADB5-47E5-9193-67F48715D1D0}" destId="{36093727-9D91-4907-A6B3-F06F084F7D6D}"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B42D06-E0E8-47A8-BE68-F9BF956BD85A}"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B80E70A3-3EA0-4CC4-A306-7D23FC366325}">
      <dgm:prSet phldrT="[文本]"/>
      <dgm:spPr>
        <a:solidFill>
          <a:schemeClr val="tx1">
            <a:lumMod val="65000"/>
            <a:lumOff val="35000"/>
          </a:schemeClr>
        </a:solidFill>
      </dgm:spPr>
      <dgm:t>
        <a:bodyPr/>
        <a:lstStyle/>
        <a:p>
          <a:r>
            <a:rPr lang="zh-CN" altLang="en-US" dirty="0"/>
            <a:t>如果要加入新</a:t>
          </a:r>
          <a:r>
            <a:rPr lang="en-US" altLang="zh-CN" dirty="0"/>
            <a:t>primitive</a:t>
          </a:r>
          <a:endParaRPr lang="zh-CN" altLang="en-US" dirty="0"/>
        </a:p>
      </dgm:t>
    </dgm:pt>
    <dgm:pt modelId="{CE003778-C2C7-4C48-BC9D-AC3CFA38B470}" type="parTrans" cxnId="{B7E5F66D-48D2-446D-B364-A9ED7B996B26}">
      <dgm:prSet/>
      <dgm:spPr/>
      <dgm:t>
        <a:bodyPr/>
        <a:lstStyle/>
        <a:p>
          <a:endParaRPr lang="zh-CN" altLang="en-US"/>
        </a:p>
      </dgm:t>
    </dgm:pt>
    <dgm:pt modelId="{52076700-6E5C-4C9E-996B-A41DF4C38A4F}" type="sibTrans" cxnId="{B7E5F66D-48D2-446D-B364-A9ED7B996B26}">
      <dgm:prSet/>
      <dgm:spPr/>
      <dgm:t>
        <a:bodyPr/>
        <a:lstStyle/>
        <a:p>
          <a:endParaRPr lang="zh-CN" altLang="en-US"/>
        </a:p>
      </dgm:t>
    </dgm:pt>
    <dgm:pt modelId="{C894B7B6-DEA5-44FF-9D6D-2926DEA0E568}">
      <dgm:prSet phldrT="[文本]"/>
      <dgm:spPr>
        <a:solidFill>
          <a:schemeClr val="tx1">
            <a:lumMod val="65000"/>
            <a:lumOff val="35000"/>
          </a:schemeClr>
        </a:solidFill>
      </dgm:spPr>
      <dgm:t>
        <a:bodyPr/>
        <a:lstStyle/>
        <a:p>
          <a:r>
            <a:rPr lang="zh-CN" altLang="en-US" dirty="0"/>
            <a:t>传统：依赖声明式的调度语言来构建调度树</a:t>
          </a:r>
        </a:p>
      </dgm:t>
    </dgm:pt>
    <dgm:pt modelId="{FC70E6A5-4450-415A-9B69-F75174143FD2}" type="parTrans" cxnId="{7101CF53-A7C6-432B-B038-510788A5CE24}">
      <dgm:prSet/>
      <dgm:spPr/>
      <dgm:t>
        <a:bodyPr/>
        <a:lstStyle/>
        <a:p>
          <a:endParaRPr lang="zh-CN" altLang="en-US"/>
        </a:p>
      </dgm:t>
    </dgm:pt>
    <dgm:pt modelId="{DA5B67FB-1C21-4583-8B98-6E3B834402E3}" type="sibTrans" cxnId="{7101CF53-A7C6-432B-B038-510788A5CE24}">
      <dgm:prSet/>
      <dgm:spPr/>
      <dgm:t>
        <a:bodyPr/>
        <a:lstStyle/>
        <a:p>
          <a:endParaRPr lang="zh-CN" altLang="en-US"/>
        </a:p>
      </dgm:t>
    </dgm:pt>
    <dgm:pt modelId="{AC9678ED-1BDC-414F-90C2-1D714F5C82D9}">
      <dgm:prSet phldrT="[文本]"/>
      <dgm:spPr>
        <a:solidFill>
          <a:schemeClr val="tx1">
            <a:lumMod val="65000"/>
            <a:lumOff val="35000"/>
          </a:schemeClr>
        </a:solidFill>
      </dgm:spPr>
      <dgm:t>
        <a:bodyPr/>
        <a:lstStyle/>
        <a:p>
          <a:r>
            <a:rPr lang="zh-CN" altLang="en-US" b="0" i="0" dirty="0"/>
            <a:t>根据现有</a:t>
          </a:r>
          <a:r>
            <a:rPr lang="en-US" altLang="zh-CN" b="0" i="0" dirty="0"/>
            <a:t>IR</a:t>
          </a:r>
          <a:r>
            <a:rPr lang="zh-CN" altLang="en-US" b="0" i="0" dirty="0"/>
            <a:t>检查合法性</a:t>
          </a:r>
          <a:endParaRPr lang="zh-CN" altLang="en-US" dirty="0"/>
        </a:p>
      </dgm:t>
    </dgm:pt>
    <dgm:pt modelId="{D981C7F4-BAF4-4B87-B943-0B07548D34EE}" type="parTrans" cxnId="{67D5A2AD-BB51-40ED-AA0E-734577AF19E9}">
      <dgm:prSet/>
      <dgm:spPr/>
      <dgm:t>
        <a:bodyPr/>
        <a:lstStyle/>
        <a:p>
          <a:endParaRPr lang="zh-CN" altLang="en-US"/>
        </a:p>
      </dgm:t>
    </dgm:pt>
    <dgm:pt modelId="{2B5D218D-04AC-4987-89FA-1C8C42561EAA}" type="sibTrans" cxnId="{67D5A2AD-BB51-40ED-AA0E-734577AF19E9}">
      <dgm:prSet/>
      <dgm:spPr/>
      <dgm:t>
        <a:bodyPr/>
        <a:lstStyle/>
        <a:p>
          <a:endParaRPr lang="zh-CN" altLang="en-US"/>
        </a:p>
      </dgm:t>
    </dgm:pt>
    <dgm:pt modelId="{C901C492-C1FF-43F1-837E-10ACA93D3A6D}">
      <dgm:prSet phldrT="[文本]"/>
      <dgm:spPr>
        <a:solidFill>
          <a:schemeClr val="tx1">
            <a:lumMod val="65000"/>
            <a:lumOff val="35000"/>
          </a:schemeClr>
        </a:solidFill>
      </dgm:spPr>
      <dgm:t>
        <a:bodyPr/>
        <a:lstStyle/>
        <a:p>
          <a:r>
            <a:rPr lang="zh-CN" altLang="en-US" b="0" i="0" dirty="0"/>
            <a:t>基于现有</a:t>
          </a:r>
          <a:r>
            <a:rPr lang="en-US" altLang="zh-CN" b="0" i="0" dirty="0"/>
            <a:t>IR</a:t>
          </a:r>
          <a:r>
            <a:rPr lang="zh-CN" altLang="en-US" b="0" i="0" dirty="0"/>
            <a:t>生成希望得到的部分</a:t>
          </a:r>
          <a:r>
            <a:rPr lang="en-US" altLang="zh-CN" b="0" i="0" dirty="0"/>
            <a:t>IR</a:t>
          </a:r>
          <a:endParaRPr lang="zh-CN" altLang="en-US" dirty="0"/>
        </a:p>
      </dgm:t>
    </dgm:pt>
    <dgm:pt modelId="{340E5105-94F6-49FD-8671-50758CAD7985}" type="parTrans" cxnId="{5F00ECA6-572A-4D04-84C9-6EA6A1CD9D88}">
      <dgm:prSet/>
      <dgm:spPr/>
      <dgm:t>
        <a:bodyPr/>
        <a:lstStyle/>
        <a:p>
          <a:endParaRPr lang="zh-CN" altLang="en-US"/>
        </a:p>
      </dgm:t>
    </dgm:pt>
    <dgm:pt modelId="{8A0F6DD6-A2BB-433E-8762-B974ED3DFEC4}" type="sibTrans" cxnId="{5F00ECA6-572A-4D04-84C9-6EA6A1CD9D88}">
      <dgm:prSet/>
      <dgm:spPr/>
      <dgm:t>
        <a:bodyPr/>
        <a:lstStyle/>
        <a:p>
          <a:endParaRPr lang="zh-CN" altLang="en-US"/>
        </a:p>
      </dgm:t>
    </dgm:pt>
    <dgm:pt modelId="{D03931B8-9B9E-4A2B-ABA1-A41AD2E2100E}">
      <dgm:prSet phldrT="[文本]"/>
      <dgm:spPr>
        <a:solidFill>
          <a:schemeClr val="tx1">
            <a:lumMod val="65000"/>
            <a:lumOff val="35000"/>
          </a:schemeClr>
        </a:solidFill>
      </dgm:spPr>
      <dgm:t>
        <a:bodyPr/>
        <a:lstStyle/>
        <a:p>
          <a:r>
            <a:rPr lang="en-US" altLang="zh-CN" dirty="0" err="1"/>
            <a:t>TensorIR</a:t>
          </a:r>
          <a:r>
            <a:rPr lang="zh-CN" altLang="en-US" dirty="0"/>
            <a:t>：完全独立的</a:t>
          </a:r>
          <a:r>
            <a:rPr lang="en-US" altLang="zh-CN" dirty="0"/>
            <a:t>Primitive</a:t>
          </a:r>
          <a:r>
            <a:rPr lang="zh-CN" altLang="en-US" dirty="0"/>
            <a:t>实现</a:t>
          </a:r>
        </a:p>
      </dgm:t>
    </dgm:pt>
    <dgm:pt modelId="{ECE2A553-244A-4CA9-8813-BC9AD13A4656}" type="parTrans" cxnId="{12AD2CDF-0A56-4E89-832E-11FDE7C2AA4B}">
      <dgm:prSet/>
      <dgm:spPr/>
      <dgm:t>
        <a:bodyPr/>
        <a:lstStyle/>
        <a:p>
          <a:endParaRPr lang="zh-CN" altLang="en-US"/>
        </a:p>
      </dgm:t>
    </dgm:pt>
    <dgm:pt modelId="{D65B59CA-B4F8-4152-896C-C7210052B4E4}" type="sibTrans" cxnId="{12AD2CDF-0A56-4E89-832E-11FDE7C2AA4B}">
      <dgm:prSet/>
      <dgm:spPr/>
      <dgm:t>
        <a:bodyPr/>
        <a:lstStyle/>
        <a:p>
          <a:endParaRPr lang="zh-CN" altLang="en-US"/>
        </a:p>
      </dgm:t>
    </dgm:pt>
    <dgm:pt modelId="{10FA4541-B748-4AFC-8655-57D9C484C1C7}">
      <dgm:prSet phldrT="[文本]"/>
      <dgm:spPr>
        <a:solidFill>
          <a:schemeClr val="tx1">
            <a:lumMod val="65000"/>
            <a:lumOff val="35000"/>
          </a:schemeClr>
        </a:solidFill>
      </dgm:spPr>
      <dgm:t>
        <a:bodyPr/>
        <a:lstStyle/>
        <a:p>
          <a:r>
            <a:rPr lang="zh-CN" altLang="en-US" dirty="0"/>
            <a:t>不依赖于任何树数据结构，仅</a:t>
          </a:r>
          <a:r>
            <a:rPr lang="zh-CN" altLang="en-US" dirty="0">
              <a:solidFill>
                <a:schemeClr val="accent4">
                  <a:lumMod val="60000"/>
                  <a:lumOff val="40000"/>
                </a:schemeClr>
              </a:solidFill>
            </a:rPr>
            <a:t>构建一个</a:t>
          </a:r>
          <a:r>
            <a:rPr lang="en-US" altLang="zh-CN" dirty="0" err="1">
              <a:solidFill>
                <a:schemeClr val="accent4">
                  <a:lumMod val="60000"/>
                  <a:lumOff val="40000"/>
                </a:schemeClr>
              </a:solidFill>
            </a:rPr>
            <a:t>TensorIR</a:t>
          </a:r>
          <a:r>
            <a:rPr lang="zh-CN" altLang="en-US" dirty="0">
              <a:solidFill>
                <a:schemeClr val="accent4">
                  <a:lumMod val="60000"/>
                  <a:lumOff val="40000"/>
                </a:schemeClr>
              </a:solidFill>
            </a:rPr>
            <a:t>程序到另一个</a:t>
          </a:r>
          <a:r>
            <a:rPr lang="en-US" altLang="zh-CN" dirty="0" err="1">
              <a:solidFill>
                <a:schemeClr val="accent4">
                  <a:lumMod val="60000"/>
                  <a:lumOff val="40000"/>
                </a:schemeClr>
              </a:solidFill>
            </a:rPr>
            <a:t>TensorIR</a:t>
          </a:r>
          <a:r>
            <a:rPr lang="zh-CN" altLang="en-US" dirty="0">
              <a:solidFill>
                <a:schemeClr val="accent4">
                  <a:lumMod val="60000"/>
                  <a:lumOff val="40000"/>
                </a:schemeClr>
              </a:solidFill>
            </a:rPr>
            <a:t>程序的转换</a:t>
          </a:r>
        </a:p>
      </dgm:t>
    </dgm:pt>
    <dgm:pt modelId="{055160F1-7EEE-4173-B4D0-395FB231BD5D}" type="parTrans" cxnId="{9A11F7DC-FFF5-4B66-8D16-43BC0126A236}">
      <dgm:prSet/>
      <dgm:spPr/>
      <dgm:t>
        <a:bodyPr/>
        <a:lstStyle/>
        <a:p>
          <a:endParaRPr lang="zh-CN" altLang="en-US"/>
        </a:p>
      </dgm:t>
    </dgm:pt>
    <dgm:pt modelId="{935290DA-3ABD-4ACE-A184-DACBB0B61D43}" type="sibTrans" cxnId="{9A11F7DC-FFF5-4B66-8D16-43BC0126A236}">
      <dgm:prSet/>
      <dgm:spPr/>
      <dgm:t>
        <a:bodyPr/>
        <a:lstStyle/>
        <a:p>
          <a:endParaRPr lang="zh-CN" altLang="en-US"/>
        </a:p>
      </dgm:t>
    </dgm:pt>
    <dgm:pt modelId="{9EF0B2F5-4961-4539-87F9-CB4D3AF48053}">
      <dgm:prSet phldrT="[文本]"/>
      <dgm:spPr/>
      <dgm:t>
        <a:bodyPr/>
        <a:lstStyle/>
        <a:p>
          <a:r>
            <a:rPr lang="zh-CN" altLang="en-US" dirty="0"/>
            <a:t>方法</a:t>
          </a:r>
        </a:p>
      </dgm:t>
    </dgm:pt>
    <dgm:pt modelId="{0A2887DC-378E-4BD7-97DC-5F4C83251EA7}" type="parTrans" cxnId="{0CE74279-E7A4-4211-B5ED-CE3B1C94E6AC}">
      <dgm:prSet/>
      <dgm:spPr/>
      <dgm:t>
        <a:bodyPr/>
        <a:lstStyle/>
        <a:p>
          <a:endParaRPr lang="zh-CN" altLang="en-US"/>
        </a:p>
      </dgm:t>
    </dgm:pt>
    <dgm:pt modelId="{95BB73CD-A9A7-487B-883B-1D5676EC545D}" type="sibTrans" cxnId="{0CE74279-E7A4-4211-B5ED-CE3B1C94E6AC}">
      <dgm:prSet/>
      <dgm:spPr/>
      <dgm:t>
        <a:bodyPr/>
        <a:lstStyle/>
        <a:p>
          <a:endParaRPr lang="zh-CN" altLang="en-US"/>
        </a:p>
      </dgm:t>
    </dgm:pt>
    <dgm:pt modelId="{E8CE098A-5A74-406D-843F-6AA860F28FF7}">
      <dgm:prSet phldrT="[文本]"/>
      <dgm:spPr/>
      <dgm:t>
        <a:bodyPr/>
        <a:lstStyle/>
        <a:p>
          <a:r>
            <a:rPr lang="zh-CN" altLang="en-US" dirty="0"/>
            <a:t>步骤</a:t>
          </a:r>
        </a:p>
      </dgm:t>
    </dgm:pt>
    <dgm:pt modelId="{0D65BE55-CB41-4F22-B967-40FC54D8D8AF}" type="parTrans" cxnId="{8663CA8C-30EE-47D7-A318-F143C01D5B56}">
      <dgm:prSet/>
      <dgm:spPr/>
      <dgm:t>
        <a:bodyPr/>
        <a:lstStyle/>
        <a:p>
          <a:endParaRPr lang="zh-CN" altLang="en-US"/>
        </a:p>
      </dgm:t>
    </dgm:pt>
    <dgm:pt modelId="{67CFE29B-D630-4401-96C6-1C6BECDE851A}" type="sibTrans" cxnId="{8663CA8C-30EE-47D7-A318-F143C01D5B56}">
      <dgm:prSet/>
      <dgm:spPr/>
      <dgm:t>
        <a:bodyPr/>
        <a:lstStyle/>
        <a:p>
          <a:endParaRPr lang="zh-CN" altLang="en-US"/>
        </a:p>
      </dgm:t>
    </dgm:pt>
    <dgm:pt modelId="{EAE99CEF-EA3D-4453-9C96-C20801E41371}">
      <dgm:prSet phldrT="[文本]"/>
      <dgm:spPr/>
      <dgm:t>
        <a:bodyPr/>
        <a:lstStyle/>
        <a:p>
          <a:r>
            <a:rPr lang="en-US" b="0" i="0" dirty="0"/>
            <a:t>Separation of Scheduling and </a:t>
          </a:r>
          <a:r>
            <a:rPr lang="en-US" b="0" i="0" dirty="0" err="1"/>
            <a:t>TensorIR</a:t>
          </a:r>
          <a:endParaRPr lang="zh-CN" altLang="en-US" dirty="0"/>
        </a:p>
      </dgm:t>
    </dgm:pt>
    <dgm:pt modelId="{32FAF3A6-D3E6-4EE6-869B-6BB9F8195249}" type="sibTrans" cxnId="{2B96C0D5-C64A-4EAF-9A8E-A88EB46FCD6E}">
      <dgm:prSet/>
      <dgm:spPr/>
      <dgm:t>
        <a:bodyPr/>
        <a:lstStyle/>
        <a:p>
          <a:endParaRPr lang="zh-CN" altLang="en-US"/>
        </a:p>
      </dgm:t>
    </dgm:pt>
    <dgm:pt modelId="{92C4E10B-0E79-49A4-B223-47CBBC8AAC78}" type="parTrans" cxnId="{2B96C0D5-C64A-4EAF-9A8E-A88EB46FCD6E}">
      <dgm:prSet/>
      <dgm:spPr/>
      <dgm:t>
        <a:bodyPr/>
        <a:lstStyle/>
        <a:p>
          <a:endParaRPr lang="zh-CN" altLang="en-US"/>
        </a:p>
      </dgm:t>
    </dgm:pt>
    <dgm:pt modelId="{EDBABE44-0283-46B5-8411-2713B7FA3751}">
      <dgm:prSet phldrT="[文本]"/>
      <dgm:spPr>
        <a:solidFill>
          <a:schemeClr val="tx1">
            <a:lumMod val="65000"/>
            <a:lumOff val="35000"/>
          </a:schemeClr>
        </a:solidFill>
      </dgm:spPr>
      <dgm:t>
        <a:bodyPr/>
        <a:lstStyle/>
        <a:p>
          <a:r>
            <a:rPr lang="zh-CN" altLang="en-US" b="0" i="0" dirty="0"/>
            <a:t>使用已经封装好的</a:t>
          </a:r>
          <a:r>
            <a:rPr lang="en-US" altLang="zh-CN" b="0" i="0" dirty="0"/>
            <a:t>Replace</a:t>
          </a:r>
          <a:r>
            <a:rPr lang="zh-CN" altLang="en-US" b="0" i="0" dirty="0"/>
            <a:t>接口，实现</a:t>
          </a:r>
          <a:r>
            <a:rPr lang="en-US" altLang="zh-CN" b="0" i="0" dirty="0"/>
            <a:t>AST</a:t>
          </a:r>
          <a:r>
            <a:rPr lang="zh-CN" altLang="en-US" b="0" i="0" dirty="0"/>
            <a:t>的替换</a:t>
          </a:r>
          <a:endParaRPr lang="zh-CN" altLang="en-US" dirty="0"/>
        </a:p>
      </dgm:t>
    </dgm:pt>
    <dgm:pt modelId="{37C6E5E3-F158-4E03-AD48-5B763AE7A234}" type="parTrans" cxnId="{084896B7-23AE-4DE3-B241-B6D26A7BD49B}">
      <dgm:prSet/>
      <dgm:spPr/>
      <dgm:t>
        <a:bodyPr/>
        <a:lstStyle/>
        <a:p>
          <a:endParaRPr lang="zh-CN" altLang="en-US"/>
        </a:p>
      </dgm:t>
    </dgm:pt>
    <dgm:pt modelId="{AED5D652-1A82-49BF-A09E-F2DF12376454}" type="sibTrans" cxnId="{084896B7-23AE-4DE3-B241-B6D26A7BD49B}">
      <dgm:prSet/>
      <dgm:spPr/>
      <dgm:t>
        <a:bodyPr/>
        <a:lstStyle/>
        <a:p>
          <a:endParaRPr lang="zh-CN" altLang="en-US"/>
        </a:p>
      </dgm:t>
    </dgm:pt>
    <dgm:pt modelId="{8FBEE084-39F3-4B33-9E39-C0B91C82387A}" type="pres">
      <dgm:prSet presAssocID="{78B42D06-E0E8-47A8-BE68-F9BF956BD85A}" presName="mainComposite" presStyleCnt="0">
        <dgm:presLayoutVars>
          <dgm:chPref val="1"/>
          <dgm:dir/>
          <dgm:animOne val="branch"/>
          <dgm:animLvl val="lvl"/>
          <dgm:resizeHandles val="exact"/>
        </dgm:presLayoutVars>
      </dgm:prSet>
      <dgm:spPr/>
    </dgm:pt>
    <dgm:pt modelId="{DC5CC04C-B67F-47EE-A42F-D3BF02CF4E34}" type="pres">
      <dgm:prSet presAssocID="{78B42D06-E0E8-47A8-BE68-F9BF956BD85A}" presName="hierFlow" presStyleCnt="0"/>
      <dgm:spPr/>
    </dgm:pt>
    <dgm:pt modelId="{01DD8A50-FCA3-42D6-AAD7-7666B05853CD}" type="pres">
      <dgm:prSet presAssocID="{78B42D06-E0E8-47A8-BE68-F9BF956BD85A}" presName="firstBuf" presStyleCnt="0"/>
      <dgm:spPr/>
    </dgm:pt>
    <dgm:pt modelId="{DE23093A-6AF6-4FED-8FB9-6701ABEA62EF}" type="pres">
      <dgm:prSet presAssocID="{78B42D06-E0E8-47A8-BE68-F9BF956BD85A}" presName="hierChild1" presStyleCnt="0">
        <dgm:presLayoutVars>
          <dgm:chPref val="1"/>
          <dgm:animOne val="branch"/>
          <dgm:animLvl val="lvl"/>
        </dgm:presLayoutVars>
      </dgm:prSet>
      <dgm:spPr/>
    </dgm:pt>
    <dgm:pt modelId="{8664CE63-18D4-4266-AD6F-9A9BBB51B33B}" type="pres">
      <dgm:prSet presAssocID="{B80E70A3-3EA0-4CC4-A306-7D23FC366325}" presName="Name17" presStyleCnt="0"/>
      <dgm:spPr/>
    </dgm:pt>
    <dgm:pt modelId="{ECDEFE3F-F446-4AD8-8130-5E34CB3DDEF7}" type="pres">
      <dgm:prSet presAssocID="{B80E70A3-3EA0-4CC4-A306-7D23FC366325}" presName="level1Shape" presStyleLbl="node0" presStyleIdx="0" presStyleCnt="1">
        <dgm:presLayoutVars>
          <dgm:chPref val="3"/>
        </dgm:presLayoutVars>
      </dgm:prSet>
      <dgm:spPr/>
    </dgm:pt>
    <dgm:pt modelId="{E0086FF4-6777-4D2C-AC80-2C7531A7E51B}" type="pres">
      <dgm:prSet presAssocID="{B80E70A3-3EA0-4CC4-A306-7D23FC366325}" presName="hierChild2" presStyleCnt="0"/>
      <dgm:spPr/>
    </dgm:pt>
    <dgm:pt modelId="{C69E07F6-C552-4AB1-80F6-08E5CB7BC1E7}" type="pres">
      <dgm:prSet presAssocID="{FC70E6A5-4450-415A-9B69-F75174143FD2}" presName="Name25" presStyleLbl="parChTrans1D2" presStyleIdx="0" presStyleCnt="2"/>
      <dgm:spPr/>
    </dgm:pt>
    <dgm:pt modelId="{D3EAB105-59F3-41D9-BBEC-EEF513488BE9}" type="pres">
      <dgm:prSet presAssocID="{FC70E6A5-4450-415A-9B69-F75174143FD2}" presName="connTx" presStyleLbl="parChTrans1D2" presStyleIdx="0" presStyleCnt="2"/>
      <dgm:spPr/>
    </dgm:pt>
    <dgm:pt modelId="{ABDDB483-A46F-4E94-98C0-54DAA856FF66}" type="pres">
      <dgm:prSet presAssocID="{C894B7B6-DEA5-44FF-9D6D-2926DEA0E568}" presName="Name30" presStyleCnt="0"/>
      <dgm:spPr/>
    </dgm:pt>
    <dgm:pt modelId="{F9F1F785-C1F8-4208-A3DD-E6FC0B2F6C04}" type="pres">
      <dgm:prSet presAssocID="{C894B7B6-DEA5-44FF-9D6D-2926DEA0E568}" presName="level2Shape" presStyleLbl="node2" presStyleIdx="0" presStyleCnt="2"/>
      <dgm:spPr/>
    </dgm:pt>
    <dgm:pt modelId="{B6A4CF27-66E7-4CAF-BB7D-FBA7483D3040}" type="pres">
      <dgm:prSet presAssocID="{C894B7B6-DEA5-44FF-9D6D-2926DEA0E568}" presName="hierChild3" presStyleCnt="0"/>
      <dgm:spPr/>
    </dgm:pt>
    <dgm:pt modelId="{C2BB3261-0D3B-4928-AD31-77F76BD83B6A}" type="pres">
      <dgm:prSet presAssocID="{D981C7F4-BAF4-4B87-B943-0B07548D34EE}" presName="Name25" presStyleLbl="parChTrans1D3" presStyleIdx="0" presStyleCnt="4"/>
      <dgm:spPr/>
    </dgm:pt>
    <dgm:pt modelId="{94993355-A95B-463E-90C8-A8244C9CD0F4}" type="pres">
      <dgm:prSet presAssocID="{D981C7F4-BAF4-4B87-B943-0B07548D34EE}" presName="connTx" presStyleLbl="parChTrans1D3" presStyleIdx="0" presStyleCnt="4"/>
      <dgm:spPr/>
    </dgm:pt>
    <dgm:pt modelId="{521E551F-5D36-4C53-89B9-154E137593AB}" type="pres">
      <dgm:prSet presAssocID="{AC9678ED-1BDC-414F-90C2-1D714F5C82D9}" presName="Name30" presStyleCnt="0"/>
      <dgm:spPr/>
    </dgm:pt>
    <dgm:pt modelId="{0C69102F-2EBE-417B-9C5A-514052AFC6CD}" type="pres">
      <dgm:prSet presAssocID="{AC9678ED-1BDC-414F-90C2-1D714F5C82D9}" presName="level2Shape" presStyleLbl="node3" presStyleIdx="0" presStyleCnt="4" custScaleX="260405"/>
      <dgm:spPr/>
    </dgm:pt>
    <dgm:pt modelId="{8C0ADC6B-A6E7-4A88-915B-4ADF41BF47F5}" type="pres">
      <dgm:prSet presAssocID="{AC9678ED-1BDC-414F-90C2-1D714F5C82D9}" presName="hierChild3" presStyleCnt="0"/>
      <dgm:spPr/>
    </dgm:pt>
    <dgm:pt modelId="{F3EF1BF4-7656-4450-AACA-61ED5809E334}" type="pres">
      <dgm:prSet presAssocID="{340E5105-94F6-49FD-8671-50758CAD7985}" presName="Name25" presStyleLbl="parChTrans1D3" presStyleIdx="1" presStyleCnt="4"/>
      <dgm:spPr/>
    </dgm:pt>
    <dgm:pt modelId="{1FCD9D00-BFD7-4540-AAE4-1A4E7E624DBE}" type="pres">
      <dgm:prSet presAssocID="{340E5105-94F6-49FD-8671-50758CAD7985}" presName="connTx" presStyleLbl="parChTrans1D3" presStyleIdx="1" presStyleCnt="4"/>
      <dgm:spPr/>
    </dgm:pt>
    <dgm:pt modelId="{7881EA7D-7087-4E7D-9604-22B56E9A7890}" type="pres">
      <dgm:prSet presAssocID="{C901C492-C1FF-43F1-837E-10ACA93D3A6D}" presName="Name30" presStyleCnt="0"/>
      <dgm:spPr/>
    </dgm:pt>
    <dgm:pt modelId="{A846F531-345C-4AE9-830E-2D8B5C7437E5}" type="pres">
      <dgm:prSet presAssocID="{C901C492-C1FF-43F1-837E-10ACA93D3A6D}" presName="level2Shape" presStyleLbl="node3" presStyleIdx="1" presStyleCnt="4" custScaleX="260405"/>
      <dgm:spPr/>
    </dgm:pt>
    <dgm:pt modelId="{C439E113-1D87-43F0-8CBB-A6B64F881068}" type="pres">
      <dgm:prSet presAssocID="{C901C492-C1FF-43F1-837E-10ACA93D3A6D}" presName="hierChild3" presStyleCnt="0"/>
      <dgm:spPr/>
    </dgm:pt>
    <dgm:pt modelId="{2566B5B4-211A-4947-B739-DEEA4E6E55FD}" type="pres">
      <dgm:prSet presAssocID="{37C6E5E3-F158-4E03-AD48-5B763AE7A234}" presName="Name25" presStyleLbl="parChTrans1D3" presStyleIdx="2" presStyleCnt="4"/>
      <dgm:spPr/>
    </dgm:pt>
    <dgm:pt modelId="{7BA0F1CA-FB6F-47E7-A825-3FD00FCC60B8}" type="pres">
      <dgm:prSet presAssocID="{37C6E5E3-F158-4E03-AD48-5B763AE7A234}" presName="connTx" presStyleLbl="parChTrans1D3" presStyleIdx="2" presStyleCnt="4"/>
      <dgm:spPr/>
    </dgm:pt>
    <dgm:pt modelId="{DDDA2B03-602A-4A9E-8E34-D10510A2EB2F}" type="pres">
      <dgm:prSet presAssocID="{EDBABE44-0283-46B5-8411-2713B7FA3751}" presName="Name30" presStyleCnt="0"/>
      <dgm:spPr/>
    </dgm:pt>
    <dgm:pt modelId="{C262797B-00AB-4F0D-BC6A-71F2DC73E440}" type="pres">
      <dgm:prSet presAssocID="{EDBABE44-0283-46B5-8411-2713B7FA3751}" presName="level2Shape" presStyleLbl="node3" presStyleIdx="2" presStyleCnt="4" custScaleX="260405"/>
      <dgm:spPr/>
    </dgm:pt>
    <dgm:pt modelId="{573FBA11-3EA5-49A5-BEC5-78767D1D6FAA}" type="pres">
      <dgm:prSet presAssocID="{EDBABE44-0283-46B5-8411-2713B7FA3751}" presName="hierChild3" presStyleCnt="0"/>
      <dgm:spPr/>
    </dgm:pt>
    <dgm:pt modelId="{B31BAECD-1316-4CF0-B1EA-711B68822BEC}" type="pres">
      <dgm:prSet presAssocID="{ECE2A553-244A-4CA9-8813-BC9AD13A4656}" presName="Name25" presStyleLbl="parChTrans1D2" presStyleIdx="1" presStyleCnt="2"/>
      <dgm:spPr/>
    </dgm:pt>
    <dgm:pt modelId="{7F8C52E9-10BC-4590-A8CF-71EE8E783A66}" type="pres">
      <dgm:prSet presAssocID="{ECE2A553-244A-4CA9-8813-BC9AD13A4656}" presName="connTx" presStyleLbl="parChTrans1D2" presStyleIdx="1" presStyleCnt="2"/>
      <dgm:spPr/>
    </dgm:pt>
    <dgm:pt modelId="{968EF93F-B959-4482-B9AA-A7B8C26098C3}" type="pres">
      <dgm:prSet presAssocID="{D03931B8-9B9E-4A2B-ABA1-A41AD2E2100E}" presName="Name30" presStyleCnt="0"/>
      <dgm:spPr/>
    </dgm:pt>
    <dgm:pt modelId="{79118B97-18B2-4367-80B4-B8220AF0998F}" type="pres">
      <dgm:prSet presAssocID="{D03931B8-9B9E-4A2B-ABA1-A41AD2E2100E}" presName="level2Shape" presStyleLbl="node2" presStyleIdx="1" presStyleCnt="2"/>
      <dgm:spPr/>
    </dgm:pt>
    <dgm:pt modelId="{ED525F14-5C1A-4AB8-B324-5145A6390D94}" type="pres">
      <dgm:prSet presAssocID="{D03931B8-9B9E-4A2B-ABA1-A41AD2E2100E}" presName="hierChild3" presStyleCnt="0"/>
      <dgm:spPr/>
    </dgm:pt>
    <dgm:pt modelId="{0CB24D91-6EF5-4A61-BA84-EA0D055D7594}" type="pres">
      <dgm:prSet presAssocID="{055160F1-7EEE-4173-B4D0-395FB231BD5D}" presName="Name25" presStyleLbl="parChTrans1D3" presStyleIdx="3" presStyleCnt="4"/>
      <dgm:spPr/>
    </dgm:pt>
    <dgm:pt modelId="{C23984C2-FD6B-4AB2-847A-23058694AF40}" type="pres">
      <dgm:prSet presAssocID="{055160F1-7EEE-4173-B4D0-395FB231BD5D}" presName="connTx" presStyleLbl="parChTrans1D3" presStyleIdx="3" presStyleCnt="4"/>
      <dgm:spPr/>
    </dgm:pt>
    <dgm:pt modelId="{781F62F7-F72A-4A10-AB27-DD8392DA1EE3}" type="pres">
      <dgm:prSet presAssocID="{10FA4541-B748-4AFC-8655-57D9C484C1C7}" presName="Name30" presStyleCnt="0"/>
      <dgm:spPr/>
    </dgm:pt>
    <dgm:pt modelId="{8688FBEA-7992-45A8-88CC-A83B7077504A}" type="pres">
      <dgm:prSet presAssocID="{10FA4541-B748-4AFC-8655-57D9C484C1C7}" presName="level2Shape" presStyleLbl="node3" presStyleIdx="3" presStyleCnt="4" custScaleX="260405"/>
      <dgm:spPr/>
    </dgm:pt>
    <dgm:pt modelId="{E942C832-C3C9-4199-A3F6-078CC1153791}" type="pres">
      <dgm:prSet presAssocID="{10FA4541-B748-4AFC-8655-57D9C484C1C7}" presName="hierChild3" presStyleCnt="0"/>
      <dgm:spPr/>
    </dgm:pt>
    <dgm:pt modelId="{D741515A-136B-4DB9-9F5E-2BDF55A80623}" type="pres">
      <dgm:prSet presAssocID="{78B42D06-E0E8-47A8-BE68-F9BF956BD85A}" presName="bgShapesFlow" presStyleCnt="0"/>
      <dgm:spPr/>
    </dgm:pt>
    <dgm:pt modelId="{D0A62AF1-A244-46B7-A158-52FA2FC46E80}" type="pres">
      <dgm:prSet presAssocID="{EAE99CEF-EA3D-4453-9C96-C20801E41371}" presName="rectComp" presStyleCnt="0"/>
      <dgm:spPr/>
    </dgm:pt>
    <dgm:pt modelId="{DC6C19EF-965D-490C-8B10-D19C93D8E9E6}" type="pres">
      <dgm:prSet presAssocID="{EAE99CEF-EA3D-4453-9C96-C20801E41371}" presName="bgRect" presStyleLbl="bgShp" presStyleIdx="0" presStyleCnt="3"/>
      <dgm:spPr/>
    </dgm:pt>
    <dgm:pt modelId="{C7C591B5-1FA3-48E1-8FA5-4CA88F42133F}" type="pres">
      <dgm:prSet presAssocID="{EAE99CEF-EA3D-4453-9C96-C20801E41371}" presName="bgRectTx" presStyleLbl="bgShp" presStyleIdx="0" presStyleCnt="3">
        <dgm:presLayoutVars>
          <dgm:bulletEnabled val="1"/>
        </dgm:presLayoutVars>
      </dgm:prSet>
      <dgm:spPr/>
    </dgm:pt>
    <dgm:pt modelId="{B734096E-3E25-402C-97B5-B76C6B573928}" type="pres">
      <dgm:prSet presAssocID="{EAE99CEF-EA3D-4453-9C96-C20801E41371}" presName="spComp" presStyleCnt="0"/>
      <dgm:spPr/>
    </dgm:pt>
    <dgm:pt modelId="{EEA08720-3EA9-490F-A9D4-C61FB268F083}" type="pres">
      <dgm:prSet presAssocID="{EAE99CEF-EA3D-4453-9C96-C20801E41371}" presName="hSp" presStyleCnt="0"/>
      <dgm:spPr/>
    </dgm:pt>
    <dgm:pt modelId="{62E2F91E-5BA9-462F-B676-4859060C5536}" type="pres">
      <dgm:prSet presAssocID="{9EF0B2F5-4961-4539-87F9-CB4D3AF48053}" presName="rectComp" presStyleCnt="0"/>
      <dgm:spPr/>
    </dgm:pt>
    <dgm:pt modelId="{72D079DE-DEE4-4440-A043-E47F2626111D}" type="pres">
      <dgm:prSet presAssocID="{9EF0B2F5-4961-4539-87F9-CB4D3AF48053}" presName="bgRect" presStyleLbl="bgShp" presStyleIdx="1" presStyleCnt="3"/>
      <dgm:spPr/>
    </dgm:pt>
    <dgm:pt modelId="{70929A9E-6694-466B-80AF-7B64D28C6E17}" type="pres">
      <dgm:prSet presAssocID="{9EF0B2F5-4961-4539-87F9-CB4D3AF48053}" presName="bgRectTx" presStyleLbl="bgShp" presStyleIdx="1" presStyleCnt="3">
        <dgm:presLayoutVars>
          <dgm:bulletEnabled val="1"/>
        </dgm:presLayoutVars>
      </dgm:prSet>
      <dgm:spPr/>
    </dgm:pt>
    <dgm:pt modelId="{089407B1-7D37-4B08-8A03-BB35F5103015}" type="pres">
      <dgm:prSet presAssocID="{9EF0B2F5-4961-4539-87F9-CB4D3AF48053}" presName="spComp" presStyleCnt="0"/>
      <dgm:spPr/>
    </dgm:pt>
    <dgm:pt modelId="{324FFED4-D08D-4AF8-9CDA-944C497E0C81}" type="pres">
      <dgm:prSet presAssocID="{9EF0B2F5-4961-4539-87F9-CB4D3AF48053}" presName="hSp" presStyleCnt="0"/>
      <dgm:spPr/>
    </dgm:pt>
    <dgm:pt modelId="{5E9A9490-E1F1-4B5F-B102-DB0B49C6F3C9}" type="pres">
      <dgm:prSet presAssocID="{E8CE098A-5A74-406D-843F-6AA860F28FF7}" presName="rectComp" presStyleCnt="0"/>
      <dgm:spPr/>
    </dgm:pt>
    <dgm:pt modelId="{9735DD15-5FD8-49C4-A8FC-518F40254FC8}" type="pres">
      <dgm:prSet presAssocID="{E8CE098A-5A74-406D-843F-6AA860F28FF7}" presName="bgRect" presStyleLbl="bgShp" presStyleIdx="2" presStyleCnt="3" custScaleX="230106"/>
      <dgm:spPr/>
    </dgm:pt>
    <dgm:pt modelId="{670D0CB7-84AA-4612-A8FB-16E2DAB16B83}" type="pres">
      <dgm:prSet presAssocID="{E8CE098A-5A74-406D-843F-6AA860F28FF7}" presName="bgRectTx" presStyleLbl="bgShp" presStyleIdx="2" presStyleCnt="3">
        <dgm:presLayoutVars>
          <dgm:bulletEnabled val="1"/>
        </dgm:presLayoutVars>
      </dgm:prSet>
      <dgm:spPr/>
    </dgm:pt>
  </dgm:ptLst>
  <dgm:cxnLst>
    <dgm:cxn modelId="{F002610F-6089-4F62-83DC-5B24412F3F2E}" type="presOf" srcId="{340E5105-94F6-49FD-8671-50758CAD7985}" destId="{1FCD9D00-BFD7-4540-AAE4-1A4E7E624DBE}" srcOrd="1" destOrd="0" presId="urn:microsoft.com/office/officeart/2005/8/layout/hierarchy5"/>
    <dgm:cxn modelId="{195F5216-BD99-4899-8461-A254C19FE328}" type="presOf" srcId="{9EF0B2F5-4961-4539-87F9-CB4D3AF48053}" destId="{72D079DE-DEE4-4440-A043-E47F2626111D}" srcOrd="0" destOrd="0" presId="urn:microsoft.com/office/officeart/2005/8/layout/hierarchy5"/>
    <dgm:cxn modelId="{734BE821-7292-46BB-838D-A25C5E5986B2}" type="presOf" srcId="{E8CE098A-5A74-406D-843F-6AA860F28FF7}" destId="{9735DD15-5FD8-49C4-A8FC-518F40254FC8}" srcOrd="0" destOrd="0" presId="urn:microsoft.com/office/officeart/2005/8/layout/hierarchy5"/>
    <dgm:cxn modelId="{50A3ED22-D260-4CF0-A171-F34DAE75280F}" type="presOf" srcId="{9EF0B2F5-4961-4539-87F9-CB4D3AF48053}" destId="{70929A9E-6694-466B-80AF-7B64D28C6E17}" srcOrd="1" destOrd="0" presId="urn:microsoft.com/office/officeart/2005/8/layout/hierarchy5"/>
    <dgm:cxn modelId="{01E34224-65D1-45C7-B9C6-1494271580C9}" type="presOf" srcId="{D981C7F4-BAF4-4B87-B943-0B07548D34EE}" destId="{94993355-A95B-463E-90C8-A8244C9CD0F4}" srcOrd="1" destOrd="0" presId="urn:microsoft.com/office/officeart/2005/8/layout/hierarchy5"/>
    <dgm:cxn modelId="{87458C34-6FE8-4FD2-A4DB-585CA1542B07}" type="presOf" srcId="{AC9678ED-1BDC-414F-90C2-1D714F5C82D9}" destId="{0C69102F-2EBE-417B-9C5A-514052AFC6CD}" srcOrd="0" destOrd="0" presId="urn:microsoft.com/office/officeart/2005/8/layout/hierarchy5"/>
    <dgm:cxn modelId="{7101CF53-A7C6-432B-B038-510788A5CE24}" srcId="{B80E70A3-3EA0-4CC4-A306-7D23FC366325}" destId="{C894B7B6-DEA5-44FF-9D6D-2926DEA0E568}" srcOrd="0" destOrd="0" parTransId="{FC70E6A5-4450-415A-9B69-F75174143FD2}" sibTransId="{DA5B67FB-1C21-4583-8B98-6E3B834402E3}"/>
    <dgm:cxn modelId="{1F011657-8181-4276-A3C0-5FCFAA6A0BEC}" type="presOf" srcId="{10FA4541-B748-4AFC-8655-57D9C484C1C7}" destId="{8688FBEA-7992-45A8-88CC-A83B7077504A}" srcOrd="0" destOrd="0" presId="urn:microsoft.com/office/officeart/2005/8/layout/hierarchy5"/>
    <dgm:cxn modelId="{41F2B359-81A8-410E-BC18-453879496B93}" type="presOf" srcId="{C901C492-C1FF-43F1-837E-10ACA93D3A6D}" destId="{A846F531-345C-4AE9-830E-2D8B5C7437E5}" srcOrd="0" destOrd="0" presId="urn:microsoft.com/office/officeart/2005/8/layout/hierarchy5"/>
    <dgm:cxn modelId="{DEE6F05D-61A2-48E0-92C6-03563AC6A36C}" type="presOf" srcId="{ECE2A553-244A-4CA9-8813-BC9AD13A4656}" destId="{7F8C52E9-10BC-4590-A8CF-71EE8E783A66}" srcOrd="1" destOrd="0" presId="urn:microsoft.com/office/officeart/2005/8/layout/hierarchy5"/>
    <dgm:cxn modelId="{B7E5F66D-48D2-446D-B364-A9ED7B996B26}" srcId="{78B42D06-E0E8-47A8-BE68-F9BF956BD85A}" destId="{B80E70A3-3EA0-4CC4-A306-7D23FC366325}" srcOrd="0" destOrd="0" parTransId="{CE003778-C2C7-4C48-BC9D-AC3CFA38B470}" sibTransId="{52076700-6E5C-4C9E-996B-A41DF4C38A4F}"/>
    <dgm:cxn modelId="{0CE74279-E7A4-4211-B5ED-CE3B1C94E6AC}" srcId="{78B42D06-E0E8-47A8-BE68-F9BF956BD85A}" destId="{9EF0B2F5-4961-4539-87F9-CB4D3AF48053}" srcOrd="2" destOrd="0" parTransId="{0A2887DC-378E-4BD7-97DC-5F4C83251EA7}" sibTransId="{95BB73CD-A9A7-487B-883B-1D5676EC545D}"/>
    <dgm:cxn modelId="{92FF5F7A-5F0F-4FF2-BCB1-793612382FA6}" type="presOf" srcId="{78B42D06-E0E8-47A8-BE68-F9BF956BD85A}" destId="{8FBEE084-39F3-4B33-9E39-C0B91C82387A}" srcOrd="0" destOrd="0" presId="urn:microsoft.com/office/officeart/2005/8/layout/hierarchy5"/>
    <dgm:cxn modelId="{11EF4F84-BD58-4CE1-8262-B6D4FBFE06EB}" type="presOf" srcId="{EAE99CEF-EA3D-4453-9C96-C20801E41371}" destId="{C7C591B5-1FA3-48E1-8FA5-4CA88F42133F}" srcOrd="1" destOrd="0" presId="urn:microsoft.com/office/officeart/2005/8/layout/hierarchy5"/>
    <dgm:cxn modelId="{8663CA8C-30EE-47D7-A318-F143C01D5B56}" srcId="{78B42D06-E0E8-47A8-BE68-F9BF956BD85A}" destId="{E8CE098A-5A74-406D-843F-6AA860F28FF7}" srcOrd="3" destOrd="0" parTransId="{0D65BE55-CB41-4F22-B967-40FC54D8D8AF}" sibTransId="{67CFE29B-D630-4401-96C6-1C6BECDE851A}"/>
    <dgm:cxn modelId="{D866828D-EFC7-4F71-90F7-CE811B172241}" type="presOf" srcId="{B80E70A3-3EA0-4CC4-A306-7D23FC366325}" destId="{ECDEFE3F-F446-4AD8-8130-5E34CB3DDEF7}" srcOrd="0" destOrd="0" presId="urn:microsoft.com/office/officeart/2005/8/layout/hierarchy5"/>
    <dgm:cxn modelId="{8849AF97-7DFB-449D-AB0C-2F6DF532D3B4}" type="presOf" srcId="{EAE99CEF-EA3D-4453-9C96-C20801E41371}" destId="{DC6C19EF-965D-490C-8B10-D19C93D8E9E6}" srcOrd="0" destOrd="0" presId="urn:microsoft.com/office/officeart/2005/8/layout/hierarchy5"/>
    <dgm:cxn modelId="{5FB2769E-7E26-43F8-BA3F-DE0D34BC28E0}" type="presOf" srcId="{E8CE098A-5A74-406D-843F-6AA860F28FF7}" destId="{670D0CB7-84AA-4612-A8FB-16E2DAB16B83}" srcOrd="1" destOrd="0" presId="urn:microsoft.com/office/officeart/2005/8/layout/hierarchy5"/>
    <dgm:cxn modelId="{AB5B7D9F-7448-4AA8-800C-8436DD255143}" type="presOf" srcId="{FC70E6A5-4450-415A-9B69-F75174143FD2}" destId="{D3EAB105-59F3-41D9-BBEC-EEF513488BE9}" srcOrd="1" destOrd="0" presId="urn:microsoft.com/office/officeart/2005/8/layout/hierarchy5"/>
    <dgm:cxn modelId="{934CB8A2-3AE2-427F-A28C-94480EE16C43}" type="presOf" srcId="{055160F1-7EEE-4173-B4D0-395FB231BD5D}" destId="{C23984C2-FD6B-4AB2-847A-23058694AF40}" srcOrd="1" destOrd="0" presId="urn:microsoft.com/office/officeart/2005/8/layout/hierarchy5"/>
    <dgm:cxn modelId="{8FEF16A6-FCEE-4AFE-BA19-BEAB87C0590D}" type="presOf" srcId="{340E5105-94F6-49FD-8671-50758CAD7985}" destId="{F3EF1BF4-7656-4450-AACA-61ED5809E334}" srcOrd="0" destOrd="0" presId="urn:microsoft.com/office/officeart/2005/8/layout/hierarchy5"/>
    <dgm:cxn modelId="{96A152A6-F597-476A-942A-2C2B8787F2B7}" type="presOf" srcId="{055160F1-7EEE-4173-B4D0-395FB231BD5D}" destId="{0CB24D91-6EF5-4A61-BA84-EA0D055D7594}" srcOrd="0" destOrd="0" presId="urn:microsoft.com/office/officeart/2005/8/layout/hierarchy5"/>
    <dgm:cxn modelId="{5F00ECA6-572A-4D04-84C9-6EA6A1CD9D88}" srcId="{C894B7B6-DEA5-44FF-9D6D-2926DEA0E568}" destId="{C901C492-C1FF-43F1-837E-10ACA93D3A6D}" srcOrd="1" destOrd="0" parTransId="{340E5105-94F6-49FD-8671-50758CAD7985}" sibTransId="{8A0F6DD6-A2BB-433E-8762-B974ED3DFEC4}"/>
    <dgm:cxn modelId="{67D5A2AD-BB51-40ED-AA0E-734577AF19E9}" srcId="{C894B7B6-DEA5-44FF-9D6D-2926DEA0E568}" destId="{AC9678ED-1BDC-414F-90C2-1D714F5C82D9}" srcOrd="0" destOrd="0" parTransId="{D981C7F4-BAF4-4B87-B943-0B07548D34EE}" sibTransId="{2B5D218D-04AC-4987-89FA-1C8C42561EAA}"/>
    <dgm:cxn modelId="{B8A5F1AD-7EF5-461C-A44C-2C5F5EAA3AA3}" type="presOf" srcId="{37C6E5E3-F158-4E03-AD48-5B763AE7A234}" destId="{7BA0F1CA-FB6F-47E7-A825-3FD00FCC60B8}" srcOrd="1" destOrd="0" presId="urn:microsoft.com/office/officeart/2005/8/layout/hierarchy5"/>
    <dgm:cxn modelId="{DDF3FBB5-5E4A-4EB9-9F96-6D575CFBA5E1}" type="presOf" srcId="{FC70E6A5-4450-415A-9B69-F75174143FD2}" destId="{C69E07F6-C552-4AB1-80F6-08E5CB7BC1E7}" srcOrd="0" destOrd="0" presId="urn:microsoft.com/office/officeart/2005/8/layout/hierarchy5"/>
    <dgm:cxn modelId="{16A55FB7-9E8F-4A2C-BEFE-9038D7B10D15}" type="presOf" srcId="{D981C7F4-BAF4-4B87-B943-0B07548D34EE}" destId="{C2BB3261-0D3B-4928-AD31-77F76BD83B6A}" srcOrd="0" destOrd="0" presId="urn:microsoft.com/office/officeart/2005/8/layout/hierarchy5"/>
    <dgm:cxn modelId="{084896B7-23AE-4DE3-B241-B6D26A7BD49B}" srcId="{C894B7B6-DEA5-44FF-9D6D-2926DEA0E568}" destId="{EDBABE44-0283-46B5-8411-2713B7FA3751}" srcOrd="2" destOrd="0" parTransId="{37C6E5E3-F158-4E03-AD48-5B763AE7A234}" sibTransId="{AED5D652-1A82-49BF-A09E-F2DF12376454}"/>
    <dgm:cxn modelId="{4E72E1C4-C965-407B-8BDA-D2B6720E936C}" type="presOf" srcId="{D03931B8-9B9E-4A2B-ABA1-A41AD2E2100E}" destId="{79118B97-18B2-4367-80B4-B8220AF0998F}" srcOrd="0" destOrd="0" presId="urn:microsoft.com/office/officeart/2005/8/layout/hierarchy5"/>
    <dgm:cxn modelId="{DC12EFC6-1AB6-4E94-A3DF-9A8E36A5F31B}" type="presOf" srcId="{C894B7B6-DEA5-44FF-9D6D-2926DEA0E568}" destId="{F9F1F785-C1F8-4208-A3DD-E6FC0B2F6C04}" srcOrd="0" destOrd="0" presId="urn:microsoft.com/office/officeart/2005/8/layout/hierarchy5"/>
    <dgm:cxn modelId="{24B69ED2-77E9-4EBC-9050-A929B61D6231}" type="presOf" srcId="{ECE2A553-244A-4CA9-8813-BC9AD13A4656}" destId="{B31BAECD-1316-4CF0-B1EA-711B68822BEC}" srcOrd="0" destOrd="0" presId="urn:microsoft.com/office/officeart/2005/8/layout/hierarchy5"/>
    <dgm:cxn modelId="{2B96C0D5-C64A-4EAF-9A8E-A88EB46FCD6E}" srcId="{78B42D06-E0E8-47A8-BE68-F9BF956BD85A}" destId="{EAE99CEF-EA3D-4453-9C96-C20801E41371}" srcOrd="1" destOrd="0" parTransId="{92C4E10B-0E79-49A4-B223-47CBBC8AAC78}" sibTransId="{32FAF3A6-D3E6-4EE6-869B-6BB9F8195249}"/>
    <dgm:cxn modelId="{9A11F7DC-FFF5-4B66-8D16-43BC0126A236}" srcId="{D03931B8-9B9E-4A2B-ABA1-A41AD2E2100E}" destId="{10FA4541-B748-4AFC-8655-57D9C484C1C7}" srcOrd="0" destOrd="0" parTransId="{055160F1-7EEE-4173-B4D0-395FB231BD5D}" sibTransId="{935290DA-3ABD-4ACE-A184-DACBB0B61D43}"/>
    <dgm:cxn modelId="{12AD2CDF-0A56-4E89-832E-11FDE7C2AA4B}" srcId="{B80E70A3-3EA0-4CC4-A306-7D23FC366325}" destId="{D03931B8-9B9E-4A2B-ABA1-A41AD2E2100E}" srcOrd="1" destOrd="0" parTransId="{ECE2A553-244A-4CA9-8813-BC9AD13A4656}" sibTransId="{D65B59CA-B4F8-4152-896C-C7210052B4E4}"/>
    <dgm:cxn modelId="{46FBD8E7-FACA-4A80-97FD-A500CEBE0351}" type="presOf" srcId="{EDBABE44-0283-46B5-8411-2713B7FA3751}" destId="{C262797B-00AB-4F0D-BC6A-71F2DC73E440}" srcOrd="0" destOrd="0" presId="urn:microsoft.com/office/officeart/2005/8/layout/hierarchy5"/>
    <dgm:cxn modelId="{B55E0CEB-69C4-41F8-9107-9A5BAA46D92C}" type="presOf" srcId="{37C6E5E3-F158-4E03-AD48-5B763AE7A234}" destId="{2566B5B4-211A-4947-B739-DEEA4E6E55FD}" srcOrd="0" destOrd="0" presId="urn:microsoft.com/office/officeart/2005/8/layout/hierarchy5"/>
    <dgm:cxn modelId="{AD67CB28-A5D4-4539-91D7-7C2862550F60}" type="presParOf" srcId="{8FBEE084-39F3-4B33-9E39-C0B91C82387A}" destId="{DC5CC04C-B67F-47EE-A42F-D3BF02CF4E34}" srcOrd="0" destOrd="0" presId="urn:microsoft.com/office/officeart/2005/8/layout/hierarchy5"/>
    <dgm:cxn modelId="{54CA0A56-A552-4E2D-B8EE-46442D503F90}" type="presParOf" srcId="{DC5CC04C-B67F-47EE-A42F-D3BF02CF4E34}" destId="{01DD8A50-FCA3-42D6-AAD7-7666B05853CD}" srcOrd="0" destOrd="0" presId="urn:microsoft.com/office/officeart/2005/8/layout/hierarchy5"/>
    <dgm:cxn modelId="{D0F98481-3933-4385-BD7C-3640BD99A744}" type="presParOf" srcId="{DC5CC04C-B67F-47EE-A42F-D3BF02CF4E34}" destId="{DE23093A-6AF6-4FED-8FB9-6701ABEA62EF}" srcOrd="1" destOrd="0" presId="urn:microsoft.com/office/officeart/2005/8/layout/hierarchy5"/>
    <dgm:cxn modelId="{C635BD51-5C6E-4BC6-A754-888192306546}" type="presParOf" srcId="{DE23093A-6AF6-4FED-8FB9-6701ABEA62EF}" destId="{8664CE63-18D4-4266-AD6F-9A9BBB51B33B}" srcOrd="0" destOrd="0" presId="urn:microsoft.com/office/officeart/2005/8/layout/hierarchy5"/>
    <dgm:cxn modelId="{DE94C26D-4390-449E-887C-ABDDC7496B8C}" type="presParOf" srcId="{8664CE63-18D4-4266-AD6F-9A9BBB51B33B}" destId="{ECDEFE3F-F446-4AD8-8130-5E34CB3DDEF7}" srcOrd="0" destOrd="0" presId="urn:microsoft.com/office/officeart/2005/8/layout/hierarchy5"/>
    <dgm:cxn modelId="{4AD6004D-F0BE-4944-BDB3-E0D3F504E9F1}" type="presParOf" srcId="{8664CE63-18D4-4266-AD6F-9A9BBB51B33B}" destId="{E0086FF4-6777-4D2C-AC80-2C7531A7E51B}" srcOrd="1" destOrd="0" presId="urn:microsoft.com/office/officeart/2005/8/layout/hierarchy5"/>
    <dgm:cxn modelId="{8631C322-8BF6-445D-B861-C9B6586B7AED}" type="presParOf" srcId="{E0086FF4-6777-4D2C-AC80-2C7531A7E51B}" destId="{C69E07F6-C552-4AB1-80F6-08E5CB7BC1E7}" srcOrd="0" destOrd="0" presId="urn:microsoft.com/office/officeart/2005/8/layout/hierarchy5"/>
    <dgm:cxn modelId="{BF0A18DC-3D77-4F8A-9EB3-32D6A480306B}" type="presParOf" srcId="{C69E07F6-C552-4AB1-80F6-08E5CB7BC1E7}" destId="{D3EAB105-59F3-41D9-BBEC-EEF513488BE9}" srcOrd="0" destOrd="0" presId="urn:microsoft.com/office/officeart/2005/8/layout/hierarchy5"/>
    <dgm:cxn modelId="{204EA859-EF46-4AE2-AD6E-D839203406DF}" type="presParOf" srcId="{E0086FF4-6777-4D2C-AC80-2C7531A7E51B}" destId="{ABDDB483-A46F-4E94-98C0-54DAA856FF66}" srcOrd="1" destOrd="0" presId="urn:microsoft.com/office/officeart/2005/8/layout/hierarchy5"/>
    <dgm:cxn modelId="{0D32F3E9-1C16-4F19-AC04-20E4AA2CEC53}" type="presParOf" srcId="{ABDDB483-A46F-4E94-98C0-54DAA856FF66}" destId="{F9F1F785-C1F8-4208-A3DD-E6FC0B2F6C04}" srcOrd="0" destOrd="0" presId="urn:microsoft.com/office/officeart/2005/8/layout/hierarchy5"/>
    <dgm:cxn modelId="{FCE3E6EC-63BF-4FC9-ADC0-3FDE795F2DEC}" type="presParOf" srcId="{ABDDB483-A46F-4E94-98C0-54DAA856FF66}" destId="{B6A4CF27-66E7-4CAF-BB7D-FBA7483D3040}" srcOrd="1" destOrd="0" presId="urn:microsoft.com/office/officeart/2005/8/layout/hierarchy5"/>
    <dgm:cxn modelId="{F18A2D79-165E-4DE8-BC3B-CDEEB0E984D8}" type="presParOf" srcId="{B6A4CF27-66E7-4CAF-BB7D-FBA7483D3040}" destId="{C2BB3261-0D3B-4928-AD31-77F76BD83B6A}" srcOrd="0" destOrd="0" presId="urn:microsoft.com/office/officeart/2005/8/layout/hierarchy5"/>
    <dgm:cxn modelId="{4F521B42-DF19-4C02-A3A9-01846C38274C}" type="presParOf" srcId="{C2BB3261-0D3B-4928-AD31-77F76BD83B6A}" destId="{94993355-A95B-463E-90C8-A8244C9CD0F4}" srcOrd="0" destOrd="0" presId="urn:microsoft.com/office/officeart/2005/8/layout/hierarchy5"/>
    <dgm:cxn modelId="{6D4CD81D-A741-44E9-81F8-0EB90B229A77}" type="presParOf" srcId="{B6A4CF27-66E7-4CAF-BB7D-FBA7483D3040}" destId="{521E551F-5D36-4C53-89B9-154E137593AB}" srcOrd="1" destOrd="0" presId="urn:microsoft.com/office/officeart/2005/8/layout/hierarchy5"/>
    <dgm:cxn modelId="{8CB0F618-9862-47E8-9FC3-C87E61D5BA2F}" type="presParOf" srcId="{521E551F-5D36-4C53-89B9-154E137593AB}" destId="{0C69102F-2EBE-417B-9C5A-514052AFC6CD}" srcOrd="0" destOrd="0" presId="urn:microsoft.com/office/officeart/2005/8/layout/hierarchy5"/>
    <dgm:cxn modelId="{1461FADA-14CD-46AC-AB24-7D1B29B35F74}" type="presParOf" srcId="{521E551F-5D36-4C53-89B9-154E137593AB}" destId="{8C0ADC6B-A6E7-4A88-915B-4ADF41BF47F5}" srcOrd="1" destOrd="0" presId="urn:microsoft.com/office/officeart/2005/8/layout/hierarchy5"/>
    <dgm:cxn modelId="{F43B5466-015C-4231-8B35-1566F1F34583}" type="presParOf" srcId="{B6A4CF27-66E7-4CAF-BB7D-FBA7483D3040}" destId="{F3EF1BF4-7656-4450-AACA-61ED5809E334}" srcOrd="2" destOrd="0" presId="urn:microsoft.com/office/officeart/2005/8/layout/hierarchy5"/>
    <dgm:cxn modelId="{6E83CA4C-897B-4F15-AB8A-DA77C4F83741}" type="presParOf" srcId="{F3EF1BF4-7656-4450-AACA-61ED5809E334}" destId="{1FCD9D00-BFD7-4540-AAE4-1A4E7E624DBE}" srcOrd="0" destOrd="0" presId="urn:microsoft.com/office/officeart/2005/8/layout/hierarchy5"/>
    <dgm:cxn modelId="{EFCE176B-5F74-4286-B286-6355D19B5C8E}" type="presParOf" srcId="{B6A4CF27-66E7-4CAF-BB7D-FBA7483D3040}" destId="{7881EA7D-7087-4E7D-9604-22B56E9A7890}" srcOrd="3" destOrd="0" presId="urn:microsoft.com/office/officeart/2005/8/layout/hierarchy5"/>
    <dgm:cxn modelId="{55766860-631D-4CED-AAC7-BDC65408FFBE}" type="presParOf" srcId="{7881EA7D-7087-4E7D-9604-22B56E9A7890}" destId="{A846F531-345C-4AE9-830E-2D8B5C7437E5}" srcOrd="0" destOrd="0" presId="urn:microsoft.com/office/officeart/2005/8/layout/hierarchy5"/>
    <dgm:cxn modelId="{DB9A096C-6EDD-4F14-ADF1-E65955050027}" type="presParOf" srcId="{7881EA7D-7087-4E7D-9604-22B56E9A7890}" destId="{C439E113-1D87-43F0-8CBB-A6B64F881068}" srcOrd="1" destOrd="0" presId="urn:microsoft.com/office/officeart/2005/8/layout/hierarchy5"/>
    <dgm:cxn modelId="{4B6D7647-4DCD-40AE-93E5-618AFFC11824}" type="presParOf" srcId="{B6A4CF27-66E7-4CAF-BB7D-FBA7483D3040}" destId="{2566B5B4-211A-4947-B739-DEEA4E6E55FD}" srcOrd="4" destOrd="0" presId="urn:microsoft.com/office/officeart/2005/8/layout/hierarchy5"/>
    <dgm:cxn modelId="{1031FEC7-74BC-470C-9FB1-3EC8FDBD0B44}" type="presParOf" srcId="{2566B5B4-211A-4947-B739-DEEA4E6E55FD}" destId="{7BA0F1CA-FB6F-47E7-A825-3FD00FCC60B8}" srcOrd="0" destOrd="0" presId="urn:microsoft.com/office/officeart/2005/8/layout/hierarchy5"/>
    <dgm:cxn modelId="{2E934254-9CCE-43FF-ACAF-893623924A72}" type="presParOf" srcId="{B6A4CF27-66E7-4CAF-BB7D-FBA7483D3040}" destId="{DDDA2B03-602A-4A9E-8E34-D10510A2EB2F}" srcOrd="5" destOrd="0" presId="urn:microsoft.com/office/officeart/2005/8/layout/hierarchy5"/>
    <dgm:cxn modelId="{96A81300-77A8-4D6E-A86A-F2F34190C9EC}" type="presParOf" srcId="{DDDA2B03-602A-4A9E-8E34-D10510A2EB2F}" destId="{C262797B-00AB-4F0D-BC6A-71F2DC73E440}" srcOrd="0" destOrd="0" presId="urn:microsoft.com/office/officeart/2005/8/layout/hierarchy5"/>
    <dgm:cxn modelId="{C8242F7E-BBFE-4A9D-9561-B85AF7152872}" type="presParOf" srcId="{DDDA2B03-602A-4A9E-8E34-D10510A2EB2F}" destId="{573FBA11-3EA5-49A5-BEC5-78767D1D6FAA}" srcOrd="1" destOrd="0" presId="urn:microsoft.com/office/officeart/2005/8/layout/hierarchy5"/>
    <dgm:cxn modelId="{67929768-FFAB-4C4A-AF0B-8061ABA2C7E8}" type="presParOf" srcId="{E0086FF4-6777-4D2C-AC80-2C7531A7E51B}" destId="{B31BAECD-1316-4CF0-B1EA-711B68822BEC}" srcOrd="2" destOrd="0" presId="urn:microsoft.com/office/officeart/2005/8/layout/hierarchy5"/>
    <dgm:cxn modelId="{E40654FB-4D20-49DB-9B30-CEA8B4B6F014}" type="presParOf" srcId="{B31BAECD-1316-4CF0-B1EA-711B68822BEC}" destId="{7F8C52E9-10BC-4590-A8CF-71EE8E783A66}" srcOrd="0" destOrd="0" presId="urn:microsoft.com/office/officeart/2005/8/layout/hierarchy5"/>
    <dgm:cxn modelId="{48CDC93D-0ACC-4C34-847C-CEC11FFA938B}" type="presParOf" srcId="{E0086FF4-6777-4D2C-AC80-2C7531A7E51B}" destId="{968EF93F-B959-4482-B9AA-A7B8C26098C3}" srcOrd="3" destOrd="0" presId="urn:microsoft.com/office/officeart/2005/8/layout/hierarchy5"/>
    <dgm:cxn modelId="{0F6D17A0-DB3D-401F-A380-FABBDB91F24C}" type="presParOf" srcId="{968EF93F-B959-4482-B9AA-A7B8C26098C3}" destId="{79118B97-18B2-4367-80B4-B8220AF0998F}" srcOrd="0" destOrd="0" presId="urn:microsoft.com/office/officeart/2005/8/layout/hierarchy5"/>
    <dgm:cxn modelId="{AC7813DB-C1E2-4FFA-AC83-362745D874DC}" type="presParOf" srcId="{968EF93F-B959-4482-B9AA-A7B8C26098C3}" destId="{ED525F14-5C1A-4AB8-B324-5145A6390D94}" srcOrd="1" destOrd="0" presId="urn:microsoft.com/office/officeart/2005/8/layout/hierarchy5"/>
    <dgm:cxn modelId="{78101E1A-3CD5-419A-8F78-80835C5162B3}" type="presParOf" srcId="{ED525F14-5C1A-4AB8-B324-5145A6390D94}" destId="{0CB24D91-6EF5-4A61-BA84-EA0D055D7594}" srcOrd="0" destOrd="0" presId="urn:microsoft.com/office/officeart/2005/8/layout/hierarchy5"/>
    <dgm:cxn modelId="{5BB02B00-65B7-4A51-A6B3-899B002FC3B7}" type="presParOf" srcId="{0CB24D91-6EF5-4A61-BA84-EA0D055D7594}" destId="{C23984C2-FD6B-4AB2-847A-23058694AF40}" srcOrd="0" destOrd="0" presId="urn:microsoft.com/office/officeart/2005/8/layout/hierarchy5"/>
    <dgm:cxn modelId="{318E546B-5669-4C66-8C7C-4179993D6AA9}" type="presParOf" srcId="{ED525F14-5C1A-4AB8-B324-5145A6390D94}" destId="{781F62F7-F72A-4A10-AB27-DD8392DA1EE3}" srcOrd="1" destOrd="0" presId="urn:microsoft.com/office/officeart/2005/8/layout/hierarchy5"/>
    <dgm:cxn modelId="{9A9E05D3-2C31-4D76-9C28-D6C1DD810F44}" type="presParOf" srcId="{781F62F7-F72A-4A10-AB27-DD8392DA1EE3}" destId="{8688FBEA-7992-45A8-88CC-A83B7077504A}" srcOrd="0" destOrd="0" presId="urn:microsoft.com/office/officeart/2005/8/layout/hierarchy5"/>
    <dgm:cxn modelId="{FE997CAA-E76E-4DFA-B98F-9BBE5A0814CD}" type="presParOf" srcId="{781F62F7-F72A-4A10-AB27-DD8392DA1EE3}" destId="{E942C832-C3C9-4199-A3F6-078CC1153791}" srcOrd="1" destOrd="0" presId="urn:microsoft.com/office/officeart/2005/8/layout/hierarchy5"/>
    <dgm:cxn modelId="{2CA312FE-786E-41C3-958B-F4E6F52CDA8F}" type="presParOf" srcId="{8FBEE084-39F3-4B33-9E39-C0B91C82387A}" destId="{D741515A-136B-4DB9-9F5E-2BDF55A80623}" srcOrd="1" destOrd="0" presId="urn:microsoft.com/office/officeart/2005/8/layout/hierarchy5"/>
    <dgm:cxn modelId="{50EB8A64-1B2E-4F7E-AEF4-0A4A8B1B64F1}" type="presParOf" srcId="{D741515A-136B-4DB9-9F5E-2BDF55A80623}" destId="{D0A62AF1-A244-46B7-A158-52FA2FC46E80}" srcOrd="0" destOrd="0" presId="urn:microsoft.com/office/officeart/2005/8/layout/hierarchy5"/>
    <dgm:cxn modelId="{45EA11FF-C9A6-43CC-8061-58F3E3990EA4}" type="presParOf" srcId="{D0A62AF1-A244-46B7-A158-52FA2FC46E80}" destId="{DC6C19EF-965D-490C-8B10-D19C93D8E9E6}" srcOrd="0" destOrd="0" presId="urn:microsoft.com/office/officeart/2005/8/layout/hierarchy5"/>
    <dgm:cxn modelId="{331E440C-010B-4FEB-B69C-02CF86F35FFF}" type="presParOf" srcId="{D0A62AF1-A244-46B7-A158-52FA2FC46E80}" destId="{C7C591B5-1FA3-48E1-8FA5-4CA88F42133F}" srcOrd="1" destOrd="0" presId="urn:microsoft.com/office/officeart/2005/8/layout/hierarchy5"/>
    <dgm:cxn modelId="{C054042E-7E3B-46A6-BFB6-7FD9C20BEEA9}" type="presParOf" srcId="{D741515A-136B-4DB9-9F5E-2BDF55A80623}" destId="{B734096E-3E25-402C-97B5-B76C6B573928}" srcOrd="1" destOrd="0" presId="urn:microsoft.com/office/officeart/2005/8/layout/hierarchy5"/>
    <dgm:cxn modelId="{80386BB6-4554-4F8E-BDC9-8FF94633E783}" type="presParOf" srcId="{B734096E-3E25-402C-97B5-B76C6B573928}" destId="{EEA08720-3EA9-490F-A9D4-C61FB268F083}" srcOrd="0" destOrd="0" presId="urn:microsoft.com/office/officeart/2005/8/layout/hierarchy5"/>
    <dgm:cxn modelId="{CBCADF96-15D8-4196-8C75-B4781DD0B6C3}" type="presParOf" srcId="{D741515A-136B-4DB9-9F5E-2BDF55A80623}" destId="{62E2F91E-5BA9-462F-B676-4859060C5536}" srcOrd="2" destOrd="0" presId="urn:microsoft.com/office/officeart/2005/8/layout/hierarchy5"/>
    <dgm:cxn modelId="{803ACFFB-99B6-4F93-A9B3-411D0E17BBF0}" type="presParOf" srcId="{62E2F91E-5BA9-462F-B676-4859060C5536}" destId="{72D079DE-DEE4-4440-A043-E47F2626111D}" srcOrd="0" destOrd="0" presId="urn:microsoft.com/office/officeart/2005/8/layout/hierarchy5"/>
    <dgm:cxn modelId="{B5FB95AE-61B8-40EF-92E7-8B31EE27FB67}" type="presParOf" srcId="{62E2F91E-5BA9-462F-B676-4859060C5536}" destId="{70929A9E-6694-466B-80AF-7B64D28C6E17}" srcOrd="1" destOrd="0" presId="urn:microsoft.com/office/officeart/2005/8/layout/hierarchy5"/>
    <dgm:cxn modelId="{2AA0EE7A-1B45-40D6-8C15-78D97C007250}" type="presParOf" srcId="{D741515A-136B-4DB9-9F5E-2BDF55A80623}" destId="{089407B1-7D37-4B08-8A03-BB35F5103015}" srcOrd="3" destOrd="0" presId="urn:microsoft.com/office/officeart/2005/8/layout/hierarchy5"/>
    <dgm:cxn modelId="{8259299B-0B0D-4B48-82CB-7D03312AADF2}" type="presParOf" srcId="{089407B1-7D37-4B08-8A03-BB35F5103015}" destId="{324FFED4-D08D-4AF8-9CDA-944C497E0C81}" srcOrd="0" destOrd="0" presId="urn:microsoft.com/office/officeart/2005/8/layout/hierarchy5"/>
    <dgm:cxn modelId="{C8C8F5BD-9BF5-4A71-83C6-3E8B7C3C73BC}" type="presParOf" srcId="{D741515A-136B-4DB9-9F5E-2BDF55A80623}" destId="{5E9A9490-E1F1-4B5F-B102-DB0B49C6F3C9}" srcOrd="4" destOrd="0" presId="urn:microsoft.com/office/officeart/2005/8/layout/hierarchy5"/>
    <dgm:cxn modelId="{D2F12D55-FEE0-49D0-9976-13CE1993C6A1}" type="presParOf" srcId="{5E9A9490-E1F1-4B5F-B102-DB0B49C6F3C9}" destId="{9735DD15-5FD8-49C4-A8FC-518F40254FC8}" srcOrd="0" destOrd="0" presId="urn:microsoft.com/office/officeart/2005/8/layout/hierarchy5"/>
    <dgm:cxn modelId="{30761DFC-7104-4AB0-AA52-1F575EE05925}" type="presParOf" srcId="{5E9A9490-E1F1-4B5F-B102-DB0B49C6F3C9}" destId="{670D0CB7-84AA-4612-A8FB-16E2DAB16B83}"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B94C4C-B128-4FA1-A159-D1A08B3A21D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BE594D38-2864-4985-AD65-FFD1BA72B56A}">
      <dgm:prSet phldrT="[文本]" custT="1"/>
      <dgm:spPr>
        <a:solidFill>
          <a:schemeClr val="accent1">
            <a:lumMod val="50000"/>
          </a:schemeClr>
        </a:solidFill>
      </dgm:spPr>
      <dgm:t>
        <a:bodyPr/>
        <a:lstStyle/>
        <a:p>
          <a:r>
            <a:rPr lang="en-US" sz="1800" b="1" i="0" dirty="0"/>
            <a:t>Validation</a:t>
          </a:r>
          <a:endParaRPr lang="zh-CN" altLang="en-US" sz="1800" dirty="0"/>
        </a:p>
      </dgm:t>
    </dgm:pt>
    <dgm:pt modelId="{8E7355CA-5C2C-40D3-8AD2-E768B4EC762F}" type="parTrans" cxnId="{8943D358-2F0B-41C3-97C6-25196A2D54C3}">
      <dgm:prSet/>
      <dgm:spPr/>
      <dgm:t>
        <a:bodyPr/>
        <a:lstStyle/>
        <a:p>
          <a:endParaRPr lang="zh-CN" altLang="en-US"/>
        </a:p>
      </dgm:t>
    </dgm:pt>
    <dgm:pt modelId="{7EBD4BB4-B7F0-4FF5-99A0-95CB6F403765}" type="sibTrans" cxnId="{8943D358-2F0B-41C3-97C6-25196A2D54C3}">
      <dgm:prSet/>
      <dgm:spPr/>
      <dgm:t>
        <a:bodyPr/>
        <a:lstStyle/>
        <a:p>
          <a:endParaRPr lang="zh-CN" altLang="en-US"/>
        </a:p>
      </dgm:t>
    </dgm:pt>
    <dgm:pt modelId="{69A17AAC-591B-4FC4-B141-13D0A38505EB}">
      <dgm:prSet phldrT="[文本]" custT="1"/>
      <dgm:spPr>
        <a:solidFill>
          <a:schemeClr val="accent1">
            <a:lumMod val="50000"/>
          </a:schemeClr>
        </a:solidFill>
      </dgm:spPr>
      <dgm:t>
        <a:bodyPr/>
        <a:lstStyle/>
        <a:p>
          <a:r>
            <a:rPr lang="en-US" sz="1800" b="0" i="0" dirty="0"/>
            <a:t>Loop Nest Validation</a:t>
          </a:r>
          <a:endParaRPr lang="zh-CN" altLang="en-US" sz="1800" dirty="0"/>
        </a:p>
      </dgm:t>
    </dgm:pt>
    <dgm:pt modelId="{B6DD5651-C3A9-4094-AB12-4F35527057A1}" type="sibTrans" cxnId="{80A71617-08A0-4BCC-8951-68F77335C152}">
      <dgm:prSet/>
      <dgm:spPr/>
      <dgm:t>
        <a:bodyPr/>
        <a:lstStyle/>
        <a:p>
          <a:endParaRPr lang="zh-CN" altLang="en-US"/>
        </a:p>
      </dgm:t>
    </dgm:pt>
    <dgm:pt modelId="{D6E178CB-2BD9-4A29-9517-3EEE8284B256}" type="parTrans" cxnId="{80A71617-08A0-4BCC-8951-68F77335C152}">
      <dgm:prSet custT="1"/>
      <dgm:spPr>
        <a:solidFill>
          <a:schemeClr val="accent1">
            <a:lumMod val="50000"/>
          </a:schemeClr>
        </a:solidFill>
      </dgm:spPr>
      <dgm:t>
        <a:bodyPr/>
        <a:lstStyle/>
        <a:p>
          <a:endParaRPr lang="zh-CN" altLang="en-US" sz="500"/>
        </a:p>
      </dgm:t>
    </dgm:pt>
    <dgm:pt modelId="{3073FE91-E99B-4DA2-AB96-6AA225BB4488}">
      <dgm:prSet phldrT="[文本]" custT="1"/>
      <dgm:spPr>
        <a:solidFill>
          <a:schemeClr val="accent1">
            <a:lumMod val="50000"/>
          </a:schemeClr>
        </a:solidFill>
      </dgm:spPr>
      <dgm:t>
        <a:bodyPr/>
        <a:lstStyle/>
        <a:p>
          <a:r>
            <a:rPr lang="en-US" sz="1800" b="0" i="0" dirty="0"/>
            <a:t>Iterator</a:t>
          </a:r>
          <a:endParaRPr lang="zh-CN" altLang="en-US" sz="1800" dirty="0"/>
        </a:p>
      </dgm:t>
    </dgm:pt>
    <dgm:pt modelId="{856A74E5-B276-42CA-9DC5-45F7BDBC8C57}" type="sibTrans" cxnId="{779C8C1A-5C38-4BCE-9437-26F3D0EAA898}">
      <dgm:prSet/>
      <dgm:spPr/>
      <dgm:t>
        <a:bodyPr/>
        <a:lstStyle/>
        <a:p>
          <a:endParaRPr lang="zh-CN" altLang="en-US"/>
        </a:p>
      </dgm:t>
    </dgm:pt>
    <dgm:pt modelId="{B683B5A1-CFE2-41A0-9DAF-3EDCFB2B8181}" type="parTrans" cxnId="{779C8C1A-5C38-4BCE-9437-26F3D0EAA898}">
      <dgm:prSet custT="1"/>
      <dgm:spPr>
        <a:solidFill>
          <a:schemeClr val="accent1">
            <a:lumMod val="50000"/>
          </a:schemeClr>
        </a:solidFill>
      </dgm:spPr>
      <dgm:t>
        <a:bodyPr/>
        <a:lstStyle/>
        <a:p>
          <a:endParaRPr lang="zh-CN" altLang="en-US" sz="300"/>
        </a:p>
      </dgm:t>
    </dgm:pt>
    <dgm:pt modelId="{32E47C97-F22A-4177-9481-87D3D341BA4D}">
      <dgm:prSet phldrT="[文本]" custT="1"/>
      <dgm:spPr>
        <a:solidFill>
          <a:schemeClr val="accent1">
            <a:lumMod val="50000"/>
          </a:schemeClr>
        </a:solidFill>
      </dgm:spPr>
      <dgm:t>
        <a:bodyPr/>
        <a:lstStyle/>
        <a:p>
          <a:r>
            <a:rPr lang="en-US" altLang="zh-CN" sz="1800" dirty="0"/>
            <a:t>Compute location mutation</a:t>
          </a:r>
          <a:endParaRPr lang="zh-CN" altLang="en-US" sz="1800" dirty="0"/>
        </a:p>
      </dgm:t>
    </dgm:pt>
    <dgm:pt modelId="{2D3BFD4D-EC52-4641-8416-08BDC71FDE3B}" type="sibTrans" cxnId="{4D79334B-898F-4252-993B-BE82FE18E7EC}">
      <dgm:prSet/>
      <dgm:spPr/>
      <dgm:t>
        <a:bodyPr/>
        <a:lstStyle/>
        <a:p>
          <a:endParaRPr lang="zh-CN" altLang="en-US"/>
        </a:p>
      </dgm:t>
    </dgm:pt>
    <dgm:pt modelId="{4A6D7419-8DB2-4C8A-8D78-D658E5AB2D59}" type="parTrans" cxnId="{4D79334B-898F-4252-993B-BE82FE18E7EC}">
      <dgm:prSet custT="1"/>
      <dgm:spPr>
        <a:solidFill>
          <a:schemeClr val="accent1">
            <a:lumMod val="50000"/>
          </a:schemeClr>
        </a:solidFill>
      </dgm:spPr>
      <dgm:t>
        <a:bodyPr/>
        <a:lstStyle/>
        <a:p>
          <a:endParaRPr lang="zh-CN" altLang="en-US" sz="300"/>
        </a:p>
      </dgm:t>
    </dgm:pt>
    <dgm:pt modelId="{A02A27BB-95BF-4220-833A-B156F38124F1}">
      <dgm:prSet phldrT="[文本]" custT="1"/>
      <dgm:spPr>
        <a:solidFill>
          <a:schemeClr val="accent1">
            <a:lumMod val="50000"/>
          </a:schemeClr>
        </a:solidFill>
      </dgm:spPr>
      <dgm:t>
        <a:bodyPr/>
        <a:lstStyle/>
        <a:p>
          <a:r>
            <a:rPr lang="en-US" sz="1800" b="0" i="0" dirty="0"/>
            <a:t>Threading Validation</a:t>
          </a:r>
          <a:endParaRPr lang="zh-CN" altLang="en-US" sz="1800" dirty="0"/>
        </a:p>
      </dgm:t>
    </dgm:pt>
    <dgm:pt modelId="{7808C45B-5321-4271-ABCC-C206206E9709}" type="sibTrans" cxnId="{9EB9135A-E0CC-4F88-AB81-7C4F14AACEB0}">
      <dgm:prSet/>
      <dgm:spPr/>
      <dgm:t>
        <a:bodyPr/>
        <a:lstStyle/>
        <a:p>
          <a:endParaRPr lang="zh-CN" altLang="en-US"/>
        </a:p>
      </dgm:t>
    </dgm:pt>
    <dgm:pt modelId="{6316CAF2-D6B9-45E3-8094-830374D544B8}" type="parTrans" cxnId="{9EB9135A-E0CC-4F88-AB81-7C4F14AACEB0}">
      <dgm:prSet custT="1"/>
      <dgm:spPr>
        <a:solidFill>
          <a:schemeClr val="accent1">
            <a:lumMod val="50000"/>
          </a:schemeClr>
        </a:solidFill>
      </dgm:spPr>
      <dgm:t>
        <a:bodyPr/>
        <a:lstStyle/>
        <a:p>
          <a:endParaRPr lang="zh-CN" altLang="en-US" sz="300"/>
        </a:p>
      </dgm:t>
    </dgm:pt>
    <dgm:pt modelId="{B3431A65-6853-4381-A5B1-E615B038F03B}">
      <dgm:prSet phldrT="[文本]" custT="1"/>
      <dgm:spPr>
        <a:solidFill>
          <a:schemeClr val="accent1">
            <a:lumMod val="50000"/>
          </a:schemeClr>
        </a:solidFill>
      </dgm:spPr>
      <dgm:t>
        <a:bodyPr/>
        <a:lstStyle/>
        <a:p>
          <a:r>
            <a:rPr lang="en-US" sz="1800" b="0" i="0" dirty="0"/>
            <a:t>thread binding</a:t>
          </a:r>
          <a:endParaRPr lang="zh-CN" altLang="en-US" sz="1800" dirty="0"/>
        </a:p>
      </dgm:t>
    </dgm:pt>
    <dgm:pt modelId="{23120FF5-4D2D-4C93-A9B9-EFC25CFF98C9}" type="sibTrans" cxnId="{C95FB50F-BCC3-4CCD-A56B-634240567CCC}">
      <dgm:prSet/>
      <dgm:spPr/>
      <dgm:t>
        <a:bodyPr/>
        <a:lstStyle/>
        <a:p>
          <a:endParaRPr lang="zh-CN" altLang="en-US"/>
        </a:p>
      </dgm:t>
    </dgm:pt>
    <dgm:pt modelId="{05E554CF-AC36-4304-9232-E3D1A0500473}" type="parTrans" cxnId="{C95FB50F-BCC3-4CCD-A56B-634240567CCC}">
      <dgm:prSet custT="1"/>
      <dgm:spPr>
        <a:solidFill>
          <a:schemeClr val="accent1">
            <a:lumMod val="50000"/>
          </a:schemeClr>
        </a:solidFill>
      </dgm:spPr>
      <dgm:t>
        <a:bodyPr/>
        <a:lstStyle/>
        <a:p>
          <a:endParaRPr lang="zh-CN" altLang="en-US" sz="300"/>
        </a:p>
      </dgm:t>
    </dgm:pt>
    <dgm:pt modelId="{EBEEC92B-57EF-4C54-B5E1-99D5300E95CB}">
      <dgm:prSet phldrT="[文本]" custT="1"/>
      <dgm:spPr>
        <a:solidFill>
          <a:schemeClr val="accent1">
            <a:lumMod val="50000"/>
          </a:schemeClr>
        </a:solidFill>
      </dgm:spPr>
      <dgm:t>
        <a:bodyPr/>
        <a:lstStyle/>
        <a:p>
          <a:r>
            <a:rPr lang="en-US" sz="1800" b="0" i="0" dirty="0"/>
            <a:t>Correctness of Schedule Primitives</a:t>
          </a:r>
          <a:endParaRPr lang="zh-CN" altLang="en-US" sz="1800" dirty="0"/>
        </a:p>
      </dgm:t>
    </dgm:pt>
    <dgm:pt modelId="{B46222CC-444D-474E-ACC2-0F5C11732B47}" type="sibTrans" cxnId="{25959830-C634-45C0-9F16-11D880EEC5E4}">
      <dgm:prSet/>
      <dgm:spPr/>
      <dgm:t>
        <a:bodyPr/>
        <a:lstStyle/>
        <a:p>
          <a:endParaRPr lang="zh-CN" altLang="en-US"/>
        </a:p>
      </dgm:t>
    </dgm:pt>
    <dgm:pt modelId="{B8A3E1B1-81D6-4D7A-9E48-AB6546C23EA9}" type="parTrans" cxnId="{25959830-C634-45C0-9F16-11D880EEC5E4}">
      <dgm:prSet custT="1"/>
      <dgm:spPr>
        <a:solidFill>
          <a:schemeClr val="accent1">
            <a:lumMod val="50000"/>
          </a:schemeClr>
        </a:solidFill>
      </dgm:spPr>
      <dgm:t>
        <a:bodyPr/>
        <a:lstStyle/>
        <a:p>
          <a:endParaRPr lang="zh-CN" altLang="en-US" sz="500"/>
        </a:p>
      </dgm:t>
    </dgm:pt>
    <dgm:pt modelId="{C33BC766-ECBD-40E2-9365-7CCC9F5D60E7}">
      <dgm:prSet phldrT="[文本]" custT="1"/>
      <dgm:spPr>
        <a:solidFill>
          <a:schemeClr val="accent1">
            <a:lumMod val="50000"/>
          </a:schemeClr>
        </a:solidFill>
      </dgm:spPr>
      <dgm:t>
        <a:bodyPr/>
        <a:lstStyle/>
        <a:p>
          <a:r>
            <a:rPr lang="en-US" sz="1800" b="0" i="0" dirty="0"/>
            <a:t>producer-consumer relations</a:t>
          </a:r>
          <a:endParaRPr lang="zh-CN" altLang="en-US" sz="1800" dirty="0"/>
        </a:p>
      </dgm:t>
    </dgm:pt>
    <dgm:pt modelId="{C21F3275-2410-4FDC-B9BA-6E267158BD46}" type="parTrans" cxnId="{541D6949-B63A-4BF8-81CB-E400D76ED14E}">
      <dgm:prSet/>
      <dgm:spPr>
        <a:solidFill>
          <a:schemeClr val="accent1">
            <a:lumMod val="50000"/>
          </a:schemeClr>
        </a:solidFill>
      </dgm:spPr>
      <dgm:t>
        <a:bodyPr/>
        <a:lstStyle/>
        <a:p>
          <a:endParaRPr lang="zh-CN" altLang="en-US"/>
        </a:p>
      </dgm:t>
    </dgm:pt>
    <dgm:pt modelId="{E3148495-42EB-4516-80A7-0E75369E8FBC}" type="sibTrans" cxnId="{541D6949-B63A-4BF8-81CB-E400D76ED14E}">
      <dgm:prSet/>
      <dgm:spPr/>
      <dgm:t>
        <a:bodyPr/>
        <a:lstStyle/>
        <a:p>
          <a:endParaRPr lang="zh-CN" altLang="en-US"/>
        </a:p>
      </dgm:t>
    </dgm:pt>
    <dgm:pt modelId="{3535C7B8-3DFD-4CFC-B0F0-A8F611F953E5}">
      <dgm:prSet phldrT="[文本]" custT="1"/>
      <dgm:spPr>
        <a:solidFill>
          <a:schemeClr val="accent1">
            <a:lumMod val="50000"/>
          </a:schemeClr>
        </a:solidFill>
      </dgm:spPr>
      <dgm:t>
        <a:bodyPr/>
        <a:lstStyle/>
        <a:p>
          <a:r>
            <a:rPr lang="en-US" sz="1800" b="0" i="0" dirty="0"/>
            <a:t>domain size</a:t>
          </a:r>
          <a:endParaRPr lang="zh-CN" altLang="en-US" sz="1800" dirty="0"/>
        </a:p>
      </dgm:t>
    </dgm:pt>
    <dgm:pt modelId="{3898D679-DB5B-4ECC-99F5-99CF42B77E20}" type="parTrans" cxnId="{B974278D-7BE5-4393-9355-2E63AD2402A5}">
      <dgm:prSet/>
      <dgm:spPr>
        <a:solidFill>
          <a:schemeClr val="accent1">
            <a:lumMod val="50000"/>
          </a:schemeClr>
        </a:solidFill>
      </dgm:spPr>
      <dgm:t>
        <a:bodyPr/>
        <a:lstStyle/>
        <a:p>
          <a:endParaRPr lang="zh-CN" altLang="en-US"/>
        </a:p>
      </dgm:t>
    </dgm:pt>
    <dgm:pt modelId="{5DF5C0B5-6AF1-4418-95A7-B2812804261B}" type="sibTrans" cxnId="{B974278D-7BE5-4393-9355-2E63AD2402A5}">
      <dgm:prSet/>
      <dgm:spPr/>
      <dgm:t>
        <a:bodyPr/>
        <a:lstStyle/>
        <a:p>
          <a:endParaRPr lang="zh-CN" altLang="en-US"/>
        </a:p>
      </dgm:t>
    </dgm:pt>
    <dgm:pt modelId="{D07ACED0-7D3D-4407-90EF-56CDBFD73AC7}">
      <dgm:prSet phldrT="[文本]" custT="1"/>
      <dgm:spPr>
        <a:solidFill>
          <a:schemeClr val="accent1">
            <a:lumMod val="50000"/>
          </a:schemeClr>
        </a:solidFill>
      </dgm:spPr>
      <dgm:t>
        <a:bodyPr/>
        <a:lstStyle/>
        <a:p>
          <a:r>
            <a:rPr lang="en-US" sz="1800" b="0" i="0" dirty="0"/>
            <a:t>independence</a:t>
          </a:r>
          <a:endParaRPr lang="zh-CN" altLang="en-US" sz="1800" dirty="0"/>
        </a:p>
      </dgm:t>
    </dgm:pt>
    <dgm:pt modelId="{8E224DCA-78D1-4405-8D2E-BF4B3CA03079}" type="parTrans" cxnId="{9F0CCD27-EA45-4C7C-BC3F-9F5CA5D4FFDE}">
      <dgm:prSet/>
      <dgm:spPr>
        <a:solidFill>
          <a:schemeClr val="accent1">
            <a:lumMod val="50000"/>
          </a:schemeClr>
        </a:solidFill>
      </dgm:spPr>
      <dgm:t>
        <a:bodyPr/>
        <a:lstStyle/>
        <a:p>
          <a:endParaRPr lang="zh-CN" altLang="en-US"/>
        </a:p>
      </dgm:t>
    </dgm:pt>
    <dgm:pt modelId="{5ACC619E-A664-41A7-869E-CAD6F402A5D1}" type="sibTrans" cxnId="{9F0CCD27-EA45-4C7C-BC3F-9F5CA5D4FFDE}">
      <dgm:prSet/>
      <dgm:spPr/>
      <dgm:t>
        <a:bodyPr/>
        <a:lstStyle/>
        <a:p>
          <a:endParaRPr lang="zh-CN" altLang="en-US"/>
        </a:p>
      </dgm:t>
    </dgm:pt>
    <dgm:pt modelId="{3DFF2D7C-1029-46AD-8D62-8271B8176912}">
      <dgm:prSet phldrT="[文本]" custT="1"/>
      <dgm:spPr>
        <a:solidFill>
          <a:schemeClr val="accent1">
            <a:lumMod val="50000"/>
          </a:schemeClr>
        </a:solidFill>
      </dgm:spPr>
      <dgm:t>
        <a:bodyPr/>
        <a:lstStyle/>
        <a:p>
          <a:r>
            <a:rPr lang="en-US" sz="1800" b="0" i="0" dirty="0"/>
            <a:t>cooperative memory access</a:t>
          </a:r>
          <a:endParaRPr lang="zh-CN" altLang="en-US" sz="1800" dirty="0"/>
        </a:p>
      </dgm:t>
    </dgm:pt>
    <dgm:pt modelId="{C4532728-31D1-4783-9FDE-21A2BCC00AB3}" type="parTrans" cxnId="{51F321C2-2C7D-4501-9251-E3694CDB9A46}">
      <dgm:prSet/>
      <dgm:spPr>
        <a:solidFill>
          <a:schemeClr val="accent1">
            <a:lumMod val="50000"/>
          </a:schemeClr>
        </a:solidFill>
      </dgm:spPr>
      <dgm:t>
        <a:bodyPr/>
        <a:lstStyle/>
        <a:p>
          <a:endParaRPr lang="zh-CN" altLang="en-US"/>
        </a:p>
      </dgm:t>
    </dgm:pt>
    <dgm:pt modelId="{74218020-B295-4577-99D9-453F4ED4E22B}" type="sibTrans" cxnId="{51F321C2-2C7D-4501-9251-E3694CDB9A46}">
      <dgm:prSet/>
      <dgm:spPr/>
      <dgm:t>
        <a:bodyPr/>
        <a:lstStyle/>
        <a:p>
          <a:endParaRPr lang="zh-CN" altLang="en-US"/>
        </a:p>
      </dgm:t>
    </dgm:pt>
    <dgm:pt modelId="{D6511574-3802-4DAD-913B-2390D9EB3C7A}">
      <dgm:prSet phldrT="[文本]" custT="1"/>
      <dgm:spPr>
        <a:solidFill>
          <a:schemeClr val="accent1">
            <a:lumMod val="50000"/>
          </a:schemeClr>
        </a:solidFill>
      </dgm:spPr>
      <dgm:t>
        <a:bodyPr/>
        <a:lstStyle/>
        <a:p>
          <a:r>
            <a:rPr lang="en-US" sz="1800" b="0" i="0"/>
            <a:t>execution scope</a:t>
          </a:r>
          <a:endParaRPr lang="zh-CN" altLang="en-US" sz="1800" dirty="0"/>
        </a:p>
      </dgm:t>
    </dgm:pt>
    <dgm:pt modelId="{65099E24-15FB-4CB4-B6B7-43F84F515236}" type="parTrans" cxnId="{7CB98E78-F464-4DF4-A2BE-32FED96E74AF}">
      <dgm:prSet/>
      <dgm:spPr>
        <a:solidFill>
          <a:schemeClr val="accent1">
            <a:lumMod val="50000"/>
          </a:schemeClr>
        </a:solidFill>
      </dgm:spPr>
      <dgm:t>
        <a:bodyPr/>
        <a:lstStyle/>
        <a:p>
          <a:endParaRPr lang="zh-CN" altLang="en-US"/>
        </a:p>
      </dgm:t>
    </dgm:pt>
    <dgm:pt modelId="{39638908-F9B8-4782-8530-6423C10E7641}" type="sibTrans" cxnId="{7CB98E78-F464-4DF4-A2BE-32FED96E74AF}">
      <dgm:prSet/>
      <dgm:spPr/>
      <dgm:t>
        <a:bodyPr/>
        <a:lstStyle/>
        <a:p>
          <a:endParaRPr lang="zh-CN" altLang="en-US"/>
        </a:p>
      </dgm:t>
    </dgm:pt>
    <dgm:pt modelId="{66AFF330-18FB-4DF5-8ED8-A50E767E2B30}" type="pres">
      <dgm:prSet presAssocID="{8EB94C4C-B128-4FA1-A159-D1A08B3A21D5}" presName="diagram" presStyleCnt="0">
        <dgm:presLayoutVars>
          <dgm:chPref val="1"/>
          <dgm:dir/>
          <dgm:animOne val="branch"/>
          <dgm:animLvl val="lvl"/>
          <dgm:resizeHandles val="exact"/>
        </dgm:presLayoutVars>
      </dgm:prSet>
      <dgm:spPr/>
    </dgm:pt>
    <dgm:pt modelId="{B92C56AC-D59A-40CF-A437-28169B164017}" type="pres">
      <dgm:prSet presAssocID="{BE594D38-2864-4985-AD65-FFD1BA72B56A}" presName="root1" presStyleCnt="0"/>
      <dgm:spPr/>
    </dgm:pt>
    <dgm:pt modelId="{6549FFA1-04F7-4B47-91BC-4B77E0FBB625}" type="pres">
      <dgm:prSet presAssocID="{BE594D38-2864-4985-AD65-FFD1BA72B56A}" presName="LevelOneTextNode" presStyleLbl="node0" presStyleIdx="0" presStyleCnt="1">
        <dgm:presLayoutVars>
          <dgm:chPref val="3"/>
        </dgm:presLayoutVars>
      </dgm:prSet>
      <dgm:spPr/>
    </dgm:pt>
    <dgm:pt modelId="{C40D3BAC-C20E-4914-8153-081E30DA0E1D}" type="pres">
      <dgm:prSet presAssocID="{BE594D38-2864-4985-AD65-FFD1BA72B56A}" presName="level2hierChild" presStyleCnt="0"/>
      <dgm:spPr/>
    </dgm:pt>
    <dgm:pt modelId="{1A38E49E-B250-44AB-9CA5-6820E2E9A3D3}" type="pres">
      <dgm:prSet presAssocID="{D6E178CB-2BD9-4A29-9517-3EEE8284B256}" presName="conn2-1" presStyleLbl="parChTrans1D2" presStyleIdx="0" presStyleCnt="3"/>
      <dgm:spPr/>
    </dgm:pt>
    <dgm:pt modelId="{F217412E-0478-490B-99B0-8B0A7FD19EE1}" type="pres">
      <dgm:prSet presAssocID="{D6E178CB-2BD9-4A29-9517-3EEE8284B256}" presName="connTx" presStyleLbl="parChTrans1D2" presStyleIdx="0" presStyleCnt="3"/>
      <dgm:spPr/>
    </dgm:pt>
    <dgm:pt modelId="{56488D80-00F4-4D1C-85F1-937489DDE2D9}" type="pres">
      <dgm:prSet presAssocID="{69A17AAC-591B-4FC4-B141-13D0A38505EB}" presName="root2" presStyleCnt="0"/>
      <dgm:spPr/>
    </dgm:pt>
    <dgm:pt modelId="{BB185EA8-973A-4E18-8C19-7B1CC83CEF27}" type="pres">
      <dgm:prSet presAssocID="{69A17AAC-591B-4FC4-B141-13D0A38505EB}" presName="LevelTwoTextNode" presStyleLbl="node2" presStyleIdx="0" presStyleCnt="3">
        <dgm:presLayoutVars>
          <dgm:chPref val="3"/>
        </dgm:presLayoutVars>
      </dgm:prSet>
      <dgm:spPr/>
    </dgm:pt>
    <dgm:pt modelId="{EE92C364-FBA8-43B8-BF6C-947AC583E668}" type="pres">
      <dgm:prSet presAssocID="{69A17AAC-591B-4FC4-B141-13D0A38505EB}" presName="level3hierChild" presStyleCnt="0"/>
      <dgm:spPr/>
    </dgm:pt>
    <dgm:pt modelId="{E2DCE858-B660-4617-8057-BB2B72A1479F}" type="pres">
      <dgm:prSet presAssocID="{B683B5A1-CFE2-41A0-9DAF-3EDCFB2B8181}" presName="conn2-1" presStyleLbl="parChTrans1D3" presStyleIdx="0" presStyleCnt="6"/>
      <dgm:spPr/>
    </dgm:pt>
    <dgm:pt modelId="{751C1163-F325-41A3-97F5-9151E7EFE302}" type="pres">
      <dgm:prSet presAssocID="{B683B5A1-CFE2-41A0-9DAF-3EDCFB2B8181}" presName="connTx" presStyleLbl="parChTrans1D3" presStyleIdx="0" presStyleCnt="6"/>
      <dgm:spPr/>
    </dgm:pt>
    <dgm:pt modelId="{A30B439D-3912-4CCC-B47F-8496B99CDECD}" type="pres">
      <dgm:prSet presAssocID="{3073FE91-E99B-4DA2-AB96-6AA225BB4488}" presName="root2" presStyleCnt="0"/>
      <dgm:spPr/>
    </dgm:pt>
    <dgm:pt modelId="{9EF4BAD3-CF54-43B3-8F38-BF5E0A602E44}" type="pres">
      <dgm:prSet presAssocID="{3073FE91-E99B-4DA2-AB96-6AA225BB4488}" presName="LevelTwoTextNode" presStyleLbl="node3" presStyleIdx="0" presStyleCnt="6" custScaleX="130787" custLinFactNeighborX="100" custLinFactNeighborY="-33269">
        <dgm:presLayoutVars>
          <dgm:chPref val="3"/>
        </dgm:presLayoutVars>
      </dgm:prSet>
      <dgm:spPr/>
    </dgm:pt>
    <dgm:pt modelId="{D444C45D-CDC5-4E06-8F51-DF01A35283C0}" type="pres">
      <dgm:prSet presAssocID="{3073FE91-E99B-4DA2-AB96-6AA225BB4488}" presName="level3hierChild" presStyleCnt="0"/>
      <dgm:spPr/>
    </dgm:pt>
    <dgm:pt modelId="{33C67B54-0BCC-409D-8B18-B0FCE5E83106}" type="pres">
      <dgm:prSet presAssocID="{3898D679-DB5B-4ECC-99F5-99CF42B77E20}" presName="conn2-1" presStyleLbl="parChTrans1D4" presStyleIdx="0" presStyleCnt="2"/>
      <dgm:spPr/>
    </dgm:pt>
    <dgm:pt modelId="{A94CAA42-7C59-4C04-872F-1090BF3FA678}" type="pres">
      <dgm:prSet presAssocID="{3898D679-DB5B-4ECC-99F5-99CF42B77E20}" presName="connTx" presStyleLbl="parChTrans1D4" presStyleIdx="0" presStyleCnt="2"/>
      <dgm:spPr/>
    </dgm:pt>
    <dgm:pt modelId="{A5E52270-95A1-4574-89CB-DF90A228CFE7}" type="pres">
      <dgm:prSet presAssocID="{3535C7B8-3DFD-4CFC-B0F0-A8F611F953E5}" presName="root2" presStyleCnt="0"/>
      <dgm:spPr/>
    </dgm:pt>
    <dgm:pt modelId="{6B6F5969-91BE-4BEB-85F8-C265E9BCEFBA}" type="pres">
      <dgm:prSet presAssocID="{3535C7B8-3DFD-4CFC-B0F0-A8F611F953E5}" presName="LevelTwoTextNode" presStyleLbl="node4" presStyleIdx="0" presStyleCnt="2" custScaleX="146073">
        <dgm:presLayoutVars>
          <dgm:chPref val="3"/>
        </dgm:presLayoutVars>
      </dgm:prSet>
      <dgm:spPr/>
    </dgm:pt>
    <dgm:pt modelId="{874F768F-C80F-4B1D-A77B-FA714ACAC682}" type="pres">
      <dgm:prSet presAssocID="{3535C7B8-3DFD-4CFC-B0F0-A8F611F953E5}" presName="level3hierChild" presStyleCnt="0"/>
      <dgm:spPr/>
    </dgm:pt>
    <dgm:pt modelId="{851D8DF8-463A-4743-8D20-B709FF2260E3}" type="pres">
      <dgm:prSet presAssocID="{8E224DCA-78D1-4405-8D2E-BF4B3CA03079}" presName="conn2-1" presStyleLbl="parChTrans1D4" presStyleIdx="1" presStyleCnt="2"/>
      <dgm:spPr/>
    </dgm:pt>
    <dgm:pt modelId="{C2517564-1245-4F64-B957-455A4C6C488F}" type="pres">
      <dgm:prSet presAssocID="{8E224DCA-78D1-4405-8D2E-BF4B3CA03079}" presName="connTx" presStyleLbl="parChTrans1D4" presStyleIdx="1" presStyleCnt="2"/>
      <dgm:spPr/>
    </dgm:pt>
    <dgm:pt modelId="{D6ACED36-B891-47A1-9936-E4D64C38EEA4}" type="pres">
      <dgm:prSet presAssocID="{D07ACED0-7D3D-4407-90EF-56CDBFD73AC7}" presName="root2" presStyleCnt="0"/>
      <dgm:spPr/>
    </dgm:pt>
    <dgm:pt modelId="{5A68E4CF-6759-4F5A-930E-7CD23B2487A4}" type="pres">
      <dgm:prSet presAssocID="{D07ACED0-7D3D-4407-90EF-56CDBFD73AC7}" presName="LevelTwoTextNode" presStyleLbl="node4" presStyleIdx="1" presStyleCnt="2" custScaleX="146073">
        <dgm:presLayoutVars>
          <dgm:chPref val="3"/>
        </dgm:presLayoutVars>
      </dgm:prSet>
      <dgm:spPr/>
    </dgm:pt>
    <dgm:pt modelId="{A464B06F-B706-45C6-8979-A26CAF9D0FCA}" type="pres">
      <dgm:prSet presAssocID="{D07ACED0-7D3D-4407-90EF-56CDBFD73AC7}" presName="level3hierChild" presStyleCnt="0"/>
      <dgm:spPr/>
    </dgm:pt>
    <dgm:pt modelId="{7E4AE5D6-FB38-4499-B7B2-0238044CF298}" type="pres">
      <dgm:prSet presAssocID="{C21F3275-2410-4FDC-B9BA-6E267158BD46}" presName="conn2-1" presStyleLbl="parChTrans1D3" presStyleIdx="1" presStyleCnt="6"/>
      <dgm:spPr/>
    </dgm:pt>
    <dgm:pt modelId="{D76BCA32-162A-4291-89F0-BF61539E2C5A}" type="pres">
      <dgm:prSet presAssocID="{C21F3275-2410-4FDC-B9BA-6E267158BD46}" presName="connTx" presStyleLbl="parChTrans1D3" presStyleIdx="1" presStyleCnt="6"/>
      <dgm:spPr/>
    </dgm:pt>
    <dgm:pt modelId="{DB06A3E1-FC26-4AB4-87DB-36D9A16173ED}" type="pres">
      <dgm:prSet presAssocID="{C33BC766-ECBD-40E2-9365-7CCC9F5D60E7}" presName="root2" presStyleCnt="0"/>
      <dgm:spPr/>
    </dgm:pt>
    <dgm:pt modelId="{7A6BB9BB-1EDD-40EB-8F5D-6F8FCA911C9A}" type="pres">
      <dgm:prSet presAssocID="{C33BC766-ECBD-40E2-9365-7CCC9F5D60E7}" presName="LevelTwoTextNode" presStyleLbl="node3" presStyleIdx="1" presStyleCnt="6" custScaleX="272024">
        <dgm:presLayoutVars>
          <dgm:chPref val="3"/>
        </dgm:presLayoutVars>
      </dgm:prSet>
      <dgm:spPr/>
    </dgm:pt>
    <dgm:pt modelId="{D4B8D20D-651B-4324-A84E-6E4EBFC958F4}" type="pres">
      <dgm:prSet presAssocID="{C33BC766-ECBD-40E2-9365-7CCC9F5D60E7}" presName="level3hierChild" presStyleCnt="0"/>
      <dgm:spPr/>
    </dgm:pt>
    <dgm:pt modelId="{457E0B91-BA40-4D30-B0CE-0A3309A38264}" type="pres">
      <dgm:prSet presAssocID="{4A6D7419-8DB2-4C8A-8D78-D658E5AB2D59}" presName="conn2-1" presStyleLbl="parChTrans1D3" presStyleIdx="2" presStyleCnt="6"/>
      <dgm:spPr/>
    </dgm:pt>
    <dgm:pt modelId="{0CD79718-5107-403C-8218-1FEA6C5BAF18}" type="pres">
      <dgm:prSet presAssocID="{4A6D7419-8DB2-4C8A-8D78-D658E5AB2D59}" presName="connTx" presStyleLbl="parChTrans1D3" presStyleIdx="2" presStyleCnt="6"/>
      <dgm:spPr/>
    </dgm:pt>
    <dgm:pt modelId="{074F0ACE-CFFB-4ADE-9663-6DFD739BA98D}" type="pres">
      <dgm:prSet presAssocID="{32E47C97-F22A-4177-9481-87D3D341BA4D}" presName="root2" presStyleCnt="0"/>
      <dgm:spPr/>
    </dgm:pt>
    <dgm:pt modelId="{F8D5F9A9-C84E-4A99-9647-4BD950660E49}" type="pres">
      <dgm:prSet presAssocID="{32E47C97-F22A-4177-9481-87D3D341BA4D}" presName="LevelTwoTextNode" presStyleLbl="node3" presStyleIdx="2" presStyleCnt="6" custScaleX="272024">
        <dgm:presLayoutVars>
          <dgm:chPref val="3"/>
        </dgm:presLayoutVars>
      </dgm:prSet>
      <dgm:spPr/>
    </dgm:pt>
    <dgm:pt modelId="{40E7E3A7-204A-40C7-9ABE-528F2CBBEF18}" type="pres">
      <dgm:prSet presAssocID="{32E47C97-F22A-4177-9481-87D3D341BA4D}" presName="level3hierChild" presStyleCnt="0"/>
      <dgm:spPr/>
    </dgm:pt>
    <dgm:pt modelId="{2815A65D-41B4-41C9-B9AC-C35CF0965F59}" type="pres">
      <dgm:prSet presAssocID="{6316CAF2-D6B9-45E3-8094-830374D544B8}" presName="conn2-1" presStyleLbl="parChTrans1D2" presStyleIdx="1" presStyleCnt="3"/>
      <dgm:spPr/>
    </dgm:pt>
    <dgm:pt modelId="{D373F61A-8368-436C-A3D7-BE18710B36A7}" type="pres">
      <dgm:prSet presAssocID="{6316CAF2-D6B9-45E3-8094-830374D544B8}" presName="connTx" presStyleLbl="parChTrans1D2" presStyleIdx="1" presStyleCnt="3"/>
      <dgm:spPr/>
    </dgm:pt>
    <dgm:pt modelId="{07F4552D-7F33-4B4F-9453-BCD90E686F92}" type="pres">
      <dgm:prSet presAssocID="{A02A27BB-95BF-4220-833A-B156F38124F1}" presName="root2" presStyleCnt="0"/>
      <dgm:spPr/>
    </dgm:pt>
    <dgm:pt modelId="{BB71E531-3A2B-4E83-9638-80C58A9796E9}" type="pres">
      <dgm:prSet presAssocID="{A02A27BB-95BF-4220-833A-B156F38124F1}" presName="LevelTwoTextNode" presStyleLbl="node2" presStyleIdx="1" presStyleCnt="3">
        <dgm:presLayoutVars>
          <dgm:chPref val="3"/>
        </dgm:presLayoutVars>
      </dgm:prSet>
      <dgm:spPr/>
    </dgm:pt>
    <dgm:pt modelId="{E6865E25-A2BB-4EF2-A474-71DBD752B143}" type="pres">
      <dgm:prSet presAssocID="{A02A27BB-95BF-4220-833A-B156F38124F1}" presName="level3hierChild" presStyleCnt="0"/>
      <dgm:spPr/>
    </dgm:pt>
    <dgm:pt modelId="{00B974AB-228A-4202-B5C5-01833409D2F8}" type="pres">
      <dgm:prSet presAssocID="{05E554CF-AC36-4304-9232-E3D1A0500473}" presName="conn2-1" presStyleLbl="parChTrans1D3" presStyleIdx="3" presStyleCnt="6"/>
      <dgm:spPr/>
    </dgm:pt>
    <dgm:pt modelId="{7289FE69-8E38-437E-8FCA-65BC45718D7B}" type="pres">
      <dgm:prSet presAssocID="{05E554CF-AC36-4304-9232-E3D1A0500473}" presName="connTx" presStyleLbl="parChTrans1D3" presStyleIdx="3" presStyleCnt="6"/>
      <dgm:spPr/>
    </dgm:pt>
    <dgm:pt modelId="{7E7B7D73-5FA3-4A59-BE43-92016719868B}" type="pres">
      <dgm:prSet presAssocID="{B3431A65-6853-4381-A5B1-E615B038F03B}" presName="root2" presStyleCnt="0"/>
      <dgm:spPr/>
    </dgm:pt>
    <dgm:pt modelId="{8EF71531-BD0E-4DED-BBA8-577B08055290}" type="pres">
      <dgm:prSet presAssocID="{B3431A65-6853-4381-A5B1-E615B038F03B}" presName="LevelTwoTextNode" presStyleLbl="node3" presStyleIdx="3" presStyleCnt="6" custScaleX="272024">
        <dgm:presLayoutVars>
          <dgm:chPref val="3"/>
        </dgm:presLayoutVars>
      </dgm:prSet>
      <dgm:spPr/>
    </dgm:pt>
    <dgm:pt modelId="{8AB26AB3-35BC-4095-B704-76CDAE325CEC}" type="pres">
      <dgm:prSet presAssocID="{B3431A65-6853-4381-A5B1-E615B038F03B}" presName="level3hierChild" presStyleCnt="0"/>
      <dgm:spPr/>
    </dgm:pt>
    <dgm:pt modelId="{A14D4A1F-4774-4EE6-9D49-A07C73038295}" type="pres">
      <dgm:prSet presAssocID="{C4532728-31D1-4783-9FDE-21A2BCC00AB3}" presName="conn2-1" presStyleLbl="parChTrans1D3" presStyleIdx="4" presStyleCnt="6"/>
      <dgm:spPr/>
    </dgm:pt>
    <dgm:pt modelId="{464D8807-FA73-4176-AEE9-477C9B0F8AC6}" type="pres">
      <dgm:prSet presAssocID="{C4532728-31D1-4783-9FDE-21A2BCC00AB3}" presName="connTx" presStyleLbl="parChTrans1D3" presStyleIdx="4" presStyleCnt="6"/>
      <dgm:spPr/>
    </dgm:pt>
    <dgm:pt modelId="{EA832AA8-76A6-4784-B02F-F1008C50BC87}" type="pres">
      <dgm:prSet presAssocID="{3DFF2D7C-1029-46AD-8D62-8271B8176912}" presName="root2" presStyleCnt="0"/>
      <dgm:spPr/>
    </dgm:pt>
    <dgm:pt modelId="{FA3FDDB4-2AE4-4680-B865-5ECCFB54C6FC}" type="pres">
      <dgm:prSet presAssocID="{3DFF2D7C-1029-46AD-8D62-8271B8176912}" presName="LevelTwoTextNode" presStyleLbl="node3" presStyleIdx="4" presStyleCnt="6" custScaleX="272024">
        <dgm:presLayoutVars>
          <dgm:chPref val="3"/>
        </dgm:presLayoutVars>
      </dgm:prSet>
      <dgm:spPr/>
    </dgm:pt>
    <dgm:pt modelId="{EF875C69-2ED6-4658-8118-F813C95408DC}" type="pres">
      <dgm:prSet presAssocID="{3DFF2D7C-1029-46AD-8D62-8271B8176912}" presName="level3hierChild" presStyleCnt="0"/>
      <dgm:spPr/>
    </dgm:pt>
    <dgm:pt modelId="{52A78BD6-7BF0-4643-8341-B181D0D50C9A}" type="pres">
      <dgm:prSet presAssocID="{65099E24-15FB-4CB4-B6B7-43F84F515236}" presName="conn2-1" presStyleLbl="parChTrans1D3" presStyleIdx="5" presStyleCnt="6"/>
      <dgm:spPr/>
    </dgm:pt>
    <dgm:pt modelId="{642BFBAE-E311-4F8C-9251-23D7B7F65FD6}" type="pres">
      <dgm:prSet presAssocID="{65099E24-15FB-4CB4-B6B7-43F84F515236}" presName="connTx" presStyleLbl="parChTrans1D3" presStyleIdx="5" presStyleCnt="6"/>
      <dgm:spPr/>
    </dgm:pt>
    <dgm:pt modelId="{3D0D71A6-F662-4B95-BBC7-8E8823DBBDA7}" type="pres">
      <dgm:prSet presAssocID="{D6511574-3802-4DAD-913B-2390D9EB3C7A}" presName="root2" presStyleCnt="0"/>
      <dgm:spPr/>
    </dgm:pt>
    <dgm:pt modelId="{6D5A4446-8B57-47E4-8ADB-E6A241AFACF1}" type="pres">
      <dgm:prSet presAssocID="{D6511574-3802-4DAD-913B-2390D9EB3C7A}" presName="LevelTwoTextNode" presStyleLbl="node3" presStyleIdx="5" presStyleCnt="6" custScaleX="272024">
        <dgm:presLayoutVars>
          <dgm:chPref val="3"/>
        </dgm:presLayoutVars>
      </dgm:prSet>
      <dgm:spPr/>
    </dgm:pt>
    <dgm:pt modelId="{8698B4C1-943A-415B-B2B3-8F9676F6538C}" type="pres">
      <dgm:prSet presAssocID="{D6511574-3802-4DAD-913B-2390D9EB3C7A}" presName="level3hierChild" presStyleCnt="0"/>
      <dgm:spPr/>
    </dgm:pt>
    <dgm:pt modelId="{5DD19355-808E-4760-AD6A-3AD8B1A32A85}" type="pres">
      <dgm:prSet presAssocID="{B8A3E1B1-81D6-4D7A-9E48-AB6546C23EA9}" presName="conn2-1" presStyleLbl="parChTrans1D2" presStyleIdx="2" presStyleCnt="3"/>
      <dgm:spPr/>
    </dgm:pt>
    <dgm:pt modelId="{CFC08799-8498-4F6D-B4E3-7947D80E250D}" type="pres">
      <dgm:prSet presAssocID="{B8A3E1B1-81D6-4D7A-9E48-AB6546C23EA9}" presName="connTx" presStyleLbl="parChTrans1D2" presStyleIdx="2" presStyleCnt="3"/>
      <dgm:spPr/>
    </dgm:pt>
    <dgm:pt modelId="{F9B76959-ADB5-47E5-9193-67F48715D1D0}" type="pres">
      <dgm:prSet presAssocID="{EBEEC92B-57EF-4C54-B5E1-99D5300E95CB}" presName="root2" presStyleCnt="0"/>
      <dgm:spPr/>
    </dgm:pt>
    <dgm:pt modelId="{C0369C87-4E01-46A3-9EC4-4635542322A7}" type="pres">
      <dgm:prSet presAssocID="{EBEEC92B-57EF-4C54-B5E1-99D5300E95CB}" presName="LevelTwoTextNode" presStyleLbl="node2" presStyleIdx="2" presStyleCnt="3" custScaleX="227680">
        <dgm:presLayoutVars>
          <dgm:chPref val="3"/>
        </dgm:presLayoutVars>
      </dgm:prSet>
      <dgm:spPr/>
    </dgm:pt>
    <dgm:pt modelId="{36093727-9D91-4907-A6B3-F06F084F7D6D}" type="pres">
      <dgm:prSet presAssocID="{EBEEC92B-57EF-4C54-B5E1-99D5300E95CB}" presName="level3hierChild" presStyleCnt="0"/>
      <dgm:spPr/>
    </dgm:pt>
  </dgm:ptLst>
  <dgm:cxnLst>
    <dgm:cxn modelId="{265A0505-4563-47C5-9434-B3C6982AE809}" type="presOf" srcId="{6316CAF2-D6B9-45E3-8094-830374D544B8}" destId="{2815A65D-41B4-41C9-B9AC-C35CF0965F59}" srcOrd="0" destOrd="0" presId="urn:microsoft.com/office/officeart/2005/8/layout/hierarchy2"/>
    <dgm:cxn modelId="{02851705-068E-47C8-B241-485B98FB8D63}" type="presOf" srcId="{3073FE91-E99B-4DA2-AB96-6AA225BB4488}" destId="{9EF4BAD3-CF54-43B3-8F38-BF5E0A602E44}" srcOrd="0" destOrd="0" presId="urn:microsoft.com/office/officeart/2005/8/layout/hierarchy2"/>
    <dgm:cxn modelId="{5E11E805-4E30-4FA0-A777-72B769F5181A}" type="presOf" srcId="{BE594D38-2864-4985-AD65-FFD1BA72B56A}" destId="{6549FFA1-04F7-4B47-91BC-4B77E0FBB625}" srcOrd="0" destOrd="0" presId="urn:microsoft.com/office/officeart/2005/8/layout/hierarchy2"/>
    <dgm:cxn modelId="{FAAE9608-D0E2-44D6-A1D8-C6721C8FAB57}" type="presOf" srcId="{3898D679-DB5B-4ECC-99F5-99CF42B77E20}" destId="{A94CAA42-7C59-4C04-872F-1090BF3FA678}" srcOrd="1" destOrd="0" presId="urn:microsoft.com/office/officeart/2005/8/layout/hierarchy2"/>
    <dgm:cxn modelId="{C95FB50F-BCC3-4CCD-A56B-634240567CCC}" srcId="{A02A27BB-95BF-4220-833A-B156F38124F1}" destId="{B3431A65-6853-4381-A5B1-E615B038F03B}" srcOrd="0" destOrd="0" parTransId="{05E554CF-AC36-4304-9232-E3D1A0500473}" sibTransId="{23120FF5-4D2D-4C93-A9B9-EFC25CFF98C9}"/>
    <dgm:cxn modelId="{80A71617-08A0-4BCC-8951-68F77335C152}" srcId="{BE594D38-2864-4985-AD65-FFD1BA72B56A}" destId="{69A17AAC-591B-4FC4-B141-13D0A38505EB}" srcOrd="0" destOrd="0" parTransId="{D6E178CB-2BD9-4A29-9517-3EEE8284B256}" sibTransId="{B6DD5651-C3A9-4094-AB12-4F35527057A1}"/>
    <dgm:cxn modelId="{7137091A-E857-4011-AA73-DB1F2B4130B9}" type="presOf" srcId="{32E47C97-F22A-4177-9481-87D3D341BA4D}" destId="{F8D5F9A9-C84E-4A99-9647-4BD950660E49}" srcOrd="0" destOrd="0" presId="urn:microsoft.com/office/officeart/2005/8/layout/hierarchy2"/>
    <dgm:cxn modelId="{779C8C1A-5C38-4BCE-9437-26F3D0EAA898}" srcId="{69A17AAC-591B-4FC4-B141-13D0A38505EB}" destId="{3073FE91-E99B-4DA2-AB96-6AA225BB4488}" srcOrd="0" destOrd="0" parTransId="{B683B5A1-CFE2-41A0-9DAF-3EDCFB2B8181}" sibTransId="{856A74E5-B276-42CA-9DC5-45F7BDBC8C57}"/>
    <dgm:cxn modelId="{1C17B526-F821-4781-870E-AD00F31431F8}" type="presOf" srcId="{65099E24-15FB-4CB4-B6B7-43F84F515236}" destId="{642BFBAE-E311-4F8C-9251-23D7B7F65FD6}" srcOrd="1" destOrd="0" presId="urn:microsoft.com/office/officeart/2005/8/layout/hierarchy2"/>
    <dgm:cxn modelId="{98718A27-C6D6-4D61-A2E0-AED0FA1895EA}" type="presOf" srcId="{6316CAF2-D6B9-45E3-8094-830374D544B8}" destId="{D373F61A-8368-436C-A3D7-BE18710B36A7}" srcOrd="1" destOrd="0" presId="urn:microsoft.com/office/officeart/2005/8/layout/hierarchy2"/>
    <dgm:cxn modelId="{9F0CCD27-EA45-4C7C-BC3F-9F5CA5D4FFDE}" srcId="{3073FE91-E99B-4DA2-AB96-6AA225BB4488}" destId="{D07ACED0-7D3D-4407-90EF-56CDBFD73AC7}" srcOrd="1" destOrd="0" parTransId="{8E224DCA-78D1-4405-8D2E-BF4B3CA03079}" sibTransId="{5ACC619E-A664-41A7-869E-CAD6F402A5D1}"/>
    <dgm:cxn modelId="{DCB53928-6021-44D3-97E3-593765F14D41}" type="presOf" srcId="{4A6D7419-8DB2-4C8A-8D78-D658E5AB2D59}" destId="{0CD79718-5107-403C-8218-1FEA6C5BAF18}" srcOrd="1" destOrd="0" presId="urn:microsoft.com/office/officeart/2005/8/layout/hierarchy2"/>
    <dgm:cxn modelId="{25959830-C634-45C0-9F16-11D880EEC5E4}" srcId="{BE594D38-2864-4985-AD65-FFD1BA72B56A}" destId="{EBEEC92B-57EF-4C54-B5E1-99D5300E95CB}" srcOrd="2" destOrd="0" parTransId="{B8A3E1B1-81D6-4D7A-9E48-AB6546C23EA9}" sibTransId="{B46222CC-444D-474E-ACC2-0F5C11732B47}"/>
    <dgm:cxn modelId="{624F2F34-2E44-424A-98C1-EC5300629018}" type="presOf" srcId="{B3431A65-6853-4381-A5B1-E615B038F03B}" destId="{8EF71531-BD0E-4DED-BBA8-577B08055290}" srcOrd="0" destOrd="0" presId="urn:microsoft.com/office/officeart/2005/8/layout/hierarchy2"/>
    <dgm:cxn modelId="{CBFF2148-2EA3-4074-8DB3-E5307A855204}" type="presOf" srcId="{4A6D7419-8DB2-4C8A-8D78-D658E5AB2D59}" destId="{457E0B91-BA40-4D30-B0CE-0A3309A38264}" srcOrd="0" destOrd="0" presId="urn:microsoft.com/office/officeart/2005/8/layout/hierarchy2"/>
    <dgm:cxn modelId="{541D6949-B63A-4BF8-81CB-E400D76ED14E}" srcId="{69A17AAC-591B-4FC4-B141-13D0A38505EB}" destId="{C33BC766-ECBD-40E2-9365-7CCC9F5D60E7}" srcOrd="1" destOrd="0" parTransId="{C21F3275-2410-4FDC-B9BA-6E267158BD46}" sibTransId="{E3148495-42EB-4516-80A7-0E75369E8FBC}"/>
    <dgm:cxn modelId="{4D79334B-898F-4252-993B-BE82FE18E7EC}" srcId="{69A17AAC-591B-4FC4-B141-13D0A38505EB}" destId="{32E47C97-F22A-4177-9481-87D3D341BA4D}" srcOrd="2" destOrd="0" parTransId="{4A6D7419-8DB2-4C8A-8D78-D658E5AB2D59}" sibTransId="{2D3BFD4D-EC52-4641-8416-08BDC71FDE3B}"/>
    <dgm:cxn modelId="{41E63E4B-552E-4A41-A033-DE960EFE3891}" type="presOf" srcId="{05E554CF-AC36-4304-9232-E3D1A0500473}" destId="{00B974AB-228A-4202-B5C5-01833409D2F8}" srcOrd="0" destOrd="0" presId="urn:microsoft.com/office/officeart/2005/8/layout/hierarchy2"/>
    <dgm:cxn modelId="{8943D358-2F0B-41C3-97C6-25196A2D54C3}" srcId="{8EB94C4C-B128-4FA1-A159-D1A08B3A21D5}" destId="{BE594D38-2864-4985-AD65-FFD1BA72B56A}" srcOrd="0" destOrd="0" parTransId="{8E7355CA-5C2C-40D3-8AD2-E768B4EC762F}" sibTransId="{7EBD4BB4-B7F0-4FF5-99A0-95CB6F403765}"/>
    <dgm:cxn modelId="{9EB9135A-E0CC-4F88-AB81-7C4F14AACEB0}" srcId="{BE594D38-2864-4985-AD65-FFD1BA72B56A}" destId="{A02A27BB-95BF-4220-833A-B156F38124F1}" srcOrd="1" destOrd="0" parTransId="{6316CAF2-D6B9-45E3-8094-830374D544B8}" sibTransId="{7808C45B-5321-4271-ABCC-C206206E9709}"/>
    <dgm:cxn modelId="{CC5F8A5F-AA99-44B1-9460-1E88D3CCE8A5}" type="presOf" srcId="{69A17AAC-591B-4FC4-B141-13D0A38505EB}" destId="{BB185EA8-973A-4E18-8C19-7B1CC83CEF27}" srcOrd="0" destOrd="0" presId="urn:microsoft.com/office/officeart/2005/8/layout/hierarchy2"/>
    <dgm:cxn modelId="{C33F4767-E21E-4261-B03B-57CB9357CAB0}" type="presOf" srcId="{D6E178CB-2BD9-4A29-9517-3EEE8284B256}" destId="{F217412E-0478-490B-99B0-8B0A7FD19EE1}" srcOrd="1" destOrd="0" presId="urn:microsoft.com/office/officeart/2005/8/layout/hierarchy2"/>
    <dgm:cxn modelId="{71F3AB68-1BE4-42F8-9DF4-B0CF418E1F3A}" type="presOf" srcId="{3535C7B8-3DFD-4CFC-B0F0-A8F611F953E5}" destId="{6B6F5969-91BE-4BEB-85F8-C265E9BCEFBA}" srcOrd="0" destOrd="0" presId="urn:microsoft.com/office/officeart/2005/8/layout/hierarchy2"/>
    <dgm:cxn modelId="{78BBB36F-BB3C-40C1-A127-A1A67A3A942D}" type="presOf" srcId="{C4532728-31D1-4783-9FDE-21A2BCC00AB3}" destId="{A14D4A1F-4774-4EE6-9D49-A07C73038295}" srcOrd="0" destOrd="0" presId="urn:microsoft.com/office/officeart/2005/8/layout/hierarchy2"/>
    <dgm:cxn modelId="{AC800572-866C-4D3A-9BE2-56DB45536ABC}" type="presOf" srcId="{B683B5A1-CFE2-41A0-9DAF-3EDCFB2B8181}" destId="{751C1163-F325-41A3-97F5-9151E7EFE302}" srcOrd="1" destOrd="0" presId="urn:microsoft.com/office/officeart/2005/8/layout/hierarchy2"/>
    <dgm:cxn modelId="{E47F5B72-25D3-40D5-917C-29DC705E4AE2}" type="presOf" srcId="{3DFF2D7C-1029-46AD-8D62-8271B8176912}" destId="{FA3FDDB4-2AE4-4680-B865-5ECCFB54C6FC}" srcOrd="0" destOrd="0" presId="urn:microsoft.com/office/officeart/2005/8/layout/hierarchy2"/>
    <dgm:cxn modelId="{7CB98E78-F464-4DF4-A2BE-32FED96E74AF}" srcId="{A02A27BB-95BF-4220-833A-B156F38124F1}" destId="{D6511574-3802-4DAD-913B-2390D9EB3C7A}" srcOrd="2" destOrd="0" parTransId="{65099E24-15FB-4CB4-B6B7-43F84F515236}" sibTransId="{39638908-F9B8-4782-8530-6423C10E7641}"/>
    <dgm:cxn modelId="{2A2A6C79-11F0-4FD4-89BD-DB3F17D8194F}" type="presOf" srcId="{A02A27BB-95BF-4220-833A-B156F38124F1}" destId="{BB71E531-3A2B-4E83-9638-80C58A9796E9}" srcOrd="0" destOrd="0" presId="urn:microsoft.com/office/officeart/2005/8/layout/hierarchy2"/>
    <dgm:cxn modelId="{0726C483-559D-47A9-9B00-E2B1D3331719}" type="presOf" srcId="{B8A3E1B1-81D6-4D7A-9E48-AB6546C23EA9}" destId="{CFC08799-8498-4F6D-B4E3-7947D80E250D}" srcOrd="1" destOrd="0" presId="urn:microsoft.com/office/officeart/2005/8/layout/hierarchy2"/>
    <dgm:cxn modelId="{6474898B-81FC-4C53-A1F4-50334A27FC21}" type="presOf" srcId="{C4532728-31D1-4783-9FDE-21A2BCC00AB3}" destId="{464D8807-FA73-4176-AEE9-477C9B0F8AC6}" srcOrd="1" destOrd="0" presId="urn:microsoft.com/office/officeart/2005/8/layout/hierarchy2"/>
    <dgm:cxn modelId="{B974278D-7BE5-4393-9355-2E63AD2402A5}" srcId="{3073FE91-E99B-4DA2-AB96-6AA225BB4488}" destId="{3535C7B8-3DFD-4CFC-B0F0-A8F611F953E5}" srcOrd="0" destOrd="0" parTransId="{3898D679-DB5B-4ECC-99F5-99CF42B77E20}" sibTransId="{5DF5C0B5-6AF1-4418-95A7-B2812804261B}"/>
    <dgm:cxn modelId="{DA8412A1-50BC-462A-93D4-1051302F97A0}" type="presOf" srcId="{C21F3275-2410-4FDC-B9BA-6E267158BD46}" destId="{D76BCA32-162A-4291-89F0-BF61539E2C5A}" srcOrd="1" destOrd="0" presId="urn:microsoft.com/office/officeart/2005/8/layout/hierarchy2"/>
    <dgm:cxn modelId="{AFA456A2-EAA0-45C8-B1FD-CA6856A0570F}" type="presOf" srcId="{B683B5A1-CFE2-41A0-9DAF-3EDCFB2B8181}" destId="{E2DCE858-B660-4617-8057-BB2B72A1479F}" srcOrd="0" destOrd="0" presId="urn:microsoft.com/office/officeart/2005/8/layout/hierarchy2"/>
    <dgm:cxn modelId="{352026A9-CFE0-4FD1-A67B-468665E04F68}" type="presOf" srcId="{05E554CF-AC36-4304-9232-E3D1A0500473}" destId="{7289FE69-8E38-437E-8FCA-65BC45718D7B}" srcOrd="1" destOrd="0" presId="urn:microsoft.com/office/officeart/2005/8/layout/hierarchy2"/>
    <dgm:cxn modelId="{F5D88CAB-4164-4969-BFD6-D1088A0CBEA5}" type="presOf" srcId="{8E224DCA-78D1-4405-8D2E-BF4B3CA03079}" destId="{C2517564-1245-4F64-B957-455A4C6C488F}" srcOrd="1" destOrd="0" presId="urn:microsoft.com/office/officeart/2005/8/layout/hierarchy2"/>
    <dgm:cxn modelId="{D0F33BB2-B976-40FD-BA36-0B98CDA32DF0}" type="presOf" srcId="{3898D679-DB5B-4ECC-99F5-99CF42B77E20}" destId="{33C67B54-0BCC-409D-8B18-B0FCE5E83106}" srcOrd="0" destOrd="0" presId="urn:microsoft.com/office/officeart/2005/8/layout/hierarchy2"/>
    <dgm:cxn modelId="{7AA935BE-59A7-4EC0-ADC5-66E190597631}" type="presOf" srcId="{8EB94C4C-B128-4FA1-A159-D1A08B3A21D5}" destId="{66AFF330-18FB-4DF5-8ED8-A50E767E2B30}" srcOrd="0" destOrd="0" presId="urn:microsoft.com/office/officeart/2005/8/layout/hierarchy2"/>
    <dgm:cxn modelId="{5A7925BF-234D-4DAE-8138-ABB5DEBEFF6E}" type="presOf" srcId="{65099E24-15FB-4CB4-B6B7-43F84F515236}" destId="{52A78BD6-7BF0-4643-8341-B181D0D50C9A}" srcOrd="0" destOrd="0" presId="urn:microsoft.com/office/officeart/2005/8/layout/hierarchy2"/>
    <dgm:cxn modelId="{C22AC8BF-360C-4603-A978-621D90ACD818}" type="presOf" srcId="{8E224DCA-78D1-4405-8D2E-BF4B3CA03079}" destId="{851D8DF8-463A-4743-8D20-B709FF2260E3}" srcOrd="0" destOrd="0" presId="urn:microsoft.com/office/officeart/2005/8/layout/hierarchy2"/>
    <dgm:cxn modelId="{51F321C2-2C7D-4501-9251-E3694CDB9A46}" srcId="{A02A27BB-95BF-4220-833A-B156F38124F1}" destId="{3DFF2D7C-1029-46AD-8D62-8271B8176912}" srcOrd="1" destOrd="0" parTransId="{C4532728-31D1-4783-9FDE-21A2BCC00AB3}" sibTransId="{74218020-B295-4577-99D9-453F4ED4E22B}"/>
    <dgm:cxn modelId="{BCBB02CD-CE1C-4DAF-8F7C-AA3319B419E2}" type="presOf" srcId="{D6E178CB-2BD9-4A29-9517-3EEE8284B256}" destId="{1A38E49E-B250-44AB-9CA5-6820E2E9A3D3}" srcOrd="0" destOrd="0" presId="urn:microsoft.com/office/officeart/2005/8/layout/hierarchy2"/>
    <dgm:cxn modelId="{65BCA7DA-415B-4CD9-BC53-5F6416E858C3}" type="presOf" srcId="{EBEEC92B-57EF-4C54-B5E1-99D5300E95CB}" destId="{C0369C87-4E01-46A3-9EC4-4635542322A7}" srcOrd="0" destOrd="0" presId="urn:microsoft.com/office/officeart/2005/8/layout/hierarchy2"/>
    <dgm:cxn modelId="{B44FF2DC-772F-41E0-95B9-47D70340567D}" type="presOf" srcId="{C33BC766-ECBD-40E2-9365-7CCC9F5D60E7}" destId="{7A6BB9BB-1EDD-40EB-8F5D-6F8FCA911C9A}" srcOrd="0" destOrd="0" presId="urn:microsoft.com/office/officeart/2005/8/layout/hierarchy2"/>
    <dgm:cxn modelId="{3DF167DE-FA28-4887-BEC3-8A37B3B7F646}" type="presOf" srcId="{C21F3275-2410-4FDC-B9BA-6E267158BD46}" destId="{7E4AE5D6-FB38-4499-B7B2-0238044CF298}" srcOrd="0" destOrd="0" presId="urn:microsoft.com/office/officeart/2005/8/layout/hierarchy2"/>
    <dgm:cxn modelId="{52DA94E4-FF14-41D1-B4AC-06E24D88695E}" type="presOf" srcId="{B8A3E1B1-81D6-4D7A-9E48-AB6546C23EA9}" destId="{5DD19355-808E-4760-AD6A-3AD8B1A32A85}" srcOrd="0" destOrd="0" presId="urn:microsoft.com/office/officeart/2005/8/layout/hierarchy2"/>
    <dgm:cxn modelId="{D80B55F0-9AEB-466B-AB19-C20F788698F3}" type="presOf" srcId="{D6511574-3802-4DAD-913B-2390D9EB3C7A}" destId="{6D5A4446-8B57-47E4-8ADB-E6A241AFACF1}" srcOrd="0" destOrd="0" presId="urn:microsoft.com/office/officeart/2005/8/layout/hierarchy2"/>
    <dgm:cxn modelId="{5C2CBAF4-067F-4B5B-91FF-D224832CADB2}" type="presOf" srcId="{D07ACED0-7D3D-4407-90EF-56CDBFD73AC7}" destId="{5A68E4CF-6759-4F5A-930E-7CD23B2487A4}" srcOrd="0" destOrd="0" presId="urn:microsoft.com/office/officeart/2005/8/layout/hierarchy2"/>
    <dgm:cxn modelId="{AB68B9B8-7AAC-4364-8C57-3E37CB3112B5}" type="presParOf" srcId="{66AFF330-18FB-4DF5-8ED8-A50E767E2B30}" destId="{B92C56AC-D59A-40CF-A437-28169B164017}" srcOrd="0" destOrd="0" presId="urn:microsoft.com/office/officeart/2005/8/layout/hierarchy2"/>
    <dgm:cxn modelId="{67A8B06F-7779-48FD-9081-5AAF543D6F4C}" type="presParOf" srcId="{B92C56AC-D59A-40CF-A437-28169B164017}" destId="{6549FFA1-04F7-4B47-91BC-4B77E0FBB625}" srcOrd="0" destOrd="0" presId="urn:microsoft.com/office/officeart/2005/8/layout/hierarchy2"/>
    <dgm:cxn modelId="{0C85CE21-B0EC-4DE2-9974-B478F6F1A84A}" type="presParOf" srcId="{B92C56AC-D59A-40CF-A437-28169B164017}" destId="{C40D3BAC-C20E-4914-8153-081E30DA0E1D}" srcOrd="1" destOrd="0" presId="urn:microsoft.com/office/officeart/2005/8/layout/hierarchy2"/>
    <dgm:cxn modelId="{57EE2F23-E4FF-4DE3-8B05-AA8A7B4360F7}" type="presParOf" srcId="{C40D3BAC-C20E-4914-8153-081E30DA0E1D}" destId="{1A38E49E-B250-44AB-9CA5-6820E2E9A3D3}" srcOrd="0" destOrd="0" presId="urn:microsoft.com/office/officeart/2005/8/layout/hierarchy2"/>
    <dgm:cxn modelId="{AAEA7B06-F0A5-4D6E-A5A3-52F87BD607E6}" type="presParOf" srcId="{1A38E49E-B250-44AB-9CA5-6820E2E9A3D3}" destId="{F217412E-0478-490B-99B0-8B0A7FD19EE1}" srcOrd="0" destOrd="0" presId="urn:microsoft.com/office/officeart/2005/8/layout/hierarchy2"/>
    <dgm:cxn modelId="{34ED00E9-0A29-4302-A0D9-0FBDE846B457}" type="presParOf" srcId="{C40D3BAC-C20E-4914-8153-081E30DA0E1D}" destId="{56488D80-00F4-4D1C-85F1-937489DDE2D9}" srcOrd="1" destOrd="0" presId="urn:microsoft.com/office/officeart/2005/8/layout/hierarchy2"/>
    <dgm:cxn modelId="{42B32F73-8889-4D49-BCC5-DBD902C4C6FB}" type="presParOf" srcId="{56488D80-00F4-4D1C-85F1-937489DDE2D9}" destId="{BB185EA8-973A-4E18-8C19-7B1CC83CEF27}" srcOrd="0" destOrd="0" presId="urn:microsoft.com/office/officeart/2005/8/layout/hierarchy2"/>
    <dgm:cxn modelId="{503C75F0-482E-41C7-8478-9F3CCF6E3645}" type="presParOf" srcId="{56488D80-00F4-4D1C-85F1-937489DDE2D9}" destId="{EE92C364-FBA8-43B8-BF6C-947AC583E668}" srcOrd="1" destOrd="0" presId="urn:microsoft.com/office/officeart/2005/8/layout/hierarchy2"/>
    <dgm:cxn modelId="{96EE201C-8F0B-443C-B33B-2019F70D9A41}" type="presParOf" srcId="{EE92C364-FBA8-43B8-BF6C-947AC583E668}" destId="{E2DCE858-B660-4617-8057-BB2B72A1479F}" srcOrd="0" destOrd="0" presId="urn:microsoft.com/office/officeart/2005/8/layout/hierarchy2"/>
    <dgm:cxn modelId="{5F90F434-99E1-40BF-B2A4-7E65BF633505}" type="presParOf" srcId="{E2DCE858-B660-4617-8057-BB2B72A1479F}" destId="{751C1163-F325-41A3-97F5-9151E7EFE302}" srcOrd="0" destOrd="0" presId="urn:microsoft.com/office/officeart/2005/8/layout/hierarchy2"/>
    <dgm:cxn modelId="{A36555F2-41BD-4DD4-B53C-DC0ECC1C9A0A}" type="presParOf" srcId="{EE92C364-FBA8-43B8-BF6C-947AC583E668}" destId="{A30B439D-3912-4CCC-B47F-8496B99CDECD}" srcOrd="1" destOrd="0" presId="urn:microsoft.com/office/officeart/2005/8/layout/hierarchy2"/>
    <dgm:cxn modelId="{CF9EA0DF-0038-47D9-BA55-FA9482F59AAB}" type="presParOf" srcId="{A30B439D-3912-4CCC-B47F-8496B99CDECD}" destId="{9EF4BAD3-CF54-43B3-8F38-BF5E0A602E44}" srcOrd="0" destOrd="0" presId="urn:microsoft.com/office/officeart/2005/8/layout/hierarchy2"/>
    <dgm:cxn modelId="{AE044261-B413-4BA6-8384-18347502A7EB}" type="presParOf" srcId="{A30B439D-3912-4CCC-B47F-8496B99CDECD}" destId="{D444C45D-CDC5-4E06-8F51-DF01A35283C0}" srcOrd="1" destOrd="0" presId="urn:microsoft.com/office/officeart/2005/8/layout/hierarchy2"/>
    <dgm:cxn modelId="{862171EA-2DEF-47DD-B1EC-760BA8A7E820}" type="presParOf" srcId="{D444C45D-CDC5-4E06-8F51-DF01A35283C0}" destId="{33C67B54-0BCC-409D-8B18-B0FCE5E83106}" srcOrd="0" destOrd="0" presId="urn:microsoft.com/office/officeart/2005/8/layout/hierarchy2"/>
    <dgm:cxn modelId="{FA2D1E49-C597-4378-BB3D-0772AFE55728}" type="presParOf" srcId="{33C67B54-0BCC-409D-8B18-B0FCE5E83106}" destId="{A94CAA42-7C59-4C04-872F-1090BF3FA678}" srcOrd="0" destOrd="0" presId="urn:microsoft.com/office/officeart/2005/8/layout/hierarchy2"/>
    <dgm:cxn modelId="{E63A4082-FDF8-4BA3-A7AA-2231631EE507}" type="presParOf" srcId="{D444C45D-CDC5-4E06-8F51-DF01A35283C0}" destId="{A5E52270-95A1-4574-89CB-DF90A228CFE7}" srcOrd="1" destOrd="0" presId="urn:microsoft.com/office/officeart/2005/8/layout/hierarchy2"/>
    <dgm:cxn modelId="{271C1165-0039-4981-9867-07869CF7F45A}" type="presParOf" srcId="{A5E52270-95A1-4574-89CB-DF90A228CFE7}" destId="{6B6F5969-91BE-4BEB-85F8-C265E9BCEFBA}" srcOrd="0" destOrd="0" presId="urn:microsoft.com/office/officeart/2005/8/layout/hierarchy2"/>
    <dgm:cxn modelId="{F430434F-4586-4B63-9494-744BF5448FA8}" type="presParOf" srcId="{A5E52270-95A1-4574-89CB-DF90A228CFE7}" destId="{874F768F-C80F-4B1D-A77B-FA714ACAC682}" srcOrd="1" destOrd="0" presId="urn:microsoft.com/office/officeart/2005/8/layout/hierarchy2"/>
    <dgm:cxn modelId="{02DC3D97-EBA4-4A58-A22E-BDA1AAC77FA5}" type="presParOf" srcId="{D444C45D-CDC5-4E06-8F51-DF01A35283C0}" destId="{851D8DF8-463A-4743-8D20-B709FF2260E3}" srcOrd="2" destOrd="0" presId="urn:microsoft.com/office/officeart/2005/8/layout/hierarchy2"/>
    <dgm:cxn modelId="{0137A50F-30B5-4297-BE3E-C5DED4057E6C}" type="presParOf" srcId="{851D8DF8-463A-4743-8D20-B709FF2260E3}" destId="{C2517564-1245-4F64-B957-455A4C6C488F}" srcOrd="0" destOrd="0" presId="urn:microsoft.com/office/officeart/2005/8/layout/hierarchy2"/>
    <dgm:cxn modelId="{70311787-7A9E-4E7F-B6DC-BDFF2F09DA6D}" type="presParOf" srcId="{D444C45D-CDC5-4E06-8F51-DF01A35283C0}" destId="{D6ACED36-B891-47A1-9936-E4D64C38EEA4}" srcOrd="3" destOrd="0" presId="urn:microsoft.com/office/officeart/2005/8/layout/hierarchy2"/>
    <dgm:cxn modelId="{8593F85B-B762-4C84-8CA2-59B6EBC3B18D}" type="presParOf" srcId="{D6ACED36-B891-47A1-9936-E4D64C38EEA4}" destId="{5A68E4CF-6759-4F5A-930E-7CD23B2487A4}" srcOrd="0" destOrd="0" presId="urn:microsoft.com/office/officeart/2005/8/layout/hierarchy2"/>
    <dgm:cxn modelId="{B5CC16A5-4CB3-45F3-A58E-49035FEF3E7A}" type="presParOf" srcId="{D6ACED36-B891-47A1-9936-E4D64C38EEA4}" destId="{A464B06F-B706-45C6-8979-A26CAF9D0FCA}" srcOrd="1" destOrd="0" presId="urn:microsoft.com/office/officeart/2005/8/layout/hierarchy2"/>
    <dgm:cxn modelId="{E739EC6C-B551-4785-A111-679396C85E01}" type="presParOf" srcId="{EE92C364-FBA8-43B8-BF6C-947AC583E668}" destId="{7E4AE5D6-FB38-4499-B7B2-0238044CF298}" srcOrd="2" destOrd="0" presId="urn:microsoft.com/office/officeart/2005/8/layout/hierarchy2"/>
    <dgm:cxn modelId="{32B4EA4A-1660-4E95-AA32-3001A98AB19B}" type="presParOf" srcId="{7E4AE5D6-FB38-4499-B7B2-0238044CF298}" destId="{D76BCA32-162A-4291-89F0-BF61539E2C5A}" srcOrd="0" destOrd="0" presId="urn:microsoft.com/office/officeart/2005/8/layout/hierarchy2"/>
    <dgm:cxn modelId="{3829D97C-A9CD-4253-B1F2-0BAE3FA77FA4}" type="presParOf" srcId="{EE92C364-FBA8-43B8-BF6C-947AC583E668}" destId="{DB06A3E1-FC26-4AB4-87DB-36D9A16173ED}" srcOrd="3" destOrd="0" presId="urn:microsoft.com/office/officeart/2005/8/layout/hierarchy2"/>
    <dgm:cxn modelId="{1C6950BE-EB5D-4D6C-8AF4-605C93203B13}" type="presParOf" srcId="{DB06A3E1-FC26-4AB4-87DB-36D9A16173ED}" destId="{7A6BB9BB-1EDD-40EB-8F5D-6F8FCA911C9A}" srcOrd="0" destOrd="0" presId="urn:microsoft.com/office/officeart/2005/8/layout/hierarchy2"/>
    <dgm:cxn modelId="{6635024D-4EF4-4876-BA00-EC41E7EDC6D7}" type="presParOf" srcId="{DB06A3E1-FC26-4AB4-87DB-36D9A16173ED}" destId="{D4B8D20D-651B-4324-A84E-6E4EBFC958F4}" srcOrd="1" destOrd="0" presId="urn:microsoft.com/office/officeart/2005/8/layout/hierarchy2"/>
    <dgm:cxn modelId="{4A2D5EB2-34F7-41F2-8DA6-02DC01DFDFA8}" type="presParOf" srcId="{EE92C364-FBA8-43B8-BF6C-947AC583E668}" destId="{457E0B91-BA40-4D30-B0CE-0A3309A38264}" srcOrd="4" destOrd="0" presId="urn:microsoft.com/office/officeart/2005/8/layout/hierarchy2"/>
    <dgm:cxn modelId="{97DA7A4D-7C52-4E6C-8DEF-EB966833F663}" type="presParOf" srcId="{457E0B91-BA40-4D30-B0CE-0A3309A38264}" destId="{0CD79718-5107-403C-8218-1FEA6C5BAF18}" srcOrd="0" destOrd="0" presId="urn:microsoft.com/office/officeart/2005/8/layout/hierarchy2"/>
    <dgm:cxn modelId="{4B665C69-A44D-4870-BC38-FB87E5A04325}" type="presParOf" srcId="{EE92C364-FBA8-43B8-BF6C-947AC583E668}" destId="{074F0ACE-CFFB-4ADE-9663-6DFD739BA98D}" srcOrd="5" destOrd="0" presId="urn:microsoft.com/office/officeart/2005/8/layout/hierarchy2"/>
    <dgm:cxn modelId="{95348ED9-F85D-4EBC-A6F3-5BE400B429B4}" type="presParOf" srcId="{074F0ACE-CFFB-4ADE-9663-6DFD739BA98D}" destId="{F8D5F9A9-C84E-4A99-9647-4BD950660E49}" srcOrd="0" destOrd="0" presId="urn:microsoft.com/office/officeart/2005/8/layout/hierarchy2"/>
    <dgm:cxn modelId="{61F4BB1A-7341-4A43-9334-0B810CABE8E1}" type="presParOf" srcId="{074F0ACE-CFFB-4ADE-9663-6DFD739BA98D}" destId="{40E7E3A7-204A-40C7-9ABE-528F2CBBEF18}" srcOrd="1" destOrd="0" presId="urn:microsoft.com/office/officeart/2005/8/layout/hierarchy2"/>
    <dgm:cxn modelId="{0E25006A-F243-4611-A30E-5CCC130C3CD9}" type="presParOf" srcId="{C40D3BAC-C20E-4914-8153-081E30DA0E1D}" destId="{2815A65D-41B4-41C9-B9AC-C35CF0965F59}" srcOrd="2" destOrd="0" presId="urn:microsoft.com/office/officeart/2005/8/layout/hierarchy2"/>
    <dgm:cxn modelId="{B47D6B81-E04E-4AD2-BD8F-4E6111548057}" type="presParOf" srcId="{2815A65D-41B4-41C9-B9AC-C35CF0965F59}" destId="{D373F61A-8368-436C-A3D7-BE18710B36A7}" srcOrd="0" destOrd="0" presId="urn:microsoft.com/office/officeart/2005/8/layout/hierarchy2"/>
    <dgm:cxn modelId="{36B9C26D-66C7-4CAB-BCB5-C33B7E7DD629}" type="presParOf" srcId="{C40D3BAC-C20E-4914-8153-081E30DA0E1D}" destId="{07F4552D-7F33-4B4F-9453-BCD90E686F92}" srcOrd="3" destOrd="0" presId="urn:microsoft.com/office/officeart/2005/8/layout/hierarchy2"/>
    <dgm:cxn modelId="{CD4C3D56-9D93-462E-A84F-16F5751B6A6E}" type="presParOf" srcId="{07F4552D-7F33-4B4F-9453-BCD90E686F92}" destId="{BB71E531-3A2B-4E83-9638-80C58A9796E9}" srcOrd="0" destOrd="0" presId="urn:microsoft.com/office/officeart/2005/8/layout/hierarchy2"/>
    <dgm:cxn modelId="{6A3F33C0-A406-4A08-B0BB-F9F4535FF518}" type="presParOf" srcId="{07F4552D-7F33-4B4F-9453-BCD90E686F92}" destId="{E6865E25-A2BB-4EF2-A474-71DBD752B143}" srcOrd="1" destOrd="0" presId="urn:microsoft.com/office/officeart/2005/8/layout/hierarchy2"/>
    <dgm:cxn modelId="{E144AF47-43AE-4A05-B163-6CE852936117}" type="presParOf" srcId="{E6865E25-A2BB-4EF2-A474-71DBD752B143}" destId="{00B974AB-228A-4202-B5C5-01833409D2F8}" srcOrd="0" destOrd="0" presId="urn:microsoft.com/office/officeart/2005/8/layout/hierarchy2"/>
    <dgm:cxn modelId="{2D1CB2DA-0488-4417-8200-7CD7CA8EB9CC}" type="presParOf" srcId="{00B974AB-228A-4202-B5C5-01833409D2F8}" destId="{7289FE69-8E38-437E-8FCA-65BC45718D7B}" srcOrd="0" destOrd="0" presId="urn:microsoft.com/office/officeart/2005/8/layout/hierarchy2"/>
    <dgm:cxn modelId="{D309E2B1-B289-4814-AEBB-D6371DAA929A}" type="presParOf" srcId="{E6865E25-A2BB-4EF2-A474-71DBD752B143}" destId="{7E7B7D73-5FA3-4A59-BE43-92016719868B}" srcOrd="1" destOrd="0" presId="urn:microsoft.com/office/officeart/2005/8/layout/hierarchy2"/>
    <dgm:cxn modelId="{0ACBD97F-65AA-4367-B1FC-B793186C21EA}" type="presParOf" srcId="{7E7B7D73-5FA3-4A59-BE43-92016719868B}" destId="{8EF71531-BD0E-4DED-BBA8-577B08055290}" srcOrd="0" destOrd="0" presId="urn:microsoft.com/office/officeart/2005/8/layout/hierarchy2"/>
    <dgm:cxn modelId="{3A6AD359-67C2-4A86-B961-97516E1F2ECB}" type="presParOf" srcId="{7E7B7D73-5FA3-4A59-BE43-92016719868B}" destId="{8AB26AB3-35BC-4095-B704-76CDAE325CEC}" srcOrd="1" destOrd="0" presId="urn:microsoft.com/office/officeart/2005/8/layout/hierarchy2"/>
    <dgm:cxn modelId="{F496199F-5BDD-46F6-A95D-70DD44913AAC}" type="presParOf" srcId="{E6865E25-A2BB-4EF2-A474-71DBD752B143}" destId="{A14D4A1F-4774-4EE6-9D49-A07C73038295}" srcOrd="2" destOrd="0" presId="urn:microsoft.com/office/officeart/2005/8/layout/hierarchy2"/>
    <dgm:cxn modelId="{1FF0EC5F-4A5E-4256-ABC2-0C3300A3C42B}" type="presParOf" srcId="{A14D4A1F-4774-4EE6-9D49-A07C73038295}" destId="{464D8807-FA73-4176-AEE9-477C9B0F8AC6}" srcOrd="0" destOrd="0" presId="urn:microsoft.com/office/officeart/2005/8/layout/hierarchy2"/>
    <dgm:cxn modelId="{589C4D5A-8ED0-42E3-ADB4-0C78CC4D6E1E}" type="presParOf" srcId="{E6865E25-A2BB-4EF2-A474-71DBD752B143}" destId="{EA832AA8-76A6-4784-B02F-F1008C50BC87}" srcOrd="3" destOrd="0" presId="urn:microsoft.com/office/officeart/2005/8/layout/hierarchy2"/>
    <dgm:cxn modelId="{D760557E-34E3-479C-8104-B72101C50486}" type="presParOf" srcId="{EA832AA8-76A6-4784-B02F-F1008C50BC87}" destId="{FA3FDDB4-2AE4-4680-B865-5ECCFB54C6FC}" srcOrd="0" destOrd="0" presId="urn:microsoft.com/office/officeart/2005/8/layout/hierarchy2"/>
    <dgm:cxn modelId="{492CFF3B-5AC0-4A9A-BEBD-AAB518D24E94}" type="presParOf" srcId="{EA832AA8-76A6-4784-B02F-F1008C50BC87}" destId="{EF875C69-2ED6-4658-8118-F813C95408DC}" srcOrd="1" destOrd="0" presId="urn:microsoft.com/office/officeart/2005/8/layout/hierarchy2"/>
    <dgm:cxn modelId="{BD75C522-CCCF-46BD-A057-464752609B5B}" type="presParOf" srcId="{E6865E25-A2BB-4EF2-A474-71DBD752B143}" destId="{52A78BD6-7BF0-4643-8341-B181D0D50C9A}" srcOrd="4" destOrd="0" presId="urn:microsoft.com/office/officeart/2005/8/layout/hierarchy2"/>
    <dgm:cxn modelId="{ACE60E28-E3EC-49F6-B353-E8EE7A74C010}" type="presParOf" srcId="{52A78BD6-7BF0-4643-8341-B181D0D50C9A}" destId="{642BFBAE-E311-4F8C-9251-23D7B7F65FD6}" srcOrd="0" destOrd="0" presId="urn:microsoft.com/office/officeart/2005/8/layout/hierarchy2"/>
    <dgm:cxn modelId="{D8B38161-5896-4F05-9699-8B8CF21CA930}" type="presParOf" srcId="{E6865E25-A2BB-4EF2-A474-71DBD752B143}" destId="{3D0D71A6-F662-4B95-BBC7-8E8823DBBDA7}" srcOrd="5" destOrd="0" presId="urn:microsoft.com/office/officeart/2005/8/layout/hierarchy2"/>
    <dgm:cxn modelId="{30E6FFEF-6C64-4E0F-9859-CEA1594B6BCC}" type="presParOf" srcId="{3D0D71A6-F662-4B95-BBC7-8E8823DBBDA7}" destId="{6D5A4446-8B57-47E4-8ADB-E6A241AFACF1}" srcOrd="0" destOrd="0" presId="urn:microsoft.com/office/officeart/2005/8/layout/hierarchy2"/>
    <dgm:cxn modelId="{64D161B1-C6C7-4507-ADC7-698EEF4B0CF8}" type="presParOf" srcId="{3D0D71A6-F662-4B95-BBC7-8E8823DBBDA7}" destId="{8698B4C1-943A-415B-B2B3-8F9676F6538C}" srcOrd="1" destOrd="0" presId="urn:microsoft.com/office/officeart/2005/8/layout/hierarchy2"/>
    <dgm:cxn modelId="{1B28169A-F06D-4C71-AE01-746568FAB60F}" type="presParOf" srcId="{C40D3BAC-C20E-4914-8153-081E30DA0E1D}" destId="{5DD19355-808E-4760-AD6A-3AD8B1A32A85}" srcOrd="4" destOrd="0" presId="urn:microsoft.com/office/officeart/2005/8/layout/hierarchy2"/>
    <dgm:cxn modelId="{FFBDFB11-C0D4-4F07-A14A-0B96E70EC339}" type="presParOf" srcId="{5DD19355-808E-4760-AD6A-3AD8B1A32A85}" destId="{CFC08799-8498-4F6D-B4E3-7947D80E250D}" srcOrd="0" destOrd="0" presId="urn:microsoft.com/office/officeart/2005/8/layout/hierarchy2"/>
    <dgm:cxn modelId="{A2DEAA2D-2297-46ED-A5D6-5CC2765A678F}" type="presParOf" srcId="{C40D3BAC-C20E-4914-8153-081E30DA0E1D}" destId="{F9B76959-ADB5-47E5-9193-67F48715D1D0}" srcOrd="5" destOrd="0" presId="urn:microsoft.com/office/officeart/2005/8/layout/hierarchy2"/>
    <dgm:cxn modelId="{2ADBD30C-1462-43A8-8AAA-8CF556E0C976}" type="presParOf" srcId="{F9B76959-ADB5-47E5-9193-67F48715D1D0}" destId="{C0369C87-4E01-46A3-9EC4-4635542322A7}" srcOrd="0" destOrd="0" presId="urn:microsoft.com/office/officeart/2005/8/layout/hierarchy2"/>
    <dgm:cxn modelId="{07FC4E8C-FAEC-4055-8693-3AC5FE98225E}" type="presParOf" srcId="{F9B76959-ADB5-47E5-9193-67F48715D1D0}" destId="{36093727-9D91-4907-A6B3-F06F084F7D6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58D74F-E5A4-4321-878A-45028EA80AE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6C51A1B9-271D-422D-B33D-89EB7111CE7E}">
      <dgm:prSet phldrT="[文本]"/>
      <dgm:spPr/>
      <dgm:t>
        <a:bodyPr/>
        <a:lstStyle/>
        <a:p>
          <a:r>
            <a:rPr lang="en-US" altLang="zh-CN" dirty="0"/>
            <a:t>constraints</a:t>
          </a:r>
          <a:endParaRPr lang="zh-CN" altLang="en-US" dirty="0"/>
        </a:p>
      </dgm:t>
    </dgm:pt>
    <dgm:pt modelId="{867D6021-E2CB-4ADE-94A8-E0FCA8260E65}" type="parTrans" cxnId="{9B20DF91-81FA-4DE3-8C35-46207A1A2EFB}">
      <dgm:prSet/>
      <dgm:spPr/>
      <dgm:t>
        <a:bodyPr/>
        <a:lstStyle/>
        <a:p>
          <a:endParaRPr lang="zh-CN" altLang="en-US"/>
        </a:p>
      </dgm:t>
    </dgm:pt>
    <dgm:pt modelId="{C32428CB-DD93-4BC9-B21B-05F5CD1ACE8F}" type="sibTrans" cxnId="{9B20DF91-81FA-4DE3-8C35-46207A1A2EFB}">
      <dgm:prSet/>
      <dgm:spPr/>
      <dgm:t>
        <a:bodyPr/>
        <a:lstStyle/>
        <a:p>
          <a:endParaRPr lang="zh-CN" altLang="en-US"/>
        </a:p>
      </dgm:t>
    </dgm:pt>
    <dgm:pt modelId="{D5BBF7F4-9B4F-4F41-8022-B7D19BD244D8}">
      <dgm:prSet phldrT="[文本]"/>
      <dgm:spPr/>
      <dgm:t>
        <a:bodyPr/>
        <a:lstStyle/>
        <a:p>
          <a:r>
            <a:rPr lang="en-US" altLang="zh-CN" dirty="0"/>
            <a:t>Data type</a:t>
          </a:r>
          <a:endParaRPr lang="zh-CN" altLang="en-US" dirty="0"/>
        </a:p>
      </dgm:t>
    </dgm:pt>
    <dgm:pt modelId="{C8ED4908-1473-45DD-A9B8-A53E02EDCCE3}" type="parTrans" cxnId="{06147BEF-2DD6-49FD-9FE9-A87C4B81A824}">
      <dgm:prSet/>
      <dgm:spPr/>
      <dgm:t>
        <a:bodyPr/>
        <a:lstStyle/>
        <a:p>
          <a:endParaRPr lang="zh-CN" altLang="en-US"/>
        </a:p>
      </dgm:t>
    </dgm:pt>
    <dgm:pt modelId="{1FEDE898-C270-4192-A3C9-35E41F10A862}" type="sibTrans" cxnId="{06147BEF-2DD6-49FD-9FE9-A87C4B81A824}">
      <dgm:prSet/>
      <dgm:spPr/>
      <dgm:t>
        <a:bodyPr/>
        <a:lstStyle/>
        <a:p>
          <a:endParaRPr lang="zh-CN" altLang="en-US"/>
        </a:p>
      </dgm:t>
    </dgm:pt>
    <dgm:pt modelId="{B14C8C57-3A8B-4735-B5B7-915B28D7B3D7}">
      <dgm:prSet phldrT="[文本]"/>
      <dgm:spPr/>
      <dgm:t>
        <a:bodyPr/>
        <a:lstStyle/>
        <a:p>
          <a:r>
            <a:rPr lang="en-US" altLang="zh-CN" dirty="0"/>
            <a:t>Storage scope</a:t>
          </a:r>
          <a:endParaRPr lang="zh-CN" altLang="en-US" dirty="0"/>
        </a:p>
      </dgm:t>
    </dgm:pt>
    <dgm:pt modelId="{2129C27A-1842-4B83-854F-593560024E80}" type="parTrans" cxnId="{0DD764E7-93FD-448C-966A-C05F916779D3}">
      <dgm:prSet/>
      <dgm:spPr/>
      <dgm:t>
        <a:bodyPr/>
        <a:lstStyle/>
        <a:p>
          <a:endParaRPr lang="zh-CN" altLang="en-US"/>
        </a:p>
      </dgm:t>
    </dgm:pt>
    <dgm:pt modelId="{F3731D4D-9D68-4694-9524-1D4B7791D981}" type="sibTrans" cxnId="{0DD764E7-93FD-448C-966A-C05F916779D3}">
      <dgm:prSet/>
      <dgm:spPr/>
      <dgm:t>
        <a:bodyPr/>
        <a:lstStyle/>
        <a:p>
          <a:endParaRPr lang="zh-CN" altLang="en-US"/>
        </a:p>
      </dgm:t>
    </dgm:pt>
    <dgm:pt modelId="{DFACC100-5CC2-4BC2-9C45-D0557E700C1E}">
      <dgm:prSet phldrT="[文本]"/>
      <dgm:spPr/>
      <dgm:t>
        <a:bodyPr/>
        <a:lstStyle/>
        <a:p>
          <a:r>
            <a:rPr lang="en-US" altLang="zh-CN" dirty="0"/>
            <a:t>Memory layout</a:t>
          </a:r>
          <a:endParaRPr lang="zh-CN" altLang="en-US" dirty="0"/>
        </a:p>
      </dgm:t>
    </dgm:pt>
    <dgm:pt modelId="{FAF5A820-6824-4840-B217-72E71C54EB82}" type="parTrans" cxnId="{1BA1DB7E-9B07-46C4-AABB-2FC7427309AA}">
      <dgm:prSet/>
      <dgm:spPr/>
      <dgm:t>
        <a:bodyPr/>
        <a:lstStyle/>
        <a:p>
          <a:endParaRPr lang="zh-CN" altLang="en-US"/>
        </a:p>
      </dgm:t>
    </dgm:pt>
    <dgm:pt modelId="{3AD19093-0F41-43FD-8F9A-4D40A3FC78ED}" type="sibTrans" cxnId="{1BA1DB7E-9B07-46C4-AABB-2FC7427309AA}">
      <dgm:prSet/>
      <dgm:spPr/>
      <dgm:t>
        <a:bodyPr/>
        <a:lstStyle/>
        <a:p>
          <a:endParaRPr lang="zh-CN" altLang="en-US"/>
        </a:p>
      </dgm:t>
    </dgm:pt>
    <dgm:pt modelId="{BBC0C669-C4E3-4A48-9358-2FE302409836}" type="pres">
      <dgm:prSet presAssocID="{9B58D74F-E5A4-4321-878A-45028EA80AE0}" presName="Name0" presStyleCnt="0">
        <dgm:presLayoutVars>
          <dgm:chPref val="1"/>
          <dgm:dir/>
          <dgm:animOne val="branch"/>
          <dgm:animLvl val="lvl"/>
          <dgm:resizeHandles val="exact"/>
        </dgm:presLayoutVars>
      </dgm:prSet>
      <dgm:spPr/>
    </dgm:pt>
    <dgm:pt modelId="{065475F8-8F70-45C4-A373-250D5E830306}" type="pres">
      <dgm:prSet presAssocID="{6C51A1B9-271D-422D-B33D-89EB7111CE7E}" presName="root1" presStyleCnt="0"/>
      <dgm:spPr/>
    </dgm:pt>
    <dgm:pt modelId="{F4AAD0AF-9309-46FD-AF8C-35A091121EA8}" type="pres">
      <dgm:prSet presAssocID="{6C51A1B9-271D-422D-B33D-89EB7111CE7E}" presName="LevelOneTextNode" presStyleLbl="node0" presStyleIdx="0" presStyleCnt="1" custScaleY="65946">
        <dgm:presLayoutVars>
          <dgm:chPref val="3"/>
        </dgm:presLayoutVars>
      </dgm:prSet>
      <dgm:spPr/>
    </dgm:pt>
    <dgm:pt modelId="{95DBED90-774E-4D8C-875D-32FE71D63EF2}" type="pres">
      <dgm:prSet presAssocID="{6C51A1B9-271D-422D-B33D-89EB7111CE7E}" presName="level2hierChild" presStyleCnt="0"/>
      <dgm:spPr/>
    </dgm:pt>
    <dgm:pt modelId="{E871BC47-BDD9-4CC5-AA93-49F86D8511E2}" type="pres">
      <dgm:prSet presAssocID="{C8ED4908-1473-45DD-A9B8-A53E02EDCCE3}" presName="conn2-1" presStyleLbl="parChTrans1D2" presStyleIdx="0" presStyleCnt="3"/>
      <dgm:spPr/>
    </dgm:pt>
    <dgm:pt modelId="{08342E5A-5172-4092-990F-647ADC5EFC5B}" type="pres">
      <dgm:prSet presAssocID="{C8ED4908-1473-45DD-A9B8-A53E02EDCCE3}" presName="connTx" presStyleLbl="parChTrans1D2" presStyleIdx="0" presStyleCnt="3"/>
      <dgm:spPr/>
    </dgm:pt>
    <dgm:pt modelId="{33318D98-0FA0-4492-807D-B2A5F27D33EB}" type="pres">
      <dgm:prSet presAssocID="{D5BBF7F4-9B4F-4F41-8022-B7D19BD244D8}" presName="root2" presStyleCnt="0"/>
      <dgm:spPr/>
    </dgm:pt>
    <dgm:pt modelId="{565A129F-0A75-4348-8176-AE25420FFC7F}" type="pres">
      <dgm:prSet presAssocID="{D5BBF7F4-9B4F-4F41-8022-B7D19BD244D8}" presName="LevelTwoTextNode" presStyleLbl="node2" presStyleIdx="0" presStyleCnt="3">
        <dgm:presLayoutVars>
          <dgm:chPref val="3"/>
        </dgm:presLayoutVars>
      </dgm:prSet>
      <dgm:spPr/>
    </dgm:pt>
    <dgm:pt modelId="{0AFD4436-5E35-40D0-9165-2AEBD12B93AF}" type="pres">
      <dgm:prSet presAssocID="{D5BBF7F4-9B4F-4F41-8022-B7D19BD244D8}" presName="level3hierChild" presStyleCnt="0"/>
      <dgm:spPr/>
    </dgm:pt>
    <dgm:pt modelId="{4EEFAA6C-B860-4139-9C39-3ED2D84CCD1F}" type="pres">
      <dgm:prSet presAssocID="{2129C27A-1842-4B83-854F-593560024E80}" presName="conn2-1" presStyleLbl="parChTrans1D2" presStyleIdx="1" presStyleCnt="3"/>
      <dgm:spPr/>
    </dgm:pt>
    <dgm:pt modelId="{66F262B6-6DD8-4EF7-8A22-C37073B1E63A}" type="pres">
      <dgm:prSet presAssocID="{2129C27A-1842-4B83-854F-593560024E80}" presName="connTx" presStyleLbl="parChTrans1D2" presStyleIdx="1" presStyleCnt="3"/>
      <dgm:spPr/>
    </dgm:pt>
    <dgm:pt modelId="{BD0EB739-6BE1-412C-8DAA-68127E36AAA2}" type="pres">
      <dgm:prSet presAssocID="{B14C8C57-3A8B-4735-B5B7-915B28D7B3D7}" presName="root2" presStyleCnt="0"/>
      <dgm:spPr/>
    </dgm:pt>
    <dgm:pt modelId="{5FA9D23A-DB99-44F0-A607-3F268FE1DB48}" type="pres">
      <dgm:prSet presAssocID="{B14C8C57-3A8B-4735-B5B7-915B28D7B3D7}" presName="LevelTwoTextNode" presStyleLbl="node2" presStyleIdx="1" presStyleCnt="3">
        <dgm:presLayoutVars>
          <dgm:chPref val="3"/>
        </dgm:presLayoutVars>
      </dgm:prSet>
      <dgm:spPr/>
    </dgm:pt>
    <dgm:pt modelId="{904A00B7-54D7-4616-B4C3-A8FDD01F4D04}" type="pres">
      <dgm:prSet presAssocID="{B14C8C57-3A8B-4735-B5B7-915B28D7B3D7}" presName="level3hierChild" presStyleCnt="0"/>
      <dgm:spPr/>
    </dgm:pt>
    <dgm:pt modelId="{72510BA3-2057-408F-B7B0-1C7A4EC4D1EA}" type="pres">
      <dgm:prSet presAssocID="{FAF5A820-6824-4840-B217-72E71C54EB82}" presName="conn2-1" presStyleLbl="parChTrans1D2" presStyleIdx="2" presStyleCnt="3"/>
      <dgm:spPr/>
    </dgm:pt>
    <dgm:pt modelId="{E67E4E18-2186-424B-B1AE-0A49AFEADEA9}" type="pres">
      <dgm:prSet presAssocID="{FAF5A820-6824-4840-B217-72E71C54EB82}" presName="connTx" presStyleLbl="parChTrans1D2" presStyleIdx="2" presStyleCnt="3"/>
      <dgm:spPr/>
    </dgm:pt>
    <dgm:pt modelId="{51947723-3DE2-4929-BB9D-E29142B82BAF}" type="pres">
      <dgm:prSet presAssocID="{DFACC100-5CC2-4BC2-9C45-D0557E700C1E}" presName="root2" presStyleCnt="0"/>
      <dgm:spPr/>
    </dgm:pt>
    <dgm:pt modelId="{59821D10-2245-4A1F-ACDD-EA2DCBB30FC8}" type="pres">
      <dgm:prSet presAssocID="{DFACC100-5CC2-4BC2-9C45-D0557E700C1E}" presName="LevelTwoTextNode" presStyleLbl="node2" presStyleIdx="2" presStyleCnt="3">
        <dgm:presLayoutVars>
          <dgm:chPref val="3"/>
        </dgm:presLayoutVars>
      </dgm:prSet>
      <dgm:spPr/>
    </dgm:pt>
    <dgm:pt modelId="{EC803CD4-A858-4F9C-AEA9-08C1C8C68C25}" type="pres">
      <dgm:prSet presAssocID="{DFACC100-5CC2-4BC2-9C45-D0557E700C1E}" presName="level3hierChild" presStyleCnt="0"/>
      <dgm:spPr/>
    </dgm:pt>
  </dgm:ptLst>
  <dgm:cxnLst>
    <dgm:cxn modelId="{234BD035-0FFF-4F2C-8D2B-844A88F116DF}" type="presOf" srcId="{2129C27A-1842-4B83-854F-593560024E80}" destId="{4EEFAA6C-B860-4139-9C39-3ED2D84CCD1F}" srcOrd="0" destOrd="0" presId="urn:microsoft.com/office/officeart/2008/layout/HorizontalMultiLevelHierarchy"/>
    <dgm:cxn modelId="{E7D22140-5C17-46E2-8FF3-8DD91CB40A08}" type="presOf" srcId="{C8ED4908-1473-45DD-A9B8-A53E02EDCCE3}" destId="{08342E5A-5172-4092-990F-647ADC5EFC5B}" srcOrd="1" destOrd="0" presId="urn:microsoft.com/office/officeart/2008/layout/HorizontalMultiLevelHierarchy"/>
    <dgm:cxn modelId="{EE581751-7999-468D-BC95-6C6EF1A6183C}" type="presOf" srcId="{D5BBF7F4-9B4F-4F41-8022-B7D19BD244D8}" destId="{565A129F-0A75-4348-8176-AE25420FFC7F}" srcOrd="0" destOrd="0" presId="urn:microsoft.com/office/officeart/2008/layout/HorizontalMultiLevelHierarchy"/>
    <dgm:cxn modelId="{5231C96E-8D74-457B-9DE1-07FAB061D6EC}" type="presOf" srcId="{FAF5A820-6824-4840-B217-72E71C54EB82}" destId="{72510BA3-2057-408F-B7B0-1C7A4EC4D1EA}" srcOrd="0" destOrd="0" presId="urn:microsoft.com/office/officeart/2008/layout/HorizontalMultiLevelHierarchy"/>
    <dgm:cxn modelId="{3C621275-5B49-40B3-9D0D-8CDD37987303}" type="presOf" srcId="{DFACC100-5CC2-4BC2-9C45-D0557E700C1E}" destId="{59821D10-2245-4A1F-ACDD-EA2DCBB30FC8}" srcOrd="0" destOrd="0" presId="urn:microsoft.com/office/officeart/2008/layout/HorizontalMultiLevelHierarchy"/>
    <dgm:cxn modelId="{809A237D-119B-49C1-88BC-862BD44C3CDF}" type="presOf" srcId="{9B58D74F-E5A4-4321-878A-45028EA80AE0}" destId="{BBC0C669-C4E3-4A48-9358-2FE302409836}" srcOrd="0" destOrd="0" presId="urn:microsoft.com/office/officeart/2008/layout/HorizontalMultiLevelHierarchy"/>
    <dgm:cxn modelId="{1BA1DB7E-9B07-46C4-AABB-2FC7427309AA}" srcId="{6C51A1B9-271D-422D-B33D-89EB7111CE7E}" destId="{DFACC100-5CC2-4BC2-9C45-D0557E700C1E}" srcOrd="2" destOrd="0" parTransId="{FAF5A820-6824-4840-B217-72E71C54EB82}" sibTransId="{3AD19093-0F41-43FD-8F9A-4D40A3FC78ED}"/>
    <dgm:cxn modelId="{9B20DF91-81FA-4DE3-8C35-46207A1A2EFB}" srcId="{9B58D74F-E5A4-4321-878A-45028EA80AE0}" destId="{6C51A1B9-271D-422D-B33D-89EB7111CE7E}" srcOrd="0" destOrd="0" parTransId="{867D6021-E2CB-4ADE-94A8-E0FCA8260E65}" sibTransId="{C32428CB-DD93-4BC9-B21B-05F5CD1ACE8F}"/>
    <dgm:cxn modelId="{FA6800B9-85DA-4AC5-A60E-D182B2941696}" type="presOf" srcId="{6C51A1B9-271D-422D-B33D-89EB7111CE7E}" destId="{F4AAD0AF-9309-46FD-AF8C-35A091121EA8}" srcOrd="0" destOrd="0" presId="urn:microsoft.com/office/officeart/2008/layout/HorizontalMultiLevelHierarchy"/>
    <dgm:cxn modelId="{7211A3BA-2B83-4862-98D5-24A318A21D12}" type="presOf" srcId="{C8ED4908-1473-45DD-A9B8-A53E02EDCCE3}" destId="{E871BC47-BDD9-4CC5-AA93-49F86D8511E2}" srcOrd="0" destOrd="0" presId="urn:microsoft.com/office/officeart/2008/layout/HorizontalMultiLevelHierarchy"/>
    <dgm:cxn modelId="{C61B80CA-FF48-4389-AA39-C19F977DC8CA}" type="presOf" srcId="{2129C27A-1842-4B83-854F-593560024E80}" destId="{66F262B6-6DD8-4EF7-8A22-C37073B1E63A}" srcOrd="1" destOrd="0" presId="urn:microsoft.com/office/officeart/2008/layout/HorizontalMultiLevelHierarchy"/>
    <dgm:cxn modelId="{1179BEDE-AFC2-4ED3-B588-FE82AE44AE8B}" type="presOf" srcId="{B14C8C57-3A8B-4735-B5B7-915B28D7B3D7}" destId="{5FA9D23A-DB99-44F0-A607-3F268FE1DB48}" srcOrd="0" destOrd="0" presId="urn:microsoft.com/office/officeart/2008/layout/HorizontalMultiLevelHierarchy"/>
    <dgm:cxn modelId="{0DD764E7-93FD-448C-966A-C05F916779D3}" srcId="{6C51A1B9-271D-422D-B33D-89EB7111CE7E}" destId="{B14C8C57-3A8B-4735-B5B7-915B28D7B3D7}" srcOrd="1" destOrd="0" parTransId="{2129C27A-1842-4B83-854F-593560024E80}" sibTransId="{F3731D4D-9D68-4694-9524-1D4B7791D981}"/>
    <dgm:cxn modelId="{E2FC09EC-7855-48B0-A80B-423693F12611}" type="presOf" srcId="{FAF5A820-6824-4840-B217-72E71C54EB82}" destId="{E67E4E18-2186-424B-B1AE-0A49AFEADEA9}" srcOrd="1" destOrd="0" presId="urn:microsoft.com/office/officeart/2008/layout/HorizontalMultiLevelHierarchy"/>
    <dgm:cxn modelId="{06147BEF-2DD6-49FD-9FE9-A87C4B81A824}" srcId="{6C51A1B9-271D-422D-B33D-89EB7111CE7E}" destId="{D5BBF7F4-9B4F-4F41-8022-B7D19BD244D8}" srcOrd="0" destOrd="0" parTransId="{C8ED4908-1473-45DD-A9B8-A53E02EDCCE3}" sibTransId="{1FEDE898-C270-4192-A3C9-35E41F10A862}"/>
    <dgm:cxn modelId="{B1335284-25B9-4254-B1F3-332D93A7DF40}" type="presParOf" srcId="{BBC0C669-C4E3-4A48-9358-2FE302409836}" destId="{065475F8-8F70-45C4-A373-250D5E830306}" srcOrd="0" destOrd="0" presId="urn:microsoft.com/office/officeart/2008/layout/HorizontalMultiLevelHierarchy"/>
    <dgm:cxn modelId="{4AA7D920-6C90-4799-91C3-31D1E1F9FC46}" type="presParOf" srcId="{065475F8-8F70-45C4-A373-250D5E830306}" destId="{F4AAD0AF-9309-46FD-AF8C-35A091121EA8}" srcOrd="0" destOrd="0" presId="urn:microsoft.com/office/officeart/2008/layout/HorizontalMultiLevelHierarchy"/>
    <dgm:cxn modelId="{09680B7B-31FB-48A0-9B40-8CA4BE25D090}" type="presParOf" srcId="{065475F8-8F70-45C4-A373-250D5E830306}" destId="{95DBED90-774E-4D8C-875D-32FE71D63EF2}" srcOrd="1" destOrd="0" presId="urn:microsoft.com/office/officeart/2008/layout/HorizontalMultiLevelHierarchy"/>
    <dgm:cxn modelId="{858BCA41-9931-4A0F-B3E0-98D7CC5A19B0}" type="presParOf" srcId="{95DBED90-774E-4D8C-875D-32FE71D63EF2}" destId="{E871BC47-BDD9-4CC5-AA93-49F86D8511E2}" srcOrd="0" destOrd="0" presId="urn:microsoft.com/office/officeart/2008/layout/HorizontalMultiLevelHierarchy"/>
    <dgm:cxn modelId="{AA956854-D13D-4490-97D5-769706156A0C}" type="presParOf" srcId="{E871BC47-BDD9-4CC5-AA93-49F86D8511E2}" destId="{08342E5A-5172-4092-990F-647ADC5EFC5B}" srcOrd="0" destOrd="0" presId="urn:microsoft.com/office/officeart/2008/layout/HorizontalMultiLevelHierarchy"/>
    <dgm:cxn modelId="{F5A74CA1-3DD1-4820-A586-740E45665ACE}" type="presParOf" srcId="{95DBED90-774E-4D8C-875D-32FE71D63EF2}" destId="{33318D98-0FA0-4492-807D-B2A5F27D33EB}" srcOrd="1" destOrd="0" presId="urn:microsoft.com/office/officeart/2008/layout/HorizontalMultiLevelHierarchy"/>
    <dgm:cxn modelId="{65CA89A6-A915-4B86-8986-739B4F07B8A0}" type="presParOf" srcId="{33318D98-0FA0-4492-807D-B2A5F27D33EB}" destId="{565A129F-0A75-4348-8176-AE25420FFC7F}" srcOrd="0" destOrd="0" presId="urn:microsoft.com/office/officeart/2008/layout/HorizontalMultiLevelHierarchy"/>
    <dgm:cxn modelId="{BAB45DA5-A82E-409F-8528-719C719B716A}" type="presParOf" srcId="{33318D98-0FA0-4492-807D-B2A5F27D33EB}" destId="{0AFD4436-5E35-40D0-9165-2AEBD12B93AF}" srcOrd="1" destOrd="0" presId="urn:microsoft.com/office/officeart/2008/layout/HorizontalMultiLevelHierarchy"/>
    <dgm:cxn modelId="{4C2D84BD-AFE8-48CC-AF23-3ABC062D2293}" type="presParOf" srcId="{95DBED90-774E-4D8C-875D-32FE71D63EF2}" destId="{4EEFAA6C-B860-4139-9C39-3ED2D84CCD1F}" srcOrd="2" destOrd="0" presId="urn:microsoft.com/office/officeart/2008/layout/HorizontalMultiLevelHierarchy"/>
    <dgm:cxn modelId="{B96304A7-8A3D-4A77-AD65-24210C44D36B}" type="presParOf" srcId="{4EEFAA6C-B860-4139-9C39-3ED2D84CCD1F}" destId="{66F262B6-6DD8-4EF7-8A22-C37073B1E63A}" srcOrd="0" destOrd="0" presId="urn:microsoft.com/office/officeart/2008/layout/HorizontalMultiLevelHierarchy"/>
    <dgm:cxn modelId="{F5FCAF19-2E17-4345-BF80-02449E9C7D0C}" type="presParOf" srcId="{95DBED90-774E-4D8C-875D-32FE71D63EF2}" destId="{BD0EB739-6BE1-412C-8DAA-68127E36AAA2}" srcOrd="3" destOrd="0" presId="urn:microsoft.com/office/officeart/2008/layout/HorizontalMultiLevelHierarchy"/>
    <dgm:cxn modelId="{15AE05D7-D7C5-4EA3-9A38-EB9769398F6D}" type="presParOf" srcId="{BD0EB739-6BE1-412C-8DAA-68127E36AAA2}" destId="{5FA9D23A-DB99-44F0-A607-3F268FE1DB48}" srcOrd="0" destOrd="0" presId="urn:microsoft.com/office/officeart/2008/layout/HorizontalMultiLevelHierarchy"/>
    <dgm:cxn modelId="{03D889EE-5C2D-4890-954D-006727F9F2A0}" type="presParOf" srcId="{BD0EB739-6BE1-412C-8DAA-68127E36AAA2}" destId="{904A00B7-54D7-4616-B4C3-A8FDD01F4D04}" srcOrd="1" destOrd="0" presId="urn:microsoft.com/office/officeart/2008/layout/HorizontalMultiLevelHierarchy"/>
    <dgm:cxn modelId="{E54B70F6-E418-4368-9E73-13340A9CFD00}" type="presParOf" srcId="{95DBED90-774E-4D8C-875D-32FE71D63EF2}" destId="{72510BA3-2057-408F-B7B0-1C7A4EC4D1EA}" srcOrd="4" destOrd="0" presId="urn:microsoft.com/office/officeart/2008/layout/HorizontalMultiLevelHierarchy"/>
    <dgm:cxn modelId="{FF241DC3-5D84-47CE-95D2-94676C8291BA}" type="presParOf" srcId="{72510BA3-2057-408F-B7B0-1C7A4EC4D1EA}" destId="{E67E4E18-2186-424B-B1AE-0A49AFEADEA9}" srcOrd="0" destOrd="0" presId="urn:microsoft.com/office/officeart/2008/layout/HorizontalMultiLevelHierarchy"/>
    <dgm:cxn modelId="{92DD82D7-00B4-44FA-B6BC-3AE1D0E469E4}" type="presParOf" srcId="{95DBED90-774E-4D8C-875D-32FE71D63EF2}" destId="{51947723-3DE2-4929-BB9D-E29142B82BAF}" srcOrd="5" destOrd="0" presId="urn:microsoft.com/office/officeart/2008/layout/HorizontalMultiLevelHierarchy"/>
    <dgm:cxn modelId="{06AB0C0E-01FD-49AF-8FE5-572307C4D5BE}" type="presParOf" srcId="{51947723-3DE2-4929-BB9D-E29142B82BAF}" destId="{59821D10-2245-4A1F-ACDD-EA2DCBB30FC8}" srcOrd="0" destOrd="0" presId="urn:microsoft.com/office/officeart/2008/layout/HorizontalMultiLevelHierarchy"/>
    <dgm:cxn modelId="{A243E6AF-EFEA-4021-8C55-E1E75D902B50}" type="presParOf" srcId="{51947723-3DE2-4929-BB9D-E29142B82BAF}" destId="{EC803CD4-A858-4F9C-AEA9-08C1C8C68C25}"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54D0E-3D39-4F30-A9BF-890F52C89B5B}">
      <dsp:nvSpPr>
        <dsp:cNvPr id="0" name=""/>
        <dsp:cNvSpPr/>
      </dsp:nvSpPr>
      <dsp:spPr>
        <a:xfrm>
          <a:off x="3051569" y="2159462"/>
          <a:ext cx="538310" cy="1025744"/>
        </a:xfrm>
        <a:custGeom>
          <a:avLst/>
          <a:gdLst/>
          <a:ahLst/>
          <a:cxnLst/>
          <a:rect l="0" t="0" r="0" b="0"/>
          <a:pathLst>
            <a:path>
              <a:moveTo>
                <a:pt x="0" y="0"/>
              </a:moveTo>
              <a:lnTo>
                <a:pt x="269155" y="0"/>
              </a:lnTo>
              <a:lnTo>
                <a:pt x="269155" y="1025744"/>
              </a:lnTo>
              <a:lnTo>
                <a:pt x="538310" y="1025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91764" y="2643374"/>
        <a:ext cx="57920" cy="57920"/>
      </dsp:txXfrm>
    </dsp:sp>
    <dsp:sp modelId="{FA98B137-5234-43EF-BE75-59632792C6E7}">
      <dsp:nvSpPr>
        <dsp:cNvPr id="0" name=""/>
        <dsp:cNvSpPr/>
      </dsp:nvSpPr>
      <dsp:spPr>
        <a:xfrm>
          <a:off x="3051569" y="2113742"/>
          <a:ext cx="538310" cy="91440"/>
        </a:xfrm>
        <a:custGeom>
          <a:avLst/>
          <a:gdLst/>
          <a:ahLst/>
          <a:cxnLst/>
          <a:rect l="0" t="0" r="0" b="0"/>
          <a:pathLst>
            <a:path>
              <a:moveTo>
                <a:pt x="0" y="45720"/>
              </a:moveTo>
              <a:lnTo>
                <a:pt x="53831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07267" y="2146004"/>
        <a:ext cx="26915" cy="26915"/>
      </dsp:txXfrm>
    </dsp:sp>
    <dsp:sp modelId="{F363A89F-ADB4-4F7E-BADF-58253EE827B9}">
      <dsp:nvSpPr>
        <dsp:cNvPr id="0" name=""/>
        <dsp:cNvSpPr/>
      </dsp:nvSpPr>
      <dsp:spPr>
        <a:xfrm>
          <a:off x="3051569" y="1080846"/>
          <a:ext cx="620457" cy="1078615"/>
        </a:xfrm>
        <a:custGeom>
          <a:avLst/>
          <a:gdLst/>
          <a:ahLst/>
          <a:cxnLst/>
          <a:rect l="0" t="0" r="0" b="0"/>
          <a:pathLst>
            <a:path>
              <a:moveTo>
                <a:pt x="0" y="1078615"/>
              </a:moveTo>
              <a:lnTo>
                <a:pt x="310228" y="1078615"/>
              </a:lnTo>
              <a:lnTo>
                <a:pt x="310228" y="0"/>
              </a:lnTo>
              <a:lnTo>
                <a:pt x="62045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30689" y="1589046"/>
        <a:ext cx="62216" cy="62216"/>
      </dsp:txXfrm>
    </dsp:sp>
    <dsp:sp modelId="{04BF740F-40F8-4EB1-97EA-DF2020EEA69B}">
      <dsp:nvSpPr>
        <dsp:cNvPr id="0" name=""/>
        <dsp:cNvSpPr/>
      </dsp:nvSpPr>
      <dsp:spPr>
        <a:xfrm rot="16200000">
          <a:off x="1385325" y="1812001"/>
          <a:ext cx="2637567" cy="694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err="1">
              <a:latin typeface="+mn-ea"/>
              <a:ea typeface="+mn-ea"/>
            </a:rPr>
            <a:t>TensorIR</a:t>
          </a:r>
          <a:r>
            <a:rPr lang="zh-CN" altLang="en-US" sz="3200" kern="1200" dirty="0">
              <a:latin typeface="+mn-ea"/>
              <a:ea typeface="+mn-ea"/>
            </a:rPr>
            <a:t>程序</a:t>
          </a:r>
        </a:p>
      </dsp:txBody>
      <dsp:txXfrm>
        <a:off x="1385325" y="1812001"/>
        <a:ext cx="2637567" cy="694921"/>
      </dsp:txXfrm>
    </dsp:sp>
    <dsp:sp modelId="{3F732060-BB69-4729-A907-4B7DE0AD7572}">
      <dsp:nvSpPr>
        <dsp:cNvPr id="0" name=""/>
        <dsp:cNvSpPr/>
      </dsp:nvSpPr>
      <dsp:spPr>
        <a:xfrm>
          <a:off x="3672026" y="670548"/>
          <a:ext cx="4115682" cy="8205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mn-ea"/>
              <a:ea typeface="+mn-ea"/>
            </a:rPr>
            <a:t>multi-dimensional buffers</a:t>
          </a:r>
          <a:r>
            <a:rPr lang="zh-CN" altLang="en-US" sz="2200" b="0" i="0" kern="1200" dirty="0">
              <a:latin typeface="+mn-ea"/>
              <a:ea typeface="+mn-ea"/>
            </a:rPr>
            <a:t>：</a:t>
          </a:r>
          <a:r>
            <a:rPr lang="en-US" sz="2200" b="0" i="0" kern="1200" dirty="0">
              <a:latin typeface="+mn-ea"/>
              <a:ea typeface="+mn-ea"/>
            </a:rPr>
            <a:t>A,B,C</a:t>
          </a:r>
          <a:endParaRPr lang="zh-CN" altLang="en-US" sz="2200" kern="1200" dirty="0">
            <a:latin typeface="+mn-ea"/>
            <a:ea typeface="+mn-ea"/>
          </a:endParaRPr>
        </a:p>
      </dsp:txBody>
      <dsp:txXfrm>
        <a:off x="3672026" y="670548"/>
        <a:ext cx="4115682" cy="820595"/>
      </dsp:txXfrm>
    </dsp:sp>
    <dsp:sp modelId="{DB1DFF8A-75C3-4E50-A5C0-BE3DB54349B4}">
      <dsp:nvSpPr>
        <dsp:cNvPr id="0" name=""/>
        <dsp:cNvSpPr/>
      </dsp:nvSpPr>
      <dsp:spPr>
        <a:xfrm>
          <a:off x="3589880" y="1749164"/>
          <a:ext cx="4147765" cy="8205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mn-ea"/>
              <a:ea typeface="+mn-ea"/>
            </a:rPr>
            <a:t>loop nests (with possible thread bindings in GPU settings)</a:t>
          </a:r>
          <a:r>
            <a:rPr lang="zh-CN" altLang="en-US" sz="2200" b="0" i="0" kern="1200" dirty="0">
              <a:latin typeface="+mn-ea"/>
              <a:ea typeface="+mn-ea"/>
            </a:rPr>
            <a:t>： </a:t>
          </a:r>
          <a:r>
            <a:rPr lang="en-US" sz="2200" b="0" i="0" kern="1200" dirty="0">
              <a:latin typeface="+mn-ea"/>
              <a:ea typeface="+mn-ea"/>
            </a:rPr>
            <a:t>for</a:t>
          </a:r>
          <a:endParaRPr lang="zh-CN" altLang="en-US" sz="2200" kern="1200" dirty="0">
            <a:latin typeface="+mn-ea"/>
            <a:ea typeface="+mn-ea"/>
          </a:endParaRPr>
        </a:p>
      </dsp:txBody>
      <dsp:txXfrm>
        <a:off x="3589880" y="1749164"/>
        <a:ext cx="4147765" cy="820595"/>
      </dsp:txXfrm>
    </dsp:sp>
    <dsp:sp modelId="{80A9720A-9523-4BDE-B4FB-FF58CA048BA6}">
      <dsp:nvSpPr>
        <dsp:cNvPr id="0" name=""/>
        <dsp:cNvSpPr/>
      </dsp:nvSpPr>
      <dsp:spPr>
        <a:xfrm>
          <a:off x="3589880" y="2774909"/>
          <a:ext cx="4147765" cy="8205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mn-ea"/>
              <a:ea typeface="+mn-ea"/>
            </a:rPr>
            <a:t>Blocks</a:t>
          </a:r>
          <a:r>
            <a:rPr lang="zh-CN" altLang="en-US" sz="2200" b="0" i="0" kern="1200" dirty="0">
              <a:latin typeface="+mn-ea"/>
              <a:ea typeface="+mn-ea"/>
            </a:rPr>
            <a:t>： </a:t>
          </a:r>
          <a:r>
            <a:rPr lang="en-US" sz="2200" b="0" i="0" kern="1200" dirty="0" err="1">
              <a:latin typeface="+mn-ea"/>
              <a:ea typeface="+mn-ea"/>
            </a:rPr>
            <a:t>block_B,block_C</a:t>
          </a:r>
          <a:endParaRPr lang="zh-CN" altLang="en-US" sz="2200" kern="1200" dirty="0">
            <a:latin typeface="+mn-ea"/>
            <a:ea typeface="+mn-ea"/>
          </a:endParaRPr>
        </a:p>
      </dsp:txBody>
      <dsp:txXfrm>
        <a:off x="3589880" y="2774909"/>
        <a:ext cx="4147765" cy="8205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27BD0-0388-4DB5-B0DB-5826BA05E808}">
      <dsp:nvSpPr>
        <dsp:cNvPr id="0" name=""/>
        <dsp:cNvSpPr/>
      </dsp:nvSpPr>
      <dsp:spPr>
        <a:xfrm>
          <a:off x="0" y="2962"/>
          <a:ext cx="4811864"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B245018-DA2C-4CD3-8680-76C529704980}">
      <dsp:nvSpPr>
        <dsp:cNvPr id="0" name=""/>
        <dsp:cNvSpPr/>
      </dsp:nvSpPr>
      <dsp:spPr>
        <a:xfrm>
          <a:off x="0" y="2962"/>
          <a:ext cx="961432" cy="6071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CN" sz="2400" kern="1200">
              <a:latin typeface="+mn-ea"/>
              <a:ea typeface="+mn-ea"/>
              <a:cs typeface="Arial" panose="020B0604020202020204" pitchFamily="34" charset="0"/>
            </a:rPr>
            <a:t>Block</a:t>
          </a:r>
          <a:endParaRPr lang="zh-CN" altLang="en-US" sz="2400" kern="1200" dirty="0">
            <a:latin typeface="+mn-ea"/>
            <a:ea typeface="+mn-ea"/>
            <a:cs typeface="Arial" panose="020B0604020202020204" pitchFamily="34" charset="0"/>
          </a:endParaRPr>
        </a:p>
      </dsp:txBody>
      <dsp:txXfrm>
        <a:off x="0" y="2962"/>
        <a:ext cx="961432" cy="6071550"/>
      </dsp:txXfrm>
    </dsp:sp>
    <dsp:sp modelId="{2E9CF119-733D-468E-B7A0-DD9854E3AB05}">
      <dsp:nvSpPr>
        <dsp:cNvPr id="0" name=""/>
        <dsp:cNvSpPr/>
      </dsp:nvSpPr>
      <dsp:spPr>
        <a:xfrm>
          <a:off x="1033540" y="74266"/>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555750">
            <a:lnSpc>
              <a:spcPct val="90000"/>
            </a:lnSpc>
            <a:spcBef>
              <a:spcPct val="0"/>
            </a:spcBef>
            <a:spcAft>
              <a:spcPct val="35000"/>
            </a:spcAft>
            <a:buNone/>
          </a:pPr>
          <a:r>
            <a:rPr lang="en-US" altLang="zh-CN" sz="2800" b="0" i="0" kern="1200" dirty="0">
              <a:solidFill>
                <a:prstClr val="black">
                  <a:hueOff val="0"/>
                  <a:satOff val="0"/>
                  <a:lumOff val="0"/>
                  <a:alphaOff val="0"/>
                </a:prstClr>
              </a:solidFill>
              <a:latin typeface="+mn-lt"/>
              <a:ea typeface="+mn-ea"/>
              <a:cs typeface="Arial" panose="020B0604020202020204" pitchFamily="34" charset="0"/>
            </a:rPr>
            <a:t>rational</a:t>
          </a:r>
          <a:endParaRPr lang="zh-CN" altLang="en-US" sz="2800" b="0" i="0" kern="1200" dirty="0">
            <a:solidFill>
              <a:prstClr val="black">
                <a:hueOff val="0"/>
                <a:satOff val="0"/>
                <a:lumOff val="0"/>
                <a:alphaOff val="0"/>
              </a:prstClr>
            </a:solidFill>
            <a:latin typeface="+mn-lt"/>
            <a:ea typeface="+mn-ea"/>
            <a:cs typeface="Arial" panose="020B0604020202020204" pitchFamily="34" charset="0"/>
          </a:endParaRPr>
        </a:p>
      </dsp:txBody>
      <dsp:txXfrm>
        <a:off x="1033540" y="74266"/>
        <a:ext cx="3773624" cy="1426068"/>
      </dsp:txXfrm>
    </dsp:sp>
    <dsp:sp modelId="{AD860D82-A5AE-4B1B-8B44-3FBCDDED3BE6}">
      <dsp:nvSpPr>
        <dsp:cNvPr id="0" name=""/>
        <dsp:cNvSpPr/>
      </dsp:nvSpPr>
      <dsp:spPr>
        <a:xfrm>
          <a:off x="961432" y="1500335"/>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A7802ECC-2DAE-454E-B165-86F9344D9E71}">
      <dsp:nvSpPr>
        <dsp:cNvPr id="0" name=""/>
        <dsp:cNvSpPr/>
      </dsp:nvSpPr>
      <dsp:spPr>
        <a:xfrm>
          <a:off x="1033540" y="1571638"/>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mn-ea"/>
              <a:ea typeface="+mn-ea"/>
              <a:cs typeface="Arial" panose="020B0604020202020204" pitchFamily="34" charset="0"/>
            </a:rPr>
            <a:t>block iteration domain</a:t>
          </a:r>
          <a:endParaRPr lang="zh-CN" altLang="en-US" sz="2800" kern="1200" dirty="0">
            <a:latin typeface="+mn-ea"/>
            <a:ea typeface="+mn-ea"/>
            <a:cs typeface="Arial" panose="020B0604020202020204" pitchFamily="34" charset="0"/>
          </a:endParaRPr>
        </a:p>
      </dsp:txBody>
      <dsp:txXfrm>
        <a:off x="1033540" y="1571638"/>
        <a:ext cx="3773624" cy="1426068"/>
      </dsp:txXfrm>
    </dsp:sp>
    <dsp:sp modelId="{95677BF8-2D45-4F1A-A138-5F50D670E418}">
      <dsp:nvSpPr>
        <dsp:cNvPr id="0" name=""/>
        <dsp:cNvSpPr/>
      </dsp:nvSpPr>
      <dsp:spPr>
        <a:xfrm>
          <a:off x="961432" y="2997707"/>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08950A3C-A9D9-4337-ADE8-CEF43755E330}">
      <dsp:nvSpPr>
        <dsp:cNvPr id="0" name=""/>
        <dsp:cNvSpPr/>
      </dsp:nvSpPr>
      <dsp:spPr>
        <a:xfrm>
          <a:off x="1033540" y="3069011"/>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mn-ea"/>
              <a:ea typeface="+mn-ea"/>
              <a:cs typeface="Arial" panose="020B0604020202020204" pitchFamily="34" charset="0"/>
            </a:rPr>
            <a:t>access region </a:t>
          </a:r>
          <a:br>
            <a:rPr lang="en-US" sz="2800" b="0" i="0" kern="1200" dirty="0">
              <a:latin typeface="+mn-ea"/>
              <a:ea typeface="+mn-ea"/>
              <a:cs typeface="Arial" panose="020B0604020202020204" pitchFamily="34" charset="0"/>
            </a:rPr>
          </a:br>
          <a:r>
            <a:rPr lang="en-US" sz="2800" b="0" i="0" kern="1200" dirty="0">
              <a:latin typeface="+mn-ea"/>
              <a:ea typeface="+mn-ea"/>
              <a:cs typeface="Arial" panose="020B0604020202020204" pitchFamily="34" charset="0"/>
            </a:rPr>
            <a:t>and dependency</a:t>
          </a:r>
          <a:endParaRPr lang="zh-CN" altLang="en-US" sz="2800" kern="1200" dirty="0">
            <a:latin typeface="+mn-ea"/>
            <a:ea typeface="+mn-ea"/>
            <a:cs typeface="Arial" panose="020B0604020202020204" pitchFamily="34" charset="0"/>
          </a:endParaRPr>
        </a:p>
      </dsp:txBody>
      <dsp:txXfrm>
        <a:off x="1033540" y="3069011"/>
        <a:ext cx="3773624" cy="1426068"/>
      </dsp:txXfrm>
    </dsp:sp>
    <dsp:sp modelId="{0DE8ACA3-C699-4CB0-B6E0-BEFC71083379}">
      <dsp:nvSpPr>
        <dsp:cNvPr id="0" name=""/>
        <dsp:cNvSpPr/>
      </dsp:nvSpPr>
      <dsp:spPr>
        <a:xfrm>
          <a:off x="961432" y="4495080"/>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FC300669-098B-4860-8685-44C906741326}">
      <dsp:nvSpPr>
        <dsp:cNvPr id="0" name=""/>
        <dsp:cNvSpPr/>
      </dsp:nvSpPr>
      <dsp:spPr>
        <a:xfrm>
          <a:off x="1033540" y="4566383"/>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mn-ea"/>
              <a:ea typeface="+mn-ea"/>
              <a:cs typeface="Arial" panose="020B0604020202020204" pitchFamily="34" charset="0"/>
            </a:rPr>
            <a:t>reduction block </a:t>
          </a:r>
          <a:br>
            <a:rPr lang="en-US" sz="2800" kern="1200" dirty="0">
              <a:solidFill>
                <a:prstClr val="black">
                  <a:hueOff val="0"/>
                  <a:satOff val="0"/>
                  <a:lumOff val="0"/>
                  <a:alphaOff val="0"/>
                </a:prstClr>
              </a:solidFill>
              <a:latin typeface="+mn-ea"/>
              <a:ea typeface="+mn-ea"/>
              <a:cs typeface="Arial" panose="020B0604020202020204" pitchFamily="34" charset="0"/>
            </a:rPr>
          </a:br>
          <a:r>
            <a:rPr lang="en-US" sz="2800" kern="1200" dirty="0">
              <a:solidFill>
                <a:prstClr val="black">
                  <a:hueOff val="0"/>
                  <a:satOff val="0"/>
                  <a:lumOff val="0"/>
                  <a:alphaOff val="0"/>
                </a:prstClr>
              </a:solidFill>
              <a:latin typeface="+mn-ea"/>
              <a:ea typeface="+mn-ea"/>
              <a:cs typeface="Arial" panose="020B0604020202020204" pitchFamily="34" charset="0"/>
            </a:rPr>
            <a:t>and initialization</a:t>
          </a:r>
          <a:endParaRPr lang="zh-CN" altLang="en-US" sz="2800" kern="1200" dirty="0">
            <a:solidFill>
              <a:prstClr val="black">
                <a:hueOff val="0"/>
                <a:satOff val="0"/>
                <a:lumOff val="0"/>
                <a:alphaOff val="0"/>
              </a:prstClr>
            </a:solidFill>
            <a:latin typeface="+mn-ea"/>
            <a:ea typeface="+mn-ea"/>
            <a:cs typeface="Arial" panose="020B0604020202020204" pitchFamily="34" charset="0"/>
          </a:endParaRPr>
        </a:p>
      </dsp:txBody>
      <dsp:txXfrm>
        <a:off x="1033540" y="4566383"/>
        <a:ext cx="3773624" cy="1426068"/>
      </dsp:txXfrm>
    </dsp:sp>
    <dsp:sp modelId="{0831D552-4324-4E29-9BA9-BFD4BC11C522}">
      <dsp:nvSpPr>
        <dsp:cNvPr id="0" name=""/>
        <dsp:cNvSpPr/>
      </dsp:nvSpPr>
      <dsp:spPr>
        <a:xfrm>
          <a:off x="961432" y="5992452"/>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27BD0-0388-4DB5-B0DB-5826BA05E808}">
      <dsp:nvSpPr>
        <dsp:cNvPr id="0" name=""/>
        <dsp:cNvSpPr/>
      </dsp:nvSpPr>
      <dsp:spPr>
        <a:xfrm>
          <a:off x="0" y="2962"/>
          <a:ext cx="4811864"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B245018-DA2C-4CD3-8680-76C529704980}">
      <dsp:nvSpPr>
        <dsp:cNvPr id="0" name=""/>
        <dsp:cNvSpPr/>
      </dsp:nvSpPr>
      <dsp:spPr>
        <a:xfrm>
          <a:off x="0" y="2962"/>
          <a:ext cx="961432" cy="6071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CN" sz="2400" kern="1200" dirty="0">
              <a:latin typeface="+mn-ea"/>
              <a:ea typeface="+mn-ea"/>
              <a:cs typeface="Arial" panose="020B0604020202020204" pitchFamily="34" charset="0"/>
            </a:rPr>
            <a:t>Block</a:t>
          </a:r>
          <a:endParaRPr lang="zh-CN" altLang="en-US" sz="2400" kern="1200" dirty="0">
            <a:latin typeface="+mn-ea"/>
            <a:ea typeface="+mn-ea"/>
            <a:cs typeface="Arial" panose="020B0604020202020204" pitchFamily="34" charset="0"/>
          </a:endParaRPr>
        </a:p>
      </dsp:txBody>
      <dsp:txXfrm>
        <a:off x="0" y="2962"/>
        <a:ext cx="961432" cy="6071550"/>
      </dsp:txXfrm>
    </dsp:sp>
    <dsp:sp modelId="{2E9CF119-733D-468E-B7A0-DD9854E3AB05}">
      <dsp:nvSpPr>
        <dsp:cNvPr id="0" name=""/>
        <dsp:cNvSpPr/>
      </dsp:nvSpPr>
      <dsp:spPr>
        <a:xfrm>
          <a:off x="1033540" y="74266"/>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555750">
            <a:lnSpc>
              <a:spcPct val="90000"/>
            </a:lnSpc>
            <a:spcBef>
              <a:spcPct val="0"/>
            </a:spcBef>
            <a:spcAft>
              <a:spcPct val="35000"/>
            </a:spcAft>
            <a:buNone/>
          </a:pPr>
          <a:r>
            <a:rPr lang="en-US" altLang="zh-CN" sz="2800" b="0" i="0" kern="1200" dirty="0">
              <a:solidFill>
                <a:prstClr val="black">
                  <a:hueOff val="0"/>
                  <a:satOff val="0"/>
                  <a:lumOff val="0"/>
                  <a:alphaOff val="0"/>
                </a:prstClr>
              </a:solidFill>
              <a:latin typeface="+mn-lt"/>
              <a:ea typeface="+mn-ea"/>
              <a:cs typeface="Arial" panose="020B0604020202020204" pitchFamily="34" charset="0"/>
            </a:rPr>
            <a:t>rational</a:t>
          </a:r>
          <a:endParaRPr lang="zh-CN" altLang="en-US" sz="2800" b="0" i="0" kern="1200" dirty="0">
            <a:solidFill>
              <a:prstClr val="black">
                <a:hueOff val="0"/>
                <a:satOff val="0"/>
                <a:lumOff val="0"/>
                <a:alphaOff val="0"/>
              </a:prstClr>
            </a:solidFill>
            <a:latin typeface="+mn-lt"/>
            <a:ea typeface="+mn-ea"/>
            <a:cs typeface="Arial" panose="020B0604020202020204" pitchFamily="34" charset="0"/>
          </a:endParaRPr>
        </a:p>
      </dsp:txBody>
      <dsp:txXfrm>
        <a:off x="1033540" y="74266"/>
        <a:ext cx="3773624" cy="1426068"/>
      </dsp:txXfrm>
    </dsp:sp>
    <dsp:sp modelId="{AD860D82-A5AE-4B1B-8B44-3FBCDDED3BE6}">
      <dsp:nvSpPr>
        <dsp:cNvPr id="0" name=""/>
        <dsp:cNvSpPr/>
      </dsp:nvSpPr>
      <dsp:spPr>
        <a:xfrm>
          <a:off x="961432" y="1500335"/>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A7802ECC-2DAE-454E-B165-86F9344D9E71}">
      <dsp:nvSpPr>
        <dsp:cNvPr id="0" name=""/>
        <dsp:cNvSpPr/>
      </dsp:nvSpPr>
      <dsp:spPr>
        <a:xfrm>
          <a:off x="1033540" y="1571638"/>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mn-ea"/>
              <a:ea typeface="+mn-ea"/>
              <a:cs typeface="Arial" panose="020B0604020202020204" pitchFamily="34" charset="0"/>
            </a:rPr>
            <a:t>block iteration domain</a:t>
          </a:r>
          <a:endParaRPr lang="zh-CN" altLang="en-US" sz="2800" kern="1200" dirty="0">
            <a:latin typeface="+mn-ea"/>
            <a:ea typeface="+mn-ea"/>
            <a:cs typeface="Arial" panose="020B0604020202020204" pitchFamily="34" charset="0"/>
          </a:endParaRPr>
        </a:p>
      </dsp:txBody>
      <dsp:txXfrm>
        <a:off x="1033540" y="1571638"/>
        <a:ext cx="3773624" cy="1426068"/>
      </dsp:txXfrm>
    </dsp:sp>
    <dsp:sp modelId="{95677BF8-2D45-4F1A-A138-5F50D670E418}">
      <dsp:nvSpPr>
        <dsp:cNvPr id="0" name=""/>
        <dsp:cNvSpPr/>
      </dsp:nvSpPr>
      <dsp:spPr>
        <a:xfrm>
          <a:off x="961432" y="2997707"/>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08950A3C-A9D9-4337-ADE8-CEF43755E330}">
      <dsp:nvSpPr>
        <dsp:cNvPr id="0" name=""/>
        <dsp:cNvSpPr/>
      </dsp:nvSpPr>
      <dsp:spPr>
        <a:xfrm>
          <a:off x="1033540" y="3069011"/>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mn-ea"/>
              <a:ea typeface="+mn-ea"/>
              <a:cs typeface="Arial" panose="020B0604020202020204" pitchFamily="34" charset="0"/>
            </a:rPr>
            <a:t>access region </a:t>
          </a:r>
          <a:br>
            <a:rPr lang="en-US" sz="2800" b="0" i="0" kern="1200" dirty="0">
              <a:latin typeface="+mn-ea"/>
              <a:ea typeface="+mn-ea"/>
              <a:cs typeface="Arial" panose="020B0604020202020204" pitchFamily="34" charset="0"/>
            </a:rPr>
          </a:br>
          <a:r>
            <a:rPr lang="en-US" sz="2800" b="0" i="0" kern="1200" dirty="0">
              <a:latin typeface="+mn-ea"/>
              <a:ea typeface="+mn-ea"/>
              <a:cs typeface="Arial" panose="020B0604020202020204" pitchFamily="34" charset="0"/>
            </a:rPr>
            <a:t>and dependency</a:t>
          </a:r>
          <a:endParaRPr lang="zh-CN" altLang="en-US" sz="2800" kern="1200" dirty="0">
            <a:latin typeface="+mn-ea"/>
            <a:ea typeface="+mn-ea"/>
            <a:cs typeface="Arial" panose="020B0604020202020204" pitchFamily="34" charset="0"/>
          </a:endParaRPr>
        </a:p>
      </dsp:txBody>
      <dsp:txXfrm>
        <a:off x="1033540" y="3069011"/>
        <a:ext cx="3773624" cy="1426068"/>
      </dsp:txXfrm>
    </dsp:sp>
    <dsp:sp modelId="{0DE8ACA3-C699-4CB0-B6E0-BEFC71083379}">
      <dsp:nvSpPr>
        <dsp:cNvPr id="0" name=""/>
        <dsp:cNvSpPr/>
      </dsp:nvSpPr>
      <dsp:spPr>
        <a:xfrm>
          <a:off x="961432" y="4495080"/>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FC300669-098B-4860-8685-44C906741326}">
      <dsp:nvSpPr>
        <dsp:cNvPr id="0" name=""/>
        <dsp:cNvSpPr/>
      </dsp:nvSpPr>
      <dsp:spPr>
        <a:xfrm>
          <a:off x="1033540" y="4566383"/>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mn-ea"/>
              <a:ea typeface="+mn-ea"/>
              <a:cs typeface="Arial" panose="020B0604020202020204" pitchFamily="34" charset="0"/>
            </a:rPr>
            <a:t>reduction block </a:t>
          </a:r>
          <a:br>
            <a:rPr lang="en-US" sz="2800" kern="1200" dirty="0">
              <a:solidFill>
                <a:prstClr val="black">
                  <a:hueOff val="0"/>
                  <a:satOff val="0"/>
                  <a:lumOff val="0"/>
                  <a:alphaOff val="0"/>
                </a:prstClr>
              </a:solidFill>
              <a:latin typeface="+mn-ea"/>
              <a:ea typeface="+mn-ea"/>
              <a:cs typeface="Arial" panose="020B0604020202020204" pitchFamily="34" charset="0"/>
            </a:rPr>
          </a:br>
          <a:r>
            <a:rPr lang="en-US" sz="2800" kern="1200" dirty="0">
              <a:solidFill>
                <a:prstClr val="black">
                  <a:hueOff val="0"/>
                  <a:satOff val="0"/>
                  <a:lumOff val="0"/>
                  <a:alphaOff val="0"/>
                </a:prstClr>
              </a:solidFill>
              <a:latin typeface="+mn-ea"/>
              <a:ea typeface="+mn-ea"/>
              <a:cs typeface="Arial" panose="020B0604020202020204" pitchFamily="34" charset="0"/>
            </a:rPr>
            <a:t>and initialization</a:t>
          </a:r>
          <a:endParaRPr lang="zh-CN" altLang="en-US" sz="2800" kern="1200" dirty="0">
            <a:solidFill>
              <a:prstClr val="black">
                <a:hueOff val="0"/>
                <a:satOff val="0"/>
                <a:lumOff val="0"/>
                <a:alphaOff val="0"/>
              </a:prstClr>
            </a:solidFill>
            <a:latin typeface="+mn-ea"/>
            <a:ea typeface="+mn-ea"/>
            <a:cs typeface="Arial" panose="020B0604020202020204" pitchFamily="34" charset="0"/>
          </a:endParaRPr>
        </a:p>
      </dsp:txBody>
      <dsp:txXfrm>
        <a:off x="1033540" y="4566383"/>
        <a:ext cx="3773624" cy="1426068"/>
      </dsp:txXfrm>
    </dsp:sp>
    <dsp:sp modelId="{0831D552-4324-4E29-9BA9-BFD4BC11C522}">
      <dsp:nvSpPr>
        <dsp:cNvPr id="0" name=""/>
        <dsp:cNvSpPr/>
      </dsp:nvSpPr>
      <dsp:spPr>
        <a:xfrm>
          <a:off x="961432" y="5992452"/>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27BD0-0388-4DB5-B0DB-5826BA05E808}">
      <dsp:nvSpPr>
        <dsp:cNvPr id="0" name=""/>
        <dsp:cNvSpPr/>
      </dsp:nvSpPr>
      <dsp:spPr>
        <a:xfrm>
          <a:off x="0" y="2962"/>
          <a:ext cx="4811864"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B245018-DA2C-4CD3-8680-76C529704980}">
      <dsp:nvSpPr>
        <dsp:cNvPr id="0" name=""/>
        <dsp:cNvSpPr/>
      </dsp:nvSpPr>
      <dsp:spPr>
        <a:xfrm>
          <a:off x="0" y="2962"/>
          <a:ext cx="961432" cy="6071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CN" sz="2400" kern="1200">
              <a:latin typeface="+mn-ea"/>
              <a:ea typeface="+mn-ea"/>
              <a:cs typeface="Arial" panose="020B0604020202020204" pitchFamily="34" charset="0"/>
            </a:rPr>
            <a:t>Block</a:t>
          </a:r>
          <a:endParaRPr lang="zh-CN" altLang="en-US" sz="2400" kern="1200" dirty="0">
            <a:latin typeface="+mn-ea"/>
            <a:ea typeface="+mn-ea"/>
            <a:cs typeface="Arial" panose="020B0604020202020204" pitchFamily="34" charset="0"/>
          </a:endParaRPr>
        </a:p>
      </dsp:txBody>
      <dsp:txXfrm>
        <a:off x="0" y="2962"/>
        <a:ext cx="961432" cy="6071550"/>
      </dsp:txXfrm>
    </dsp:sp>
    <dsp:sp modelId="{2E9CF119-733D-468E-B7A0-DD9854E3AB05}">
      <dsp:nvSpPr>
        <dsp:cNvPr id="0" name=""/>
        <dsp:cNvSpPr/>
      </dsp:nvSpPr>
      <dsp:spPr>
        <a:xfrm>
          <a:off x="1033540" y="74266"/>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555750">
            <a:lnSpc>
              <a:spcPct val="90000"/>
            </a:lnSpc>
            <a:spcBef>
              <a:spcPct val="0"/>
            </a:spcBef>
            <a:spcAft>
              <a:spcPct val="35000"/>
            </a:spcAft>
            <a:buNone/>
          </a:pPr>
          <a:r>
            <a:rPr lang="en-US" altLang="zh-CN" sz="2800" b="0" i="0" kern="1200" dirty="0">
              <a:solidFill>
                <a:prstClr val="black">
                  <a:hueOff val="0"/>
                  <a:satOff val="0"/>
                  <a:lumOff val="0"/>
                  <a:alphaOff val="0"/>
                </a:prstClr>
              </a:solidFill>
              <a:latin typeface="+mn-lt"/>
              <a:ea typeface="+mn-ea"/>
              <a:cs typeface="Arial" panose="020B0604020202020204" pitchFamily="34" charset="0"/>
            </a:rPr>
            <a:t>rational</a:t>
          </a:r>
          <a:endParaRPr lang="zh-CN" altLang="en-US" sz="2800" b="0" i="0" kern="1200" dirty="0">
            <a:solidFill>
              <a:prstClr val="black">
                <a:hueOff val="0"/>
                <a:satOff val="0"/>
                <a:lumOff val="0"/>
                <a:alphaOff val="0"/>
              </a:prstClr>
            </a:solidFill>
            <a:latin typeface="+mn-lt"/>
            <a:ea typeface="+mn-ea"/>
            <a:cs typeface="Arial" panose="020B0604020202020204" pitchFamily="34" charset="0"/>
          </a:endParaRPr>
        </a:p>
      </dsp:txBody>
      <dsp:txXfrm>
        <a:off x="1033540" y="74266"/>
        <a:ext cx="3773624" cy="1426068"/>
      </dsp:txXfrm>
    </dsp:sp>
    <dsp:sp modelId="{AD860D82-A5AE-4B1B-8B44-3FBCDDED3BE6}">
      <dsp:nvSpPr>
        <dsp:cNvPr id="0" name=""/>
        <dsp:cNvSpPr/>
      </dsp:nvSpPr>
      <dsp:spPr>
        <a:xfrm>
          <a:off x="961432" y="1500335"/>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A7802ECC-2DAE-454E-B165-86F9344D9E71}">
      <dsp:nvSpPr>
        <dsp:cNvPr id="0" name=""/>
        <dsp:cNvSpPr/>
      </dsp:nvSpPr>
      <dsp:spPr>
        <a:xfrm>
          <a:off x="1033540" y="1571638"/>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mn-ea"/>
              <a:ea typeface="+mn-ea"/>
              <a:cs typeface="Arial" panose="020B0604020202020204" pitchFamily="34" charset="0"/>
            </a:rPr>
            <a:t>block iteration domain</a:t>
          </a:r>
          <a:endParaRPr lang="zh-CN" altLang="en-US" sz="2800" kern="1200" dirty="0">
            <a:latin typeface="+mn-ea"/>
            <a:ea typeface="+mn-ea"/>
            <a:cs typeface="Arial" panose="020B0604020202020204" pitchFamily="34" charset="0"/>
          </a:endParaRPr>
        </a:p>
      </dsp:txBody>
      <dsp:txXfrm>
        <a:off x="1033540" y="1571638"/>
        <a:ext cx="3773624" cy="1426068"/>
      </dsp:txXfrm>
    </dsp:sp>
    <dsp:sp modelId="{95677BF8-2D45-4F1A-A138-5F50D670E418}">
      <dsp:nvSpPr>
        <dsp:cNvPr id="0" name=""/>
        <dsp:cNvSpPr/>
      </dsp:nvSpPr>
      <dsp:spPr>
        <a:xfrm>
          <a:off x="961432" y="2997707"/>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08950A3C-A9D9-4337-ADE8-CEF43755E330}">
      <dsp:nvSpPr>
        <dsp:cNvPr id="0" name=""/>
        <dsp:cNvSpPr/>
      </dsp:nvSpPr>
      <dsp:spPr>
        <a:xfrm>
          <a:off x="1033540" y="3069011"/>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mn-ea"/>
              <a:ea typeface="+mn-ea"/>
              <a:cs typeface="Arial" panose="020B0604020202020204" pitchFamily="34" charset="0"/>
            </a:rPr>
            <a:t>access region </a:t>
          </a:r>
          <a:br>
            <a:rPr lang="en-US" sz="2800" b="0" i="0" kern="1200" dirty="0">
              <a:latin typeface="+mn-ea"/>
              <a:ea typeface="+mn-ea"/>
              <a:cs typeface="Arial" panose="020B0604020202020204" pitchFamily="34" charset="0"/>
            </a:rPr>
          </a:br>
          <a:r>
            <a:rPr lang="en-US" sz="2800" b="0" i="0" kern="1200" dirty="0">
              <a:latin typeface="+mn-ea"/>
              <a:ea typeface="+mn-ea"/>
              <a:cs typeface="Arial" panose="020B0604020202020204" pitchFamily="34" charset="0"/>
            </a:rPr>
            <a:t>and dependency</a:t>
          </a:r>
          <a:endParaRPr lang="zh-CN" altLang="en-US" sz="2800" kern="1200" dirty="0">
            <a:latin typeface="+mn-ea"/>
            <a:ea typeface="+mn-ea"/>
            <a:cs typeface="Arial" panose="020B0604020202020204" pitchFamily="34" charset="0"/>
          </a:endParaRPr>
        </a:p>
      </dsp:txBody>
      <dsp:txXfrm>
        <a:off x="1033540" y="3069011"/>
        <a:ext cx="3773624" cy="1426068"/>
      </dsp:txXfrm>
    </dsp:sp>
    <dsp:sp modelId="{0DE8ACA3-C699-4CB0-B6E0-BEFC71083379}">
      <dsp:nvSpPr>
        <dsp:cNvPr id="0" name=""/>
        <dsp:cNvSpPr/>
      </dsp:nvSpPr>
      <dsp:spPr>
        <a:xfrm>
          <a:off x="961432" y="4495080"/>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FC300669-098B-4860-8685-44C906741326}">
      <dsp:nvSpPr>
        <dsp:cNvPr id="0" name=""/>
        <dsp:cNvSpPr/>
      </dsp:nvSpPr>
      <dsp:spPr>
        <a:xfrm>
          <a:off x="1033540" y="4566383"/>
          <a:ext cx="3773624" cy="142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mn-ea"/>
              <a:ea typeface="+mn-ea"/>
              <a:cs typeface="Arial" panose="020B0604020202020204" pitchFamily="34" charset="0"/>
            </a:rPr>
            <a:t>reduction block </a:t>
          </a:r>
          <a:br>
            <a:rPr lang="en-US" sz="2800" kern="1200" dirty="0">
              <a:solidFill>
                <a:prstClr val="black">
                  <a:hueOff val="0"/>
                  <a:satOff val="0"/>
                  <a:lumOff val="0"/>
                  <a:alphaOff val="0"/>
                </a:prstClr>
              </a:solidFill>
              <a:latin typeface="+mn-ea"/>
              <a:ea typeface="+mn-ea"/>
              <a:cs typeface="Arial" panose="020B0604020202020204" pitchFamily="34" charset="0"/>
            </a:rPr>
          </a:br>
          <a:r>
            <a:rPr lang="en-US" sz="2800" kern="1200" dirty="0">
              <a:solidFill>
                <a:prstClr val="black">
                  <a:hueOff val="0"/>
                  <a:satOff val="0"/>
                  <a:lumOff val="0"/>
                  <a:alphaOff val="0"/>
                </a:prstClr>
              </a:solidFill>
              <a:latin typeface="+mn-ea"/>
              <a:ea typeface="+mn-ea"/>
              <a:cs typeface="Arial" panose="020B0604020202020204" pitchFamily="34" charset="0"/>
            </a:rPr>
            <a:t>and initialization</a:t>
          </a:r>
          <a:endParaRPr lang="zh-CN" altLang="en-US" sz="2800" kern="1200" dirty="0">
            <a:solidFill>
              <a:prstClr val="black">
                <a:hueOff val="0"/>
                <a:satOff val="0"/>
                <a:lumOff val="0"/>
                <a:alphaOff val="0"/>
              </a:prstClr>
            </a:solidFill>
            <a:latin typeface="+mn-ea"/>
            <a:ea typeface="+mn-ea"/>
            <a:cs typeface="Arial" panose="020B0604020202020204" pitchFamily="34" charset="0"/>
          </a:endParaRPr>
        </a:p>
      </dsp:txBody>
      <dsp:txXfrm>
        <a:off x="1033540" y="4566383"/>
        <a:ext cx="3773624" cy="1426068"/>
      </dsp:txXfrm>
    </dsp:sp>
    <dsp:sp modelId="{0831D552-4324-4E29-9BA9-BFD4BC11C522}">
      <dsp:nvSpPr>
        <dsp:cNvPr id="0" name=""/>
        <dsp:cNvSpPr/>
      </dsp:nvSpPr>
      <dsp:spPr>
        <a:xfrm>
          <a:off x="961432" y="5992452"/>
          <a:ext cx="3845731"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9FFA1-04F7-4B47-91BC-4B77E0FBB625}">
      <dsp:nvSpPr>
        <dsp:cNvPr id="0" name=""/>
        <dsp:cNvSpPr/>
      </dsp:nvSpPr>
      <dsp:spPr>
        <a:xfrm>
          <a:off x="253999" y="2394144"/>
          <a:ext cx="1791749" cy="1040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t>Scheduling Transformations</a:t>
          </a:r>
          <a:endParaRPr lang="zh-CN" altLang="en-US" sz="1800" kern="1200" dirty="0"/>
        </a:p>
      </dsp:txBody>
      <dsp:txXfrm>
        <a:off x="284482" y="2424627"/>
        <a:ext cx="1730783" cy="979792"/>
      </dsp:txXfrm>
    </dsp:sp>
    <dsp:sp modelId="{1A38E49E-B250-44AB-9CA5-6820E2E9A3D3}">
      <dsp:nvSpPr>
        <dsp:cNvPr id="0" name=""/>
        <dsp:cNvSpPr/>
      </dsp:nvSpPr>
      <dsp:spPr>
        <a:xfrm rot="17692822">
          <a:off x="1472562" y="1998961"/>
          <a:ext cx="1978982" cy="35815"/>
        </a:xfrm>
        <a:custGeom>
          <a:avLst/>
          <a:gdLst/>
          <a:ahLst/>
          <a:cxnLst/>
          <a:rect l="0" t="0" r="0" b="0"/>
          <a:pathLst>
            <a:path>
              <a:moveTo>
                <a:pt x="0" y="17907"/>
              </a:moveTo>
              <a:lnTo>
                <a:pt x="1978982"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12578" y="1967395"/>
        <a:ext cx="98949" cy="98949"/>
      </dsp:txXfrm>
    </dsp:sp>
    <dsp:sp modelId="{BB185EA8-973A-4E18-8C19-7B1CC83CEF27}">
      <dsp:nvSpPr>
        <dsp:cNvPr id="0" name=""/>
        <dsp:cNvSpPr/>
      </dsp:nvSpPr>
      <dsp:spPr>
        <a:xfrm>
          <a:off x="2878356" y="598835"/>
          <a:ext cx="2081517" cy="1040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a:t>L</a:t>
          </a:r>
          <a:r>
            <a:rPr lang="en-US" sz="1800" b="0" i="0" kern="1200" dirty="0"/>
            <a:t>oop transformation</a:t>
          </a:r>
          <a:endParaRPr lang="zh-CN" altLang="en-US" sz="1800" kern="1200" dirty="0"/>
        </a:p>
      </dsp:txBody>
      <dsp:txXfrm>
        <a:off x="2908839" y="629318"/>
        <a:ext cx="2020551" cy="979792"/>
      </dsp:txXfrm>
    </dsp:sp>
    <dsp:sp modelId="{E2DCE858-B660-4617-8057-BB2B72A1479F}">
      <dsp:nvSpPr>
        <dsp:cNvPr id="0" name=""/>
        <dsp:cNvSpPr/>
      </dsp:nvSpPr>
      <dsp:spPr>
        <a:xfrm rot="19460580">
          <a:off x="4863578" y="801889"/>
          <a:ext cx="1027282" cy="35815"/>
        </a:xfrm>
        <a:custGeom>
          <a:avLst/>
          <a:gdLst/>
          <a:ahLst/>
          <a:cxnLst/>
          <a:rect l="0" t="0" r="0" b="0"/>
          <a:pathLst>
            <a:path>
              <a:moveTo>
                <a:pt x="0" y="17907"/>
              </a:moveTo>
              <a:lnTo>
                <a:pt x="1027282"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5351537" y="794115"/>
        <a:ext cx="51364" cy="51364"/>
      </dsp:txXfrm>
    </dsp:sp>
    <dsp:sp modelId="{9EF4BAD3-CF54-43B3-8F38-BF5E0A602E44}">
      <dsp:nvSpPr>
        <dsp:cNvPr id="0" name=""/>
        <dsp:cNvSpPr/>
      </dsp:nvSpPr>
      <dsp:spPr>
        <a:xfrm>
          <a:off x="5794563" y="0"/>
          <a:ext cx="2081517" cy="1040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Loop tiling: split, reorder</a:t>
          </a:r>
          <a:endParaRPr lang="zh-CN" altLang="en-US" sz="1800" kern="1200" dirty="0"/>
        </a:p>
      </dsp:txBody>
      <dsp:txXfrm>
        <a:off x="5825046" y="30483"/>
        <a:ext cx="2020551" cy="979792"/>
      </dsp:txXfrm>
    </dsp:sp>
    <dsp:sp modelId="{457E0B91-BA40-4D30-B0CE-0A3309A38264}">
      <dsp:nvSpPr>
        <dsp:cNvPr id="0" name=""/>
        <dsp:cNvSpPr/>
      </dsp:nvSpPr>
      <dsp:spPr>
        <a:xfrm rot="2142401">
          <a:off x="4863499" y="1400525"/>
          <a:ext cx="1025358" cy="35815"/>
        </a:xfrm>
        <a:custGeom>
          <a:avLst/>
          <a:gdLst/>
          <a:ahLst/>
          <a:cxnLst/>
          <a:rect l="0" t="0" r="0" b="0"/>
          <a:pathLst>
            <a:path>
              <a:moveTo>
                <a:pt x="0" y="17907"/>
              </a:moveTo>
              <a:lnTo>
                <a:pt x="1025358"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5350544" y="1392799"/>
        <a:ext cx="51267" cy="51267"/>
      </dsp:txXfrm>
    </dsp:sp>
    <dsp:sp modelId="{F8D5F9A9-C84E-4A99-9647-4BD950660E49}">
      <dsp:nvSpPr>
        <dsp:cNvPr id="0" name=""/>
        <dsp:cNvSpPr/>
      </dsp:nvSpPr>
      <dsp:spPr>
        <a:xfrm>
          <a:off x="5792482" y="1197271"/>
          <a:ext cx="2081517" cy="1040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Compute location mutation</a:t>
          </a:r>
          <a:endParaRPr lang="zh-CN" altLang="en-US" sz="1800" kern="1200" dirty="0"/>
        </a:p>
      </dsp:txBody>
      <dsp:txXfrm>
        <a:off x="5822965" y="1227754"/>
        <a:ext cx="2020551" cy="979792"/>
      </dsp:txXfrm>
    </dsp:sp>
    <dsp:sp modelId="{2815A65D-41B4-41C9-B9AC-C35CF0965F59}">
      <dsp:nvSpPr>
        <dsp:cNvPr id="0" name=""/>
        <dsp:cNvSpPr/>
      </dsp:nvSpPr>
      <dsp:spPr>
        <a:xfrm rot="2142401">
          <a:off x="1949373" y="3195834"/>
          <a:ext cx="1025358" cy="35815"/>
        </a:xfrm>
        <a:custGeom>
          <a:avLst/>
          <a:gdLst/>
          <a:ahLst/>
          <a:cxnLst/>
          <a:rect l="0" t="0" r="0" b="0"/>
          <a:pathLst>
            <a:path>
              <a:moveTo>
                <a:pt x="0" y="17907"/>
              </a:moveTo>
              <a:lnTo>
                <a:pt x="1025358"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2436419" y="3188108"/>
        <a:ext cx="51267" cy="51267"/>
      </dsp:txXfrm>
    </dsp:sp>
    <dsp:sp modelId="{BB71E531-3A2B-4E83-9638-80C58A9796E9}">
      <dsp:nvSpPr>
        <dsp:cNvPr id="0" name=""/>
        <dsp:cNvSpPr/>
      </dsp:nvSpPr>
      <dsp:spPr>
        <a:xfrm>
          <a:off x="2878356" y="2992581"/>
          <a:ext cx="2081517" cy="1040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0" i="0" kern="1200" dirty="0" err="1"/>
            <a:t>B</a:t>
          </a:r>
          <a:r>
            <a:rPr lang="en-US" sz="1800" b="0" i="0" kern="1200" dirty="0" err="1"/>
            <a:t>lockization</a:t>
          </a:r>
          <a:endParaRPr lang="zh-CN" altLang="en-US" sz="1800" kern="1200" dirty="0"/>
        </a:p>
      </dsp:txBody>
      <dsp:txXfrm>
        <a:off x="2908839" y="3023064"/>
        <a:ext cx="2020551" cy="979792"/>
      </dsp:txXfrm>
    </dsp:sp>
    <dsp:sp modelId="{00B974AB-228A-4202-B5C5-01833409D2F8}">
      <dsp:nvSpPr>
        <dsp:cNvPr id="0" name=""/>
        <dsp:cNvSpPr/>
      </dsp:nvSpPr>
      <dsp:spPr>
        <a:xfrm rot="19457599">
          <a:off x="4863499" y="3195834"/>
          <a:ext cx="1025358" cy="35815"/>
        </a:xfrm>
        <a:custGeom>
          <a:avLst/>
          <a:gdLst/>
          <a:ahLst/>
          <a:cxnLst/>
          <a:rect l="0" t="0" r="0" b="0"/>
          <a:pathLst>
            <a:path>
              <a:moveTo>
                <a:pt x="0" y="17907"/>
              </a:moveTo>
              <a:lnTo>
                <a:pt x="1025358"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5350544" y="3188108"/>
        <a:ext cx="51267" cy="51267"/>
      </dsp:txXfrm>
    </dsp:sp>
    <dsp:sp modelId="{8EF71531-BD0E-4DED-BBA8-577B08055290}">
      <dsp:nvSpPr>
        <dsp:cNvPr id="0" name=""/>
        <dsp:cNvSpPr/>
      </dsp:nvSpPr>
      <dsp:spPr>
        <a:xfrm>
          <a:off x="5792482" y="2394144"/>
          <a:ext cx="2081517" cy="1040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将子区域计算隔离成一个新子块</a:t>
          </a:r>
        </a:p>
      </dsp:txBody>
      <dsp:txXfrm>
        <a:off x="5822965" y="2424627"/>
        <a:ext cx="2020551" cy="979792"/>
      </dsp:txXfrm>
    </dsp:sp>
    <dsp:sp modelId="{3BCA5335-26D4-400A-A385-EAA38282E19B}">
      <dsp:nvSpPr>
        <dsp:cNvPr id="0" name=""/>
        <dsp:cNvSpPr/>
      </dsp:nvSpPr>
      <dsp:spPr>
        <a:xfrm rot="2142401">
          <a:off x="4863499" y="3794271"/>
          <a:ext cx="1025358" cy="35815"/>
        </a:xfrm>
        <a:custGeom>
          <a:avLst/>
          <a:gdLst/>
          <a:ahLst/>
          <a:cxnLst/>
          <a:rect l="0" t="0" r="0" b="0"/>
          <a:pathLst>
            <a:path>
              <a:moveTo>
                <a:pt x="0" y="17907"/>
              </a:moveTo>
              <a:lnTo>
                <a:pt x="1025358"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5350544" y="3786544"/>
        <a:ext cx="51267" cy="51267"/>
      </dsp:txXfrm>
    </dsp:sp>
    <dsp:sp modelId="{7FA7EE45-5CD7-49E4-88DD-2B3F7FBC602A}">
      <dsp:nvSpPr>
        <dsp:cNvPr id="0" name=""/>
        <dsp:cNvSpPr/>
      </dsp:nvSpPr>
      <dsp:spPr>
        <a:xfrm>
          <a:off x="5792482" y="3591017"/>
          <a:ext cx="2081517" cy="1040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将可能</a:t>
          </a:r>
          <a:r>
            <a:rPr lang="en-US" altLang="en-US" sz="1800" kern="1200" dirty="0"/>
            <a:t>tensorization</a:t>
          </a:r>
          <a:r>
            <a:rPr lang="zh-CN" altLang="en-US" sz="1800" kern="1200" dirty="0"/>
            <a:t>的部分隔离出来</a:t>
          </a:r>
        </a:p>
      </dsp:txBody>
      <dsp:txXfrm>
        <a:off x="5822965" y="3621500"/>
        <a:ext cx="2020551" cy="979792"/>
      </dsp:txXfrm>
    </dsp:sp>
    <dsp:sp modelId="{5DD19355-808E-4760-AD6A-3AD8B1A32A85}">
      <dsp:nvSpPr>
        <dsp:cNvPr id="0" name=""/>
        <dsp:cNvSpPr/>
      </dsp:nvSpPr>
      <dsp:spPr>
        <a:xfrm rot="3907178">
          <a:off x="1472562" y="3794271"/>
          <a:ext cx="1978982" cy="35815"/>
        </a:xfrm>
        <a:custGeom>
          <a:avLst/>
          <a:gdLst/>
          <a:ahLst/>
          <a:cxnLst/>
          <a:rect l="0" t="0" r="0" b="0"/>
          <a:pathLst>
            <a:path>
              <a:moveTo>
                <a:pt x="0" y="17907"/>
              </a:moveTo>
              <a:lnTo>
                <a:pt x="1978982"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12578" y="3762704"/>
        <a:ext cx="98949" cy="98949"/>
      </dsp:txXfrm>
    </dsp:sp>
    <dsp:sp modelId="{C0369C87-4E01-46A3-9EC4-4635542322A7}">
      <dsp:nvSpPr>
        <dsp:cNvPr id="0" name=""/>
        <dsp:cNvSpPr/>
      </dsp:nvSpPr>
      <dsp:spPr>
        <a:xfrm>
          <a:off x="2878356" y="4189453"/>
          <a:ext cx="2680037" cy="1040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Separation of Scheduling and </a:t>
          </a:r>
          <a:r>
            <a:rPr lang="en-US" sz="1800" b="0" i="0" kern="1200" dirty="0" err="1"/>
            <a:t>TensorIR</a:t>
          </a:r>
          <a:endParaRPr lang="zh-CN" altLang="en-US" sz="1800" kern="1200" dirty="0"/>
        </a:p>
      </dsp:txBody>
      <dsp:txXfrm>
        <a:off x="2908839" y="4219936"/>
        <a:ext cx="2619071" cy="9797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5DD15-5FD8-49C4-A8FC-518F40254FC8}">
      <dsp:nvSpPr>
        <dsp:cNvPr id="0" name=""/>
        <dsp:cNvSpPr/>
      </dsp:nvSpPr>
      <dsp:spPr>
        <a:xfrm>
          <a:off x="4731521" y="0"/>
          <a:ext cx="4616925" cy="5697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步骤</a:t>
          </a:r>
        </a:p>
      </dsp:txBody>
      <dsp:txXfrm>
        <a:off x="4731521" y="0"/>
        <a:ext cx="4616925" cy="1709308"/>
      </dsp:txXfrm>
    </dsp:sp>
    <dsp:sp modelId="{72D079DE-DEE4-4440-A043-E47F2626111D}">
      <dsp:nvSpPr>
        <dsp:cNvPr id="0" name=""/>
        <dsp:cNvSpPr/>
      </dsp:nvSpPr>
      <dsp:spPr>
        <a:xfrm>
          <a:off x="2390681" y="0"/>
          <a:ext cx="2006434" cy="5697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a:t>
          </a:r>
        </a:p>
      </dsp:txBody>
      <dsp:txXfrm>
        <a:off x="2390681" y="0"/>
        <a:ext cx="2006434" cy="1709308"/>
      </dsp:txXfrm>
    </dsp:sp>
    <dsp:sp modelId="{DC6C19EF-965D-490C-8B10-D19C93D8E9E6}">
      <dsp:nvSpPr>
        <dsp:cNvPr id="0" name=""/>
        <dsp:cNvSpPr/>
      </dsp:nvSpPr>
      <dsp:spPr>
        <a:xfrm>
          <a:off x="49840" y="0"/>
          <a:ext cx="2006434" cy="5697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0" i="0" kern="1200" dirty="0"/>
            <a:t>Separation of Scheduling and </a:t>
          </a:r>
          <a:r>
            <a:rPr lang="en-US" sz="2400" b="0" i="0" kern="1200" dirty="0" err="1"/>
            <a:t>TensorIR</a:t>
          </a:r>
          <a:endParaRPr lang="zh-CN" altLang="en-US" sz="2400" kern="1200" dirty="0"/>
        </a:p>
      </dsp:txBody>
      <dsp:txXfrm>
        <a:off x="49840" y="0"/>
        <a:ext cx="2006434" cy="1709308"/>
      </dsp:txXfrm>
    </dsp:sp>
    <dsp:sp modelId="{ECDEFE3F-F446-4AD8-8130-5E34CB3DDEF7}">
      <dsp:nvSpPr>
        <dsp:cNvPr id="0" name=""/>
        <dsp:cNvSpPr/>
      </dsp:nvSpPr>
      <dsp:spPr>
        <a:xfrm>
          <a:off x="217043" y="3652248"/>
          <a:ext cx="1672028" cy="836014"/>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如果要加入新</a:t>
          </a:r>
          <a:r>
            <a:rPr lang="en-US" altLang="zh-CN" sz="1600" kern="1200" dirty="0"/>
            <a:t>primitive</a:t>
          </a:r>
          <a:endParaRPr lang="zh-CN" altLang="en-US" sz="1600" kern="1200" dirty="0"/>
        </a:p>
      </dsp:txBody>
      <dsp:txXfrm>
        <a:off x="241529" y="3676734"/>
        <a:ext cx="1623056" cy="787042"/>
      </dsp:txXfrm>
    </dsp:sp>
    <dsp:sp modelId="{C69E07F6-C552-4AB1-80F6-08E5CB7BC1E7}">
      <dsp:nvSpPr>
        <dsp:cNvPr id="0" name=""/>
        <dsp:cNvSpPr/>
      </dsp:nvSpPr>
      <dsp:spPr>
        <a:xfrm rot="18289469">
          <a:off x="1637895" y="3576342"/>
          <a:ext cx="1171166" cy="26411"/>
        </a:xfrm>
        <a:custGeom>
          <a:avLst/>
          <a:gdLst/>
          <a:ahLst/>
          <a:cxnLst/>
          <a:rect l="0" t="0" r="0" b="0"/>
          <a:pathLst>
            <a:path>
              <a:moveTo>
                <a:pt x="0" y="13205"/>
              </a:moveTo>
              <a:lnTo>
                <a:pt x="1171166" y="132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94199" y="3560268"/>
        <a:ext cx="58558" cy="58558"/>
      </dsp:txXfrm>
    </dsp:sp>
    <dsp:sp modelId="{F9F1F785-C1F8-4208-A3DD-E6FC0B2F6C04}">
      <dsp:nvSpPr>
        <dsp:cNvPr id="0" name=""/>
        <dsp:cNvSpPr/>
      </dsp:nvSpPr>
      <dsp:spPr>
        <a:xfrm>
          <a:off x="2557883" y="2690832"/>
          <a:ext cx="1672028" cy="836014"/>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传统：依赖声明式的调度语言来构建调度树</a:t>
          </a:r>
        </a:p>
      </dsp:txBody>
      <dsp:txXfrm>
        <a:off x="2582369" y="2715318"/>
        <a:ext cx="1623056" cy="787042"/>
      </dsp:txXfrm>
    </dsp:sp>
    <dsp:sp modelId="{C2BB3261-0D3B-4928-AD31-77F76BD83B6A}">
      <dsp:nvSpPr>
        <dsp:cNvPr id="0" name=""/>
        <dsp:cNvSpPr/>
      </dsp:nvSpPr>
      <dsp:spPr>
        <a:xfrm rot="18289469">
          <a:off x="3978735" y="2614925"/>
          <a:ext cx="1171166" cy="26411"/>
        </a:xfrm>
        <a:custGeom>
          <a:avLst/>
          <a:gdLst/>
          <a:ahLst/>
          <a:cxnLst/>
          <a:rect l="0" t="0" r="0" b="0"/>
          <a:pathLst>
            <a:path>
              <a:moveTo>
                <a:pt x="0" y="13205"/>
              </a:moveTo>
              <a:lnTo>
                <a:pt x="1171166" y="13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35039" y="2598852"/>
        <a:ext cx="58558" cy="58558"/>
      </dsp:txXfrm>
    </dsp:sp>
    <dsp:sp modelId="{0C69102F-2EBE-417B-9C5A-514052AFC6CD}">
      <dsp:nvSpPr>
        <dsp:cNvPr id="0" name=""/>
        <dsp:cNvSpPr/>
      </dsp:nvSpPr>
      <dsp:spPr>
        <a:xfrm>
          <a:off x="4898724" y="1729415"/>
          <a:ext cx="4354046" cy="836014"/>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根据现有</a:t>
          </a:r>
          <a:r>
            <a:rPr lang="en-US" altLang="zh-CN" sz="1600" b="0" i="0" kern="1200" dirty="0"/>
            <a:t>IR</a:t>
          </a:r>
          <a:r>
            <a:rPr lang="zh-CN" altLang="en-US" sz="1600" b="0" i="0" kern="1200" dirty="0"/>
            <a:t>检查合法性</a:t>
          </a:r>
          <a:endParaRPr lang="zh-CN" altLang="en-US" sz="1600" kern="1200" dirty="0"/>
        </a:p>
      </dsp:txBody>
      <dsp:txXfrm>
        <a:off x="4923210" y="1753901"/>
        <a:ext cx="4305074" cy="787042"/>
      </dsp:txXfrm>
    </dsp:sp>
    <dsp:sp modelId="{F3EF1BF4-7656-4450-AACA-61ED5809E334}">
      <dsp:nvSpPr>
        <dsp:cNvPr id="0" name=""/>
        <dsp:cNvSpPr/>
      </dsp:nvSpPr>
      <dsp:spPr>
        <a:xfrm>
          <a:off x="4229912" y="3095634"/>
          <a:ext cx="668811" cy="26411"/>
        </a:xfrm>
        <a:custGeom>
          <a:avLst/>
          <a:gdLst/>
          <a:ahLst/>
          <a:cxnLst/>
          <a:rect l="0" t="0" r="0" b="0"/>
          <a:pathLst>
            <a:path>
              <a:moveTo>
                <a:pt x="0" y="13205"/>
              </a:moveTo>
              <a:lnTo>
                <a:pt x="668811" y="13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47598" y="3092119"/>
        <a:ext cx="33440" cy="33440"/>
      </dsp:txXfrm>
    </dsp:sp>
    <dsp:sp modelId="{A846F531-345C-4AE9-830E-2D8B5C7437E5}">
      <dsp:nvSpPr>
        <dsp:cNvPr id="0" name=""/>
        <dsp:cNvSpPr/>
      </dsp:nvSpPr>
      <dsp:spPr>
        <a:xfrm>
          <a:off x="4898724" y="2690832"/>
          <a:ext cx="4354046" cy="836014"/>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基于现有</a:t>
          </a:r>
          <a:r>
            <a:rPr lang="en-US" altLang="zh-CN" sz="1600" b="0" i="0" kern="1200" dirty="0"/>
            <a:t>IR</a:t>
          </a:r>
          <a:r>
            <a:rPr lang="zh-CN" altLang="en-US" sz="1600" b="0" i="0" kern="1200" dirty="0"/>
            <a:t>生成希望得到的部分</a:t>
          </a:r>
          <a:r>
            <a:rPr lang="en-US" altLang="zh-CN" sz="1600" b="0" i="0" kern="1200" dirty="0"/>
            <a:t>IR</a:t>
          </a:r>
          <a:endParaRPr lang="zh-CN" altLang="en-US" sz="1600" kern="1200" dirty="0"/>
        </a:p>
      </dsp:txBody>
      <dsp:txXfrm>
        <a:off x="4923210" y="2715318"/>
        <a:ext cx="4305074" cy="787042"/>
      </dsp:txXfrm>
    </dsp:sp>
    <dsp:sp modelId="{2566B5B4-211A-4947-B739-DEEA4E6E55FD}">
      <dsp:nvSpPr>
        <dsp:cNvPr id="0" name=""/>
        <dsp:cNvSpPr/>
      </dsp:nvSpPr>
      <dsp:spPr>
        <a:xfrm rot="3310531">
          <a:off x="3978735" y="3576342"/>
          <a:ext cx="1171166" cy="26411"/>
        </a:xfrm>
        <a:custGeom>
          <a:avLst/>
          <a:gdLst/>
          <a:ahLst/>
          <a:cxnLst/>
          <a:rect l="0" t="0" r="0" b="0"/>
          <a:pathLst>
            <a:path>
              <a:moveTo>
                <a:pt x="0" y="13205"/>
              </a:moveTo>
              <a:lnTo>
                <a:pt x="1171166" y="13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35039" y="3560268"/>
        <a:ext cx="58558" cy="58558"/>
      </dsp:txXfrm>
    </dsp:sp>
    <dsp:sp modelId="{C262797B-00AB-4F0D-BC6A-71F2DC73E440}">
      <dsp:nvSpPr>
        <dsp:cNvPr id="0" name=""/>
        <dsp:cNvSpPr/>
      </dsp:nvSpPr>
      <dsp:spPr>
        <a:xfrm>
          <a:off x="4898724" y="3652248"/>
          <a:ext cx="4354046" cy="836014"/>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使用已经封装好的</a:t>
          </a:r>
          <a:r>
            <a:rPr lang="en-US" altLang="zh-CN" sz="1600" b="0" i="0" kern="1200" dirty="0"/>
            <a:t>Replace</a:t>
          </a:r>
          <a:r>
            <a:rPr lang="zh-CN" altLang="en-US" sz="1600" b="0" i="0" kern="1200" dirty="0"/>
            <a:t>接口，实现</a:t>
          </a:r>
          <a:r>
            <a:rPr lang="en-US" altLang="zh-CN" sz="1600" b="0" i="0" kern="1200" dirty="0"/>
            <a:t>AST</a:t>
          </a:r>
          <a:r>
            <a:rPr lang="zh-CN" altLang="en-US" sz="1600" b="0" i="0" kern="1200" dirty="0"/>
            <a:t>的替换</a:t>
          </a:r>
          <a:endParaRPr lang="zh-CN" altLang="en-US" sz="1600" kern="1200" dirty="0"/>
        </a:p>
      </dsp:txBody>
      <dsp:txXfrm>
        <a:off x="4923210" y="3676734"/>
        <a:ext cx="4305074" cy="787042"/>
      </dsp:txXfrm>
    </dsp:sp>
    <dsp:sp modelId="{B31BAECD-1316-4CF0-B1EA-711B68822BEC}">
      <dsp:nvSpPr>
        <dsp:cNvPr id="0" name=""/>
        <dsp:cNvSpPr/>
      </dsp:nvSpPr>
      <dsp:spPr>
        <a:xfrm rot="3310531">
          <a:off x="1637895" y="4537758"/>
          <a:ext cx="1171166" cy="26411"/>
        </a:xfrm>
        <a:custGeom>
          <a:avLst/>
          <a:gdLst/>
          <a:ahLst/>
          <a:cxnLst/>
          <a:rect l="0" t="0" r="0" b="0"/>
          <a:pathLst>
            <a:path>
              <a:moveTo>
                <a:pt x="0" y="13205"/>
              </a:moveTo>
              <a:lnTo>
                <a:pt x="1171166" y="132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94199" y="4521685"/>
        <a:ext cx="58558" cy="58558"/>
      </dsp:txXfrm>
    </dsp:sp>
    <dsp:sp modelId="{79118B97-18B2-4367-80B4-B8220AF0998F}">
      <dsp:nvSpPr>
        <dsp:cNvPr id="0" name=""/>
        <dsp:cNvSpPr/>
      </dsp:nvSpPr>
      <dsp:spPr>
        <a:xfrm>
          <a:off x="2557883" y="4613665"/>
          <a:ext cx="1672028" cy="836014"/>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err="1"/>
            <a:t>TensorIR</a:t>
          </a:r>
          <a:r>
            <a:rPr lang="zh-CN" altLang="en-US" sz="1600" kern="1200" dirty="0"/>
            <a:t>：完全独立的</a:t>
          </a:r>
          <a:r>
            <a:rPr lang="en-US" altLang="zh-CN" sz="1600" kern="1200" dirty="0"/>
            <a:t>Primitive</a:t>
          </a:r>
          <a:r>
            <a:rPr lang="zh-CN" altLang="en-US" sz="1600" kern="1200" dirty="0"/>
            <a:t>实现</a:t>
          </a:r>
        </a:p>
      </dsp:txBody>
      <dsp:txXfrm>
        <a:off x="2582369" y="4638151"/>
        <a:ext cx="1623056" cy="787042"/>
      </dsp:txXfrm>
    </dsp:sp>
    <dsp:sp modelId="{0CB24D91-6EF5-4A61-BA84-EA0D055D7594}">
      <dsp:nvSpPr>
        <dsp:cNvPr id="0" name=""/>
        <dsp:cNvSpPr/>
      </dsp:nvSpPr>
      <dsp:spPr>
        <a:xfrm>
          <a:off x="4229912" y="5018467"/>
          <a:ext cx="668811" cy="26411"/>
        </a:xfrm>
        <a:custGeom>
          <a:avLst/>
          <a:gdLst/>
          <a:ahLst/>
          <a:cxnLst/>
          <a:rect l="0" t="0" r="0" b="0"/>
          <a:pathLst>
            <a:path>
              <a:moveTo>
                <a:pt x="0" y="13205"/>
              </a:moveTo>
              <a:lnTo>
                <a:pt x="668811" y="13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47598" y="5014952"/>
        <a:ext cx="33440" cy="33440"/>
      </dsp:txXfrm>
    </dsp:sp>
    <dsp:sp modelId="{8688FBEA-7992-45A8-88CC-A83B7077504A}">
      <dsp:nvSpPr>
        <dsp:cNvPr id="0" name=""/>
        <dsp:cNvSpPr/>
      </dsp:nvSpPr>
      <dsp:spPr>
        <a:xfrm>
          <a:off x="4898724" y="4613665"/>
          <a:ext cx="4354046" cy="836014"/>
        </a:xfrm>
        <a:prstGeom prst="roundRect">
          <a:avLst>
            <a:gd name="adj" fmla="val 1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不依赖于任何树数据结构，仅</a:t>
          </a:r>
          <a:r>
            <a:rPr lang="zh-CN" altLang="en-US" sz="1600" kern="1200" dirty="0">
              <a:solidFill>
                <a:schemeClr val="accent4">
                  <a:lumMod val="60000"/>
                  <a:lumOff val="40000"/>
                </a:schemeClr>
              </a:solidFill>
            </a:rPr>
            <a:t>构建一个</a:t>
          </a:r>
          <a:r>
            <a:rPr lang="en-US" altLang="zh-CN" sz="1600" kern="1200" dirty="0" err="1">
              <a:solidFill>
                <a:schemeClr val="accent4">
                  <a:lumMod val="60000"/>
                  <a:lumOff val="40000"/>
                </a:schemeClr>
              </a:solidFill>
            </a:rPr>
            <a:t>TensorIR</a:t>
          </a:r>
          <a:r>
            <a:rPr lang="zh-CN" altLang="en-US" sz="1600" kern="1200" dirty="0">
              <a:solidFill>
                <a:schemeClr val="accent4">
                  <a:lumMod val="60000"/>
                  <a:lumOff val="40000"/>
                </a:schemeClr>
              </a:solidFill>
            </a:rPr>
            <a:t>程序到另一个</a:t>
          </a:r>
          <a:r>
            <a:rPr lang="en-US" altLang="zh-CN" sz="1600" kern="1200" dirty="0" err="1">
              <a:solidFill>
                <a:schemeClr val="accent4">
                  <a:lumMod val="60000"/>
                  <a:lumOff val="40000"/>
                </a:schemeClr>
              </a:solidFill>
            </a:rPr>
            <a:t>TensorIR</a:t>
          </a:r>
          <a:r>
            <a:rPr lang="zh-CN" altLang="en-US" sz="1600" kern="1200" dirty="0">
              <a:solidFill>
                <a:schemeClr val="accent4">
                  <a:lumMod val="60000"/>
                  <a:lumOff val="40000"/>
                </a:schemeClr>
              </a:solidFill>
            </a:rPr>
            <a:t>程序的转换</a:t>
          </a:r>
        </a:p>
      </dsp:txBody>
      <dsp:txXfrm>
        <a:off x="4923210" y="4638151"/>
        <a:ext cx="4305074" cy="7870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9FFA1-04F7-4B47-91BC-4B77E0FBB625}">
      <dsp:nvSpPr>
        <dsp:cNvPr id="0" name=""/>
        <dsp:cNvSpPr/>
      </dsp:nvSpPr>
      <dsp:spPr>
        <a:xfrm>
          <a:off x="907170" y="2942551"/>
          <a:ext cx="1168458"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t>Validation</a:t>
          </a:r>
          <a:endParaRPr lang="zh-CN" altLang="en-US" sz="1800" kern="1200" dirty="0"/>
        </a:p>
      </dsp:txBody>
      <dsp:txXfrm>
        <a:off x="924281" y="2959662"/>
        <a:ext cx="1134236" cy="550007"/>
      </dsp:txXfrm>
    </dsp:sp>
    <dsp:sp modelId="{1A38E49E-B250-44AB-9CA5-6820E2E9A3D3}">
      <dsp:nvSpPr>
        <dsp:cNvPr id="0" name=""/>
        <dsp:cNvSpPr/>
      </dsp:nvSpPr>
      <dsp:spPr>
        <a:xfrm rot="17090567">
          <a:off x="1397059" y="2342912"/>
          <a:ext cx="1824521" cy="19865"/>
        </a:xfrm>
        <a:custGeom>
          <a:avLst/>
          <a:gdLst/>
          <a:ahLst/>
          <a:cxnLst/>
          <a:rect l="0" t="0" r="0" b="0"/>
          <a:pathLst>
            <a:path>
              <a:moveTo>
                <a:pt x="0" y="9932"/>
              </a:moveTo>
              <a:lnTo>
                <a:pt x="1824521"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63707" y="2307232"/>
        <a:ext cx="91226" cy="91226"/>
      </dsp:txXfrm>
    </dsp:sp>
    <dsp:sp modelId="{BB185EA8-973A-4E18-8C19-7B1CC83CEF27}">
      <dsp:nvSpPr>
        <dsp:cNvPr id="0" name=""/>
        <dsp:cNvSpPr/>
      </dsp:nvSpPr>
      <dsp:spPr>
        <a:xfrm>
          <a:off x="2543011" y="1178910"/>
          <a:ext cx="1168458"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Loop Nest Validation</a:t>
          </a:r>
          <a:endParaRPr lang="zh-CN" altLang="en-US" sz="1800" kern="1200" dirty="0"/>
        </a:p>
      </dsp:txBody>
      <dsp:txXfrm>
        <a:off x="2560122" y="1196021"/>
        <a:ext cx="1134236" cy="550007"/>
      </dsp:txXfrm>
    </dsp:sp>
    <dsp:sp modelId="{E2DCE858-B660-4617-8057-BB2B72A1479F}">
      <dsp:nvSpPr>
        <dsp:cNvPr id="0" name=""/>
        <dsp:cNvSpPr/>
      </dsp:nvSpPr>
      <dsp:spPr>
        <a:xfrm rot="17662399">
          <a:off x="3378052" y="943993"/>
          <a:ext cx="1135386" cy="19865"/>
        </a:xfrm>
        <a:custGeom>
          <a:avLst/>
          <a:gdLst/>
          <a:ahLst/>
          <a:cxnLst/>
          <a:rect l="0" t="0" r="0" b="0"/>
          <a:pathLst>
            <a:path>
              <a:moveTo>
                <a:pt x="0" y="9932"/>
              </a:moveTo>
              <a:lnTo>
                <a:pt x="11353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3917361" y="925542"/>
        <a:ext cx="56769" cy="56769"/>
      </dsp:txXfrm>
    </dsp:sp>
    <dsp:sp modelId="{9EF4BAD3-CF54-43B3-8F38-BF5E0A602E44}">
      <dsp:nvSpPr>
        <dsp:cNvPr id="0" name=""/>
        <dsp:cNvSpPr/>
      </dsp:nvSpPr>
      <dsp:spPr>
        <a:xfrm>
          <a:off x="4180021" y="144714"/>
          <a:ext cx="1528191"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Iterator</a:t>
          </a:r>
          <a:endParaRPr lang="zh-CN" altLang="en-US" sz="1800" kern="1200" dirty="0"/>
        </a:p>
      </dsp:txBody>
      <dsp:txXfrm>
        <a:off x="4197132" y="161825"/>
        <a:ext cx="1493969" cy="550007"/>
      </dsp:txXfrm>
    </dsp:sp>
    <dsp:sp modelId="{33C67B54-0BCC-409D-8B18-B0FCE5E83106}">
      <dsp:nvSpPr>
        <dsp:cNvPr id="0" name=""/>
        <dsp:cNvSpPr/>
      </dsp:nvSpPr>
      <dsp:spPr>
        <a:xfrm rot="20586556">
          <a:off x="5697703" y="356113"/>
          <a:ext cx="487233" cy="19865"/>
        </a:xfrm>
        <a:custGeom>
          <a:avLst/>
          <a:gdLst/>
          <a:ahLst/>
          <a:cxnLst/>
          <a:rect l="0" t="0" r="0" b="0"/>
          <a:pathLst>
            <a:path>
              <a:moveTo>
                <a:pt x="0" y="9932"/>
              </a:moveTo>
              <a:lnTo>
                <a:pt x="487233"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929139" y="353865"/>
        <a:ext cx="24361" cy="24361"/>
      </dsp:txXfrm>
    </dsp:sp>
    <dsp:sp modelId="{6B6F5969-91BE-4BEB-85F8-C265E9BCEFBA}">
      <dsp:nvSpPr>
        <dsp:cNvPr id="0" name=""/>
        <dsp:cNvSpPr/>
      </dsp:nvSpPr>
      <dsp:spPr>
        <a:xfrm>
          <a:off x="6174427" y="3149"/>
          <a:ext cx="1706801"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domain size</a:t>
          </a:r>
          <a:endParaRPr lang="zh-CN" altLang="en-US" sz="1800" kern="1200" dirty="0"/>
        </a:p>
      </dsp:txBody>
      <dsp:txXfrm>
        <a:off x="6191538" y="20260"/>
        <a:ext cx="1672579" cy="550007"/>
      </dsp:txXfrm>
    </dsp:sp>
    <dsp:sp modelId="{851D8DF8-463A-4743-8D20-B709FF2260E3}">
      <dsp:nvSpPr>
        <dsp:cNvPr id="0" name=""/>
        <dsp:cNvSpPr/>
      </dsp:nvSpPr>
      <dsp:spPr>
        <a:xfrm rot="2920772">
          <a:off x="5588271" y="692045"/>
          <a:ext cx="706097" cy="19865"/>
        </a:xfrm>
        <a:custGeom>
          <a:avLst/>
          <a:gdLst/>
          <a:ahLst/>
          <a:cxnLst/>
          <a:rect l="0" t="0" r="0" b="0"/>
          <a:pathLst>
            <a:path>
              <a:moveTo>
                <a:pt x="0" y="9932"/>
              </a:moveTo>
              <a:lnTo>
                <a:pt x="706097"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923667" y="684325"/>
        <a:ext cx="35304" cy="35304"/>
      </dsp:txXfrm>
    </dsp:sp>
    <dsp:sp modelId="{5A68E4CF-6759-4F5A-930E-7CD23B2487A4}">
      <dsp:nvSpPr>
        <dsp:cNvPr id="0" name=""/>
        <dsp:cNvSpPr/>
      </dsp:nvSpPr>
      <dsp:spPr>
        <a:xfrm>
          <a:off x="6174427" y="675013"/>
          <a:ext cx="1706801"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independence</a:t>
          </a:r>
          <a:endParaRPr lang="zh-CN" altLang="en-US" sz="1800" kern="1200" dirty="0"/>
        </a:p>
      </dsp:txBody>
      <dsp:txXfrm>
        <a:off x="6191538" y="692124"/>
        <a:ext cx="1672579" cy="550007"/>
      </dsp:txXfrm>
    </dsp:sp>
    <dsp:sp modelId="{7E4AE5D6-FB38-4499-B7B2-0238044CF298}">
      <dsp:nvSpPr>
        <dsp:cNvPr id="0" name=""/>
        <dsp:cNvSpPr/>
      </dsp:nvSpPr>
      <dsp:spPr>
        <a:xfrm rot="1186030">
          <a:off x="3696837" y="1545075"/>
          <a:ext cx="496648" cy="19865"/>
        </a:xfrm>
        <a:custGeom>
          <a:avLst/>
          <a:gdLst/>
          <a:ahLst/>
          <a:cxnLst/>
          <a:rect l="0" t="0" r="0" b="0"/>
          <a:pathLst>
            <a:path>
              <a:moveTo>
                <a:pt x="0" y="9932"/>
              </a:moveTo>
              <a:lnTo>
                <a:pt x="496648"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32745" y="1542591"/>
        <a:ext cx="24832" cy="24832"/>
      </dsp:txXfrm>
    </dsp:sp>
    <dsp:sp modelId="{7A6BB9BB-1EDD-40EB-8F5D-6F8FCA911C9A}">
      <dsp:nvSpPr>
        <dsp:cNvPr id="0" name=""/>
        <dsp:cNvSpPr/>
      </dsp:nvSpPr>
      <dsp:spPr>
        <a:xfrm>
          <a:off x="4178853" y="1346876"/>
          <a:ext cx="3178486"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producer-consumer relations</a:t>
          </a:r>
          <a:endParaRPr lang="zh-CN" altLang="en-US" sz="1800" kern="1200" dirty="0"/>
        </a:p>
      </dsp:txBody>
      <dsp:txXfrm>
        <a:off x="4195964" y="1363987"/>
        <a:ext cx="3144264" cy="550007"/>
      </dsp:txXfrm>
    </dsp:sp>
    <dsp:sp modelId="{457E0B91-BA40-4D30-B0CE-0A3309A38264}">
      <dsp:nvSpPr>
        <dsp:cNvPr id="0" name=""/>
        <dsp:cNvSpPr/>
      </dsp:nvSpPr>
      <dsp:spPr>
        <a:xfrm rot="3654187">
          <a:off x="3464599" y="1881006"/>
          <a:ext cx="961124" cy="19865"/>
        </a:xfrm>
        <a:custGeom>
          <a:avLst/>
          <a:gdLst/>
          <a:ahLst/>
          <a:cxnLst/>
          <a:rect l="0" t="0" r="0" b="0"/>
          <a:pathLst>
            <a:path>
              <a:moveTo>
                <a:pt x="0" y="9932"/>
              </a:moveTo>
              <a:lnTo>
                <a:pt x="961124"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3921133" y="1866911"/>
        <a:ext cx="48056" cy="48056"/>
      </dsp:txXfrm>
    </dsp:sp>
    <dsp:sp modelId="{F8D5F9A9-C84E-4A99-9647-4BD950660E49}">
      <dsp:nvSpPr>
        <dsp:cNvPr id="0" name=""/>
        <dsp:cNvSpPr/>
      </dsp:nvSpPr>
      <dsp:spPr>
        <a:xfrm>
          <a:off x="4178853" y="2018739"/>
          <a:ext cx="3178486"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Compute location mutation</a:t>
          </a:r>
          <a:endParaRPr lang="zh-CN" altLang="en-US" sz="1800" kern="1200" dirty="0"/>
        </a:p>
      </dsp:txBody>
      <dsp:txXfrm>
        <a:off x="4195964" y="2035850"/>
        <a:ext cx="3144264" cy="550007"/>
      </dsp:txXfrm>
    </dsp:sp>
    <dsp:sp modelId="{2815A65D-41B4-41C9-B9AC-C35CF0965F59}">
      <dsp:nvSpPr>
        <dsp:cNvPr id="0" name=""/>
        <dsp:cNvSpPr/>
      </dsp:nvSpPr>
      <dsp:spPr>
        <a:xfrm rot="2516263">
          <a:off x="1995164" y="3434690"/>
          <a:ext cx="628311" cy="19865"/>
        </a:xfrm>
        <a:custGeom>
          <a:avLst/>
          <a:gdLst/>
          <a:ahLst/>
          <a:cxnLst/>
          <a:rect l="0" t="0" r="0" b="0"/>
          <a:pathLst>
            <a:path>
              <a:moveTo>
                <a:pt x="0" y="9932"/>
              </a:moveTo>
              <a:lnTo>
                <a:pt x="628311"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2293612" y="3428915"/>
        <a:ext cx="31415" cy="31415"/>
      </dsp:txXfrm>
    </dsp:sp>
    <dsp:sp modelId="{BB71E531-3A2B-4E83-9638-80C58A9796E9}">
      <dsp:nvSpPr>
        <dsp:cNvPr id="0" name=""/>
        <dsp:cNvSpPr/>
      </dsp:nvSpPr>
      <dsp:spPr>
        <a:xfrm>
          <a:off x="2543011" y="3362466"/>
          <a:ext cx="1168458"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Threading Validation</a:t>
          </a:r>
          <a:endParaRPr lang="zh-CN" altLang="en-US" sz="1800" kern="1200" dirty="0"/>
        </a:p>
      </dsp:txBody>
      <dsp:txXfrm>
        <a:off x="2560122" y="3379577"/>
        <a:ext cx="1134236" cy="550007"/>
      </dsp:txXfrm>
    </dsp:sp>
    <dsp:sp modelId="{00B974AB-228A-4202-B5C5-01833409D2F8}">
      <dsp:nvSpPr>
        <dsp:cNvPr id="0" name=""/>
        <dsp:cNvSpPr/>
      </dsp:nvSpPr>
      <dsp:spPr>
        <a:xfrm rot="18289469">
          <a:off x="3535940" y="3308716"/>
          <a:ext cx="818442" cy="19865"/>
        </a:xfrm>
        <a:custGeom>
          <a:avLst/>
          <a:gdLst/>
          <a:ahLst/>
          <a:cxnLst/>
          <a:rect l="0" t="0" r="0" b="0"/>
          <a:pathLst>
            <a:path>
              <a:moveTo>
                <a:pt x="0" y="9932"/>
              </a:moveTo>
              <a:lnTo>
                <a:pt x="818442"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3924700" y="3298188"/>
        <a:ext cx="40922" cy="40922"/>
      </dsp:txXfrm>
    </dsp:sp>
    <dsp:sp modelId="{8EF71531-BD0E-4DED-BBA8-577B08055290}">
      <dsp:nvSpPr>
        <dsp:cNvPr id="0" name=""/>
        <dsp:cNvSpPr/>
      </dsp:nvSpPr>
      <dsp:spPr>
        <a:xfrm>
          <a:off x="4178853" y="2690603"/>
          <a:ext cx="3178486"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thread binding</a:t>
          </a:r>
          <a:endParaRPr lang="zh-CN" altLang="en-US" sz="1800" kern="1200" dirty="0"/>
        </a:p>
      </dsp:txBody>
      <dsp:txXfrm>
        <a:off x="4195964" y="2707714"/>
        <a:ext cx="3144264" cy="550007"/>
      </dsp:txXfrm>
    </dsp:sp>
    <dsp:sp modelId="{A14D4A1F-4774-4EE6-9D49-A07C73038295}">
      <dsp:nvSpPr>
        <dsp:cNvPr id="0" name=""/>
        <dsp:cNvSpPr/>
      </dsp:nvSpPr>
      <dsp:spPr>
        <a:xfrm>
          <a:off x="3711469" y="3644648"/>
          <a:ext cx="467383" cy="19865"/>
        </a:xfrm>
        <a:custGeom>
          <a:avLst/>
          <a:gdLst/>
          <a:ahLst/>
          <a:cxnLst/>
          <a:rect l="0" t="0" r="0" b="0"/>
          <a:pathLst>
            <a:path>
              <a:moveTo>
                <a:pt x="0" y="9932"/>
              </a:moveTo>
              <a:lnTo>
                <a:pt x="467383"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33476" y="3642896"/>
        <a:ext cx="23369" cy="23369"/>
      </dsp:txXfrm>
    </dsp:sp>
    <dsp:sp modelId="{FA3FDDB4-2AE4-4680-B865-5ECCFB54C6FC}">
      <dsp:nvSpPr>
        <dsp:cNvPr id="0" name=""/>
        <dsp:cNvSpPr/>
      </dsp:nvSpPr>
      <dsp:spPr>
        <a:xfrm>
          <a:off x="4178853" y="3362466"/>
          <a:ext cx="3178486"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cooperative memory access</a:t>
          </a:r>
          <a:endParaRPr lang="zh-CN" altLang="en-US" sz="1800" kern="1200" dirty="0"/>
        </a:p>
      </dsp:txBody>
      <dsp:txXfrm>
        <a:off x="4195964" y="3379577"/>
        <a:ext cx="3144264" cy="550007"/>
      </dsp:txXfrm>
    </dsp:sp>
    <dsp:sp modelId="{52A78BD6-7BF0-4643-8341-B181D0D50C9A}">
      <dsp:nvSpPr>
        <dsp:cNvPr id="0" name=""/>
        <dsp:cNvSpPr/>
      </dsp:nvSpPr>
      <dsp:spPr>
        <a:xfrm rot="3310531">
          <a:off x="3535940" y="3980579"/>
          <a:ext cx="818442" cy="19865"/>
        </a:xfrm>
        <a:custGeom>
          <a:avLst/>
          <a:gdLst/>
          <a:ahLst/>
          <a:cxnLst/>
          <a:rect l="0" t="0" r="0" b="0"/>
          <a:pathLst>
            <a:path>
              <a:moveTo>
                <a:pt x="0" y="9932"/>
              </a:moveTo>
              <a:lnTo>
                <a:pt x="818442"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24700" y="3970051"/>
        <a:ext cx="40922" cy="40922"/>
      </dsp:txXfrm>
    </dsp:sp>
    <dsp:sp modelId="{6D5A4446-8B57-47E4-8ADB-E6A241AFACF1}">
      <dsp:nvSpPr>
        <dsp:cNvPr id="0" name=""/>
        <dsp:cNvSpPr/>
      </dsp:nvSpPr>
      <dsp:spPr>
        <a:xfrm>
          <a:off x="4178853" y="4034329"/>
          <a:ext cx="3178486"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execution scope</a:t>
          </a:r>
          <a:endParaRPr lang="zh-CN" altLang="en-US" sz="1800" kern="1200" dirty="0"/>
        </a:p>
      </dsp:txBody>
      <dsp:txXfrm>
        <a:off x="4195964" y="4051440"/>
        <a:ext cx="3144264" cy="550007"/>
      </dsp:txXfrm>
    </dsp:sp>
    <dsp:sp modelId="{5DD19355-808E-4760-AD6A-3AD8B1A32A85}">
      <dsp:nvSpPr>
        <dsp:cNvPr id="0" name=""/>
        <dsp:cNvSpPr/>
      </dsp:nvSpPr>
      <dsp:spPr>
        <a:xfrm rot="4509433">
          <a:off x="1397059" y="4106554"/>
          <a:ext cx="1824521" cy="19865"/>
        </a:xfrm>
        <a:custGeom>
          <a:avLst/>
          <a:gdLst/>
          <a:ahLst/>
          <a:cxnLst/>
          <a:rect l="0" t="0" r="0" b="0"/>
          <a:pathLst>
            <a:path>
              <a:moveTo>
                <a:pt x="0" y="9932"/>
              </a:moveTo>
              <a:lnTo>
                <a:pt x="1824521"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63707" y="4070874"/>
        <a:ext cx="91226" cy="91226"/>
      </dsp:txXfrm>
    </dsp:sp>
    <dsp:sp modelId="{C0369C87-4E01-46A3-9EC4-4635542322A7}">
      <dsp:nvSpPr>
        <dsp:cNvPr id="0" name=""/>
        <dsp:cNvSpPr/>
      </dsp:nvSpPr>
      <dsp:spPr>
        <a:xfrm>
          <a:off x="2543011" y="4706193"/>
          <a:ext cx="2660345" cy="584229"/>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Correctness of Schedule Primitives</a:t>
          </a:r>
          <a:endParaRPr lang="zh-CN" altLang="en-US" sz="1800" kern="1200" dirty="0"/>
        </a:p>
      </dsp:txBody>
      <dsp:txXfrm>
        <a:off x="2560122" y="4723304"/>
        <a:ext cx="2626123" cy="5500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10BA3-2057-408F-B7B0-1C7A4EC4D1EA}">
      <dsp:nvSpPr>
        <dsp:cNvPr id="0" name=""/>
        <dsp:cNvSpPr/>
      </dsp:nvSpPr>
      <dsp:spPr>
        <a:xfrm>
          <a:off x="1526436" y="1462265"/>
          <a:ext cx="364513" cy="694576"/>
        </a:xfrm>
        <a:custGeom>
          <a:avLst/>
          <a:gdLst/>
          <a:ahLst/>
          <a:cxnLst/>
          <a:rect l="0" t="0" r="0" b="0"/>
          <a:pathLst>
            <a:path>
              <a:moveTo>
                <a:pt x="0" y="0"/>
              </a:moveTo>
              <a:lnTo>
                <a:pt x="182256" y="0"/>
              </a:lnTo>
              <a:lnTo>
                <a:pt x="182256" y="694576"/>
              </a:lnTo>
              <a:lnTo>
                <a:pt x="364513" y="6945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689082" y="1789943"/>
        <a:ext cx="39220" cy="39220"/>
      </dsp:txXfrm>
    </dsp:sp>
    <dsp:sp modelId="{4EEFAA6C-B860-4139-9C39-3ED2D84CCD1F}">
      <dsp:nvSpPr>
        <dsp:cNvPr id="0" name=""/>
        <dsp:cNvSpPr/>
      </dsp:nvSpPr>
      <dsp:spPr>
        <a:xfrm>
          <a:off x="1526436" y="1416545"/>
          <a:ext cx="364513" cy="91440"/>
        </a:xfrm>
        <a:custGeom>
          <a:avLst/>
          <a:gdLst/>
          <a:ahLst/>
          <a:cxnLst/>
          <a:rect l="0" t="0" r="0" b="0"/>
          <a:pathLst>
            <a:path>
              <a:moveTo>
                <a:pt x="0" y="45720"/>
              </a:moveTo>
              <a:lnTo>
                <a:pt x="364513"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699580" y="1453153"/>
        <a:ext cx="18225" cy="18225"/>
      </dsp:txXfrm>
    </dsp:sp>
    <dsp:sp modelId="{E871BC47-BDD9-4CC5-AA93-49F86D8511E2}">
      <dsp:nvSpPr>
        <dsp:cNvPr id="0" name=""/>
        <dsp:cNvSpPr/>
      </dsp:nvSpPr>
      <dsp:spPr>
        <a:xfrm>
          <a:off x="1526436" y="767689"/>
          <a:ext cx="364513" cy="694576"/>
        </a:xfrm>
        <a:custGeom>
          <a:avLst/>
          <a:gdLst/>
          <a:ahLst/>
          <a:cxnLst/>
          <a:rect l="0" t="0" r="0" b="0"/>
          <a:pathLst>
            <a:path>
              <a:moveTo>
                <a:pt x="0" y="694576"/>
              </a:moveTo>
              <a:lnTo>
                <a:pt x="182256" y="694576"/>
              </a:lnTo>
              <a:lnTo>
                <a:pt x="182256" y="0"/>
              </a:lnTo>
              <a:lnTo>
                <a:pt x="3645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689082" y="1095367"/>
        <a:ext cx="39220" cy="39220"/>
      </dsp:txXfrm>
    </dsp:sp>
    <dsp:sp modelId="{F4AAD0AF-9309-46FD-AF8C-35A091121EA8}">
      <dsp:nvSpPr>
        <dsp:cNvPr id="0" name=""/>
        <dsp:cNvSpPr/>
      </dsp:nvSpPr>
      <dsp:spPr>
        <a:xfrm rot="16200000">
          <a:off x="284300" y="1184435"/>
          <a:ext cx="1928611" cy="555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constraints</a:t>
          </a:r>
          <a:endParaRPr lang="zh-CN" altLang="en-US" sz="3300" kern="1200" dirty="0"/>
        </a:p>
      </dsp:txBody>
      <dsp:txXfrm>
        <a:off x="284300" y="1184435"/>
        <a:ext cx="1928611" cy="555661"/>
      </dsp:txXfrm>
    </dsp:sp>
    <dsp:sp modelId="{565A129F-0A75-4348-8176-AE25420FFC7F}">
      <dsp:nvSpPr>
        <dsp:cNvPr id="0" name=""/>
        <dsp:cNvSpPr/>
      </dsp:nvSpPr>
      <dsp:spPr>
        <a:xfrm>
          <a:off x="1890950" y="489859"/>
          <a:ext cx="1822568" cy="555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Data type</a:t>
          </a:r>
          <a:endParaRPr lang="zh-CN" altLang="en-US" sz="2200" kern="1200" dirty="0"/>
        </a:p>
      </dsp:txBody>
      <dsp:txXfrm>
        <a:off x="1890950" y="489859"/>
        <a:ext cx="1822568" cy="555661"/>
      </dsp:txXfrm>
    </dsp:sp>
    <dsp:sp modelId="{5FA9D23A-DB99-44F0-A607-3F268FE1DB48}">
      <dsp:nvSpPr>
        <dsp:cNvPr id="0" name=""/>
        <dsp:cNvSpPr/>
      </dsp:nvSpPr>
      <dsp:spPr>
        <a:xfrm>
          <a:off x="1890950" y="1184435"/>
          <a:ext cx="1822568" cy="555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Storage scope</a:t>
          </a:r>
          <a:endParaRPr lang="zh-CN" altLang="en-US" sz="2200" kern="1200" dirty="0"/>
        </a:p>
      </dsp:txBody>
      <dsp:txXfrm>
        <a:off x="1890950" y="1184435"/>
        <a:ext cx="1822568" cy="555661"/>
      </dsp:txXfrm>
    </dsp:sp>
    <dsp:sp modelId="{59821D10-2245-4A1F-ACDD-EA2DCBB30FC8}">
      <dsp:nvSpPr>
        <dsp:cNvPr id="0" name=""/>
        <dsp:cNvSpPr/>
      </dsp:nvSpPr>
      <dsp:spPr>
        <a:xfrm>
          <a:off x="1890950" y="1879011"/>
          <a:ext cx="1822568" cy="555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Memory layout</a:t>
          </a:r>
          <a:endParaRPr lang="zh-CN" altLang="en-US" sz="2200" kern="1200" dirty="0"/>
        </a:p>
      </dsp:txBody>
      <dsp:txXfrm>
        <a:off x="1890950" y="1879011"/>
        <a:ext cx="1822568" cy="55566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t>2023/3/16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t>‹#›</a:t>
            </a:fld>
            <a:endParaRPr lang="zh-CN" altLang="en-US"/>
          </a:p>
        </p:txBody>
      </p:sp>
    </p:spTree>
    <p:extLst>
      <p:ext uri="{BB962C8B-B14F-4D97-AF65-F5344CB8AC3E}">
        <p14:creationId xmlns:p14="http://schemas.microsoft.com/office/powerpoint/2010/main" val="3554578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a:t>
            </a:fld>
            <a:endParaRPr lang="zh-CN" altLang="en-US"/>
          </a:p>
        </p:txBody>
      </p:sp>
    </p:spTree>
    <p:extLst>
      <p:ext uri="{BB962C8B-B14F-4D97-AF65-F5344CB8AC3E}">
        <p14:creationId xmlns:p14="http://schemas.microsoft.com/office/powerpoint/2010/main" val="3427423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10</a:t>
            </a:fld>
            <a:endParaRPr lang="zh-CN" altLang="en-US"/>
          </a:p>
        </p:txBody>
      </p:sp>
    </p:spTree>
    <p:extLst>
      <p:ext uri="{BB962C8B-B14F-4D97-AF65-F5344CB8AC3E}">
        <p14:creationId xmlns:p14="http://schemas.microsoft.com/office/powerpoint/2010/main" val="2128644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121212"/>
                </a:solidFill>
                <a:effectLst/>
                <a:latin typeface="-apple-system"/>
              </a:rPr>
              <a:t>TensorIR</a:t>
            </a:r>
            <a:r>
              <a:rPr lang="zh-CN" altLang="en-US" b="0" i="0" dirty="0">
                <a:solidFill>
                  <a:srgbClr val="121212"/>
                </a:solidFill>
                <a:effectLst/>
                <a:latin typeface="-apple-system"/>
              </a:rPr>
              <a:t>以</a:t>
            </a:r>
            <a:r>
              <a:rPr lang="en-US" altLang="zh-CN" b="0" i="0" dirty="0">
                <a:solidFill>
                  <a:srgbClr val="121212"/>
                </a:solidFill>
                <a:effectLst/>
                <a:latin typeface="-apple-system"/>
              </a:rPr>
              <a:t>TVM </a:t>
            </a:r>
            <a:r>
              <a:rPr lang="en-US" altLang="zh-CN" b="0" i="0" dirty="0" err="1">
                <a:solidFill>
                  <a:srgbClr val="121212"/>
                </a:solidFill>
                <a:effectLst/>
                <a:latin typeface="-apple-system"/>
              </a:rPr>
              <a:t>IRModule</a:t>
            </a:r>
            <a:r>
              <a:rPr lang="zh-CN" altLang="en-US" b="0" i="0" dirty="0">
                <a:solidFill>
                  <a:srgbClr val="121212"/>
                </a:solidFill>
                <a:effectLst/>
                <a:latin typeface="-apple-system"/>
              </a:rPr>
              <a:t>为载体，从</a:t>
            </a:r>
            <a:r>
              <a:rPr lang="en-US" altLang="zh-CN" b="0" i="0" dirty="0" err="1">
                <a:solidFill>
                  <a:srgbClr val="121212"/>
                </a:solidFill>
                <a:effectLst/>
                <a:latin typeface="-apple-system"/>
              </a:rPr>
              <a:t>TVMScript</a:t>
            </a:r>
            <a:r>
              <a:rPr lang="zh-CN" altLang="en-US" b="0" i="0" dirty="0">
                <a:solidFill>
                  <a:srgbClr val="121212"/>
                </a:solidFill>
                <a:effectLst/>
                <a:latin typeface="-apple-system"/>
              </a:rPr>
              <a:t>中导入，并且可以不断进行</a:t>
            </a:r>
            <a:r>
              <a:rPr lang="en-US" altLang="zh-CN" b="0" i="0" dirty="0">
                <a:solidFill>
                  <a:srgbClr val="121212"/>
                </a:solidFill>
                <a:effectLst/>
                <a:latin typeface="-apple-system"/>
              </a:rPr>
              <a:t>Schedule</a:t>
            </a:r>
            <a:r>
              <a:rPr lang="zh-CN" altLang="en-US" b="0" i="0" dirty="0">
                <a:solidFill>
                  <a:srgbClr val="121212"/>
                </a:solidFill>
                <a:effectLst/>
                <a:latin typeface="-apple-system"/>
              </a:rPr>
              <a:t>变换，以及</a:t>
            </a:r>
            <a:r>
              <a:rPr lang="en-US" altLang="zh-CN" b="0" i="0" dirty="0">
                <a:solidFill>
                  <a:srgbClr val="121212"/>
                </a:solidFill>
                <a:effectLst/>
                <a:latin typeface="-apple-system"/>
              </a:rPr>
              <a:t>Pass</a:t>
            </a:r>
            <a:r>
              <a:rPr lang="zh-CN" altLang="en-US" b="0" i="0" dirty="0">
                <a:solidFill>
                  <a:srgbClr val="121212"/>
                </a:solidFill>
                <a:effectLst/>
                <a:latin typeface="-apple-system"/>
              </a:rPr>
              <a:t>变换，最终将优化后的</a:t>
            </a:r>
            <a:r>
              <a:rPr lang="en-US" altLang="zh-CN" b="0" i="0" dirty="0" err="1">
                <a:solidFill>
                  <a:srgbClr val="121212"/>
                </a:solidFill>
                <a:effectLst/>
                <a:latin typeface="-apple-system"/>
              </a:rPr>
              <a:t>IRModule</a:t>
            </a:r>
            <a:r>
              <a:rPr lang="en-US" altLang="zh-CN" b="0" i="0" dirty="0">
                <a:solidFill>
                  <a:srgbClr val="121212"/>
                </a:solidFill>
                <a:effectLst/>
                <a:latin typeface="-apple-system"/>
              </a:rPr>
              <a:t> build</a:t>
            </a:r>
            <a:r>
              <a:rPr lang="zh-CN" altLang="en-US" b="0" i="0" dirty="0">
                <a:solidFill>
                  <a:srgbClr val="121212"/>
                </a:solidFill>
                <a:effectLst/>
                <a:latin typeface="-apple-system"/>
              </a:rPr>
              <a:t>成为一个能够在不同硬件上运行的</a:t>
            </a:r>
            <a:r>
              <a:rPr lang="en-US" altLang="zh-CN" b="0" i="0" dirty="0">
                <a:solidFill>
                  <a:srgbClr val="121212"/>
                </a:solidFill>
                <a:effectLst/>
                <a:latin typeface="-apple-system"/>
              </a:rPr>
              <a:t>Module</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b="0" i="0" dirty="0">
                <a:solidFill>
                  <a:srgbClr val="121212"/>
                </a:solidFill>
                <a:effectLst/>
                <a:latin typeface="-apple-system"/>
              </a:rPr>
              <a:t>Schedule</a:t>
            </a:r>
            <a:r>
              <a:rPr lang="zh-CN" altLang="en-US" b="0" i="0" dirty="0">
                <a:solidFill>
                  <a:srgbClr val="121212"/>
                </a:solidFill>
                <a:effectLst/>
                <a:latin typeface="-apple-system"/>
              </a:rPr>
              <a:t>变换过程中，</a:t>
            </a:r>
            <a:r>
              <a:rPr lang="zh-CN" altLang="en-US" dirty="0"/>
              <a:t>对于给定的输入程序，我们需要生成具有等效语义的程序的丰富搜索空间。 我们引入</a:t>
            </a:r>
            <a:r>
              <a:rPr lang="en-US" altLang="zh-CN" dirty="0"/>
              <a:t>primitive</a:t>
            </a:r>
            <a:r>
              <a:rPr lang="zh-CN" altLang="en-US" dirty="0"/>
              <a:t>将 </a:t>
            </a:r>
            <a:r>
              <a:rPr lang="en-US" altLang="zh-CN" dirty="0" err="1"/>
              <a:t>TensorIR</a:t>
            </a:r>
            <a:r>
              <a:rPr lang="en-US" altLang="zh-CN" dirty="0"/>
              <a:t> </a:t>
            </a:r>
            <a:r>
              <a:rPr lang="zh-CN" altLang="en-US" dirty="0"/>
              <a:t>程序转换为等效的优化程序。</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11</a:t>
            </a:fld>
            <a:endParaRPr lang="zh-CN" altLang="en-US"/>
          </a:p>
        </p:txBody>
      </p:sp>
    </p:spTree>
    <p:extLst>
      <p:ext uri="{BB962C8B-B14F-4D97-AF65-F5344CB8AC3E}">
        <p14:creationId xmlns:p14="http://schemas.microsoft.com/office/powerpoint/2010/main" val="106107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12</a:t>
            </a:fld>
            <a:endParaRPr lang="zh-CN" altLang="en-US"/>
          </a:p>
        </p:txBody>
      </p:sp>
    </p:spTree>
    <p:extLst>
      <p:ext uri="{BB962C8B-B14F-4D97-AF65-F5344CB8AC3E}">
        <p14:creationId xmlns:p14="http://schemas.microsoft.com/office/powerpoint/2010/main" val="209876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extLst>
      <p:ext uri="{BB962C8B-B14F-4D97-AF65-F5344CB8AC3E}">
        <p14:creationId xmlns:p14="http://schemas.microsoft.com/office/powerpoint/2010/main" val="1539291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14</a:t>
            </a:fld>
            <a:endParaRPr lang="zh-CN" altLang="en-US"/>
          </a:p>
        </p:txBody>
      </p:sp>
    </p:spTree>
    <p:extLst>
      <p:ext uri="{BB962C8B-B14F-4D97-AF65-F5344CB8AC3E}">
        <p14:creationId xmlns:p14="http://schemas.microsoft.com/office/powerpoint/2010/main" val="948838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对于每个输入的</a:t>
            </a:r>
            <a:r>
              <a:rPr lang="en-US" altLang="zh-CN" dirty="0"/>
              <a:t>tensor</a:t>
            </a:r>
            <a:r>
              <a:rPr lang="zh-CN" altLang="en-US" dirty="0"/>
              <a:t>指令，本文使用一种</a:t>
            </a:r>
            <a:r>
              <a:rPr lang="en-US" altLang="zh-CN" dirty="0" err="1"/>
              <a:t>TensorIntrin</a:t>
            </a:r>
            <a:r>
              <a:rPr lang="zh-CN" altLang="en-US" dirty="0"/>
              <a:t>结构，由两个块组成，一个块描述计算语义，另一个块提供张量化计算的底层实现。</a:t>
            </a:r>
            <a:endParaRPr lang="en-US" altLang="zh-CN" dirty="0"/>
          </a:p>
          <a:p>
            <a:r>
              <a:rPr lang="zh-CN" altLang="en-US" dirty="0"/>
              <a:t>通过</a:t>
            </a:r>
            <a:r>
              <a:rPr lang="en-US" altLang="zh-CN" dirty="0" err="1"/>
              <a:t>TensorIntrin</a:t>
            </a:r>
            <a:r>
              <a:rPr lang="zh-CN" altLang="en-US" dirty="0"/>
              <a:t>中的多维缓冲区规范包括数据类型、存储范围、内存布局和邻接约束。这些约束在验证阶段被使用。</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15</a:t>
            </a:fld>
            <a:endParaRPr lang="zh-CN" altLang="en-US"/>
          </a:p>
        </p:txBody>
      </p:sp>
    </p:spTree>
    <p:extLst>
      <p:ext uri="{BB962C8B-B14F-4D97-AF65-F5344CB8AC3E}">
        <p14:creationId xmlns:p14="http://schemas.microsoft.com/office/powerpoint/2010/main" val="3386504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）给定一对后端目标和一个输入程序，我们首先将程序主体与可能的</a:t>
            </a:r>
            <a:r>
              <a:rPr lang="en-US" altLang="zh-CN" dirty="0" err="1"/>
              <a:t>TensorIntrin</a:t>
            </a:r>
            <a:r>
              <a:rPr lang="zh-CN" altLang="en-US" dirty="0"/>
              <a:t>进行匹配，生成张量化候选对象。匹配以循序渐进的方式进行。</a:t>
            </a:r>
            <a:endParaRPr lang="en-US" altLang="zh-CN" dirty="0"/>
          </a:p>
          <a:p>
            <a:r>
              <a:rPr lang="zh-CN" altLang="en-US" dirty="0"/>
              <a:t>（</a:t>
            </a:r>
            <a:r>
              <a:rPr lang="en-US" altLang="zh-CN" dirty="0"/>
              <a:t>2</a:t>
            </a:r>
            <a:r>
              <a:rPr lang="zh-CN" altLang="en-US" dirty="0"/>
              <a:t>）系统将缓冲区访问表达式转换为中间迭代器。基于缓冲区访问模式，我们为每个迭代器计算特征函数，并在共享相同特征向量的迭代器之间建立映射。该映射进一步指导块实例空间和重建索引缓冲区的转换。</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16</a:t>
            </a:fld>
            <a:endParaRPr lang="zh-CN" altLang="en-US"/>
          </a:p>
        </p:txBody>
      </p:sp>
    </p:spTree>
    <p:extLst>
      <p:ext uri="{BB962C8B-B14F-4D97-AF65-F5344CB8AC3E}">
        <p14:creationId xmlns:p14="http://schemas.microsoft.com/office/powerpoint/2010/main" val="1254712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对于一组给定的张量候选者，我们需要构建一个包含</a:t>
            </a:r>
            <a:r>
              <a:rPr lang="en-US" altLang="zh-CN" dirty="0"/>
              <a:t>tensorization</a:t>
            </a:r>
            <a:r>
              <a:rPr lang="zh-CN" altLang="en-US" dirty="0"/>
              <a:t>的大型程序搜索空间，本文通过生成包含张量化计算的程序草图来构建搜索空间。</a:t>
            </a:r>
            <a:endParaRPr lang="en-US" altLang="zh-CN" dirty="0"/>
          </a:p>
          <a:p>
            <a:r>
              <a:rPr lang="zh-CN" altLang="en-US" dirty="0"/>
              <a:t>通过迭代应用预定义的草图生成规则来生成草图，需要检查块签名来构建适用于张量计算的草图生成规则，并在我们的分析过程中利用访问区域信息。</a:t>
            </a:r>
            <a:endParaRPr lang="en-US" altLang="zh-CN" dirty="0"/>
          </a:p>
          <a:p>
            <a:r>
              <a:rPr lang="zh-CN" altLang="en-US" dirty="0"/>
              <a:t>数据移动决策通常取决于计算调度决策，如平铺、线程绑定、执行范围和生产者</a:t>
            </a:r>
            <a:r>
              <a:rPr lang="en-US" altLang="zh-CN" dirty="0"/>
              <a:t>-</a:t>
            </a:r>
            <a:r>
              <a:rPr lang="zh-CN" altLang="en-US" dirty="0"/>
              <a:t>消费者数据流粒度。</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17</a:t>
            </a:fld>
            <a:endParaRPr lang="zh-CN" altLang="en-US"/>
          </a:p>
        </p:txBody>
      </p:sp>
    </p:spTree>
    <p:extLst>
      <p:ext uri="{BB962C8B-B14F-4D97-AF65-F5344CB8AC3E}">
        <p14:creationId xmlns:p14="http://schemas.microsoft.com/office/powerpoint/2010/main" val="2267872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在张量化程序草图生成阶段之后</a:t>
            </a:r>
            <a:r>
              <a:rPr lang="en-US" altLang="zh-CN" dirty="0"/>
              <a:t>,</a:t>
            </a:r>
            <a:r>
              <a:rPr lang="zh-CN" altLang="en-US" dirty="0"/>
              <a:t>我们使用进化搜索来探索空间并找到优化的张量程序。</a:t>
            </a:r>
            <a:endParaRPr lang="en-US" altLang="zh-CN" dirty="0"/>
          </a:p>
          <a:p>
            <a:r>
              <a:rPr lang="zh-CN" altLang="en-US" dirty="0"/>
              <a:t>初始化是随机选择一个程序草图，进化搜索由一个</a:t>
            </a:r>
            <a:r>
              <a:rPr lang="en-US" altLang="zh-CN" dirty="0"/>
              <a:t>learning-base cost model</a:t>
            </a:r>
            <a:r>
              <a:rPr lang="zh-CN" altLang="en-US" dirty="0"/>
              <a:t>指导</a:t>
            </a:r>
            <a:endParaRPr lang="en-US" altLang="zh-CN" dirty="0"/>
          </a:p>
          <a:p>
            <a:r>
              <a:rPr lang="en-US" altLang="zh-CN" dirty="0"/>
              <a:t>cost model</a:t>
            </a:r>
            <a:r>
              <a:rPr lang="zh-CN" altLang="en-US" dirty="0"/>
              <a:t>使用从程序中提取的特征。 特征向量包含与内存访问模式、重用和循环注释相关的信息。（</a:t>
            </a:r>
            <a:r>
              <a:rPr lang="en-US" altLang="zh-CN" dirty="0"/>
              <a:t>memory access patterns, reuse, and loop annotations</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18</a:t>
            </a:fld>
            <a:endParaRPr lang="zh-CN" altLang="en-US"/>
          </a:p>
        </p:txBody>
      </p:sp>
    </p:spTree>
    <p:extLst>
      <p:ext uri="{BB962C8B-B14F-4D97-AF65-F5344CB8AC3E}">
        <p14:creationId xmlns:p14="http://schemas.microsoft.com/office/powerpoint/2010/main" val="492800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以探索内存分配策略为例：</a:t>
            </a:r>
            <a:endParaRPr lang="en-US" altLang="zh-CN" dirty="0"/>
          </a:p>
          <a:p>
            <a:r>
              <a:rPr lang="en-US" altLang="zh-CN" dirty="0"/>
              <a:t>Astra</a:t>
            </a:r>
            <a:r>
              <a:rPr lang="zh-CN" altLang="en-US" dirty="0"/>
              <a:t>采取测量驱动的方法来选择相互冲突的内存分配策略，在探索每个分配之后，我们为每个分配构建最佳配置，然后比较它们的端到端时间。</a:t>
            </a:r>
            <a:endParaRPr lang="en-US" altLang="zh-CN" dirty="0"/>
          </a:p>
          <a:p>
            <a:r>
              <a:rPr lang="en-US" altLang="zh-CN" dirty="0"/>
              <a:t>Parallel</a:t>
            </a:r>
            <a:r>
              <a:rPr lang="zh-CN" altLang="en-US" dirty="0"/>
              <a:t>：每个子节点都能被独立地探索并调优</a:t>
            </a:r>
            <a:endParaRPr lang="en-US" altLang="zh-CN" dirty="0"/>
          </a:p>
          <a:p>
            <a:r>
              <a:rPr lang="en-US" altLang="zh-CN" dirty="0"/>
              <a:t>Prefix-based</a:t>
            </a:r>
            <a:r>
              <a:rPr lang="zh-CN" altLang="en-US" dirty="0"/>
              <a:t>：每次只探索一维，其他参数不变。（第一个</a:t>
            </a:r>
            <a:r>
              <a:rPr lang="en-US" altLang="zh-CN" dirty="0"/>
              <a:t>epoch</a:t>
            </a:r>
            <a:r>
              <a:rPr lang="zh-CN" altLang="en-US" dirty="0"/>
              <a:t>搜索，找到</a:t>
            </a:r>
            <a:r>
              <a:rPr lang="en-US" altLang="zh-CN" dirty="0"/>
              <a:t>ideal stream mapping</a:t>
            </a:r>
            <a:r>
              <a:rPr lang="zh-CN" altLang="en-US" dirty="0"/>
              <a:t>；</a:t>
            </a:r>
            <a:r>
              <a:rPr lang="en-US" altLang="zh-CN" dirty="0"/>
              <a:t>freeze the configuration</a:t>
            </a:r>
            <a:r>
              <a:rPr lang="zh-CN" altLang="en-US" dirty="0"/>
              <a:t>；下一个</a:t>
            </a:r>
            <a:r>
              <a:rPr lang="en-US" altLang="zh-CN" dirty="0"/>
              <a:t>epoch</a:t>
            </a:r>
            <a:r>
              <a:rPr lang="zh-CN" altLang="en-US" dirty="0"/>
              <a:t>继续探索）</a:t>
            </a:r>
            <a:endParaRPr lang="en-US" altLang="zh-CN" dirty="0"/>
          </a:p>
          <a:p>
            <a:r>
              <a:rPr lang="en-US" altLang="zh-CN" dirty="0"/>
              <a:t>Exhaustive</a:t>
            </a:r>
            <a:r>
              <a:rPr lang="zh-CN" altLang="en-US" dirty="0"/>
              <a:t>：详细地探索子树（指数级别复杂度）</a:t>
            </a:r>
            <a:endParaRPr lang="en-US" altLang="zh-CN" dirty="0"/>
          </a:p>
          <a:p>
            <a:r>
              <a:rPr lang="en-US" altLang="zh-CN" dirty="0"/>
              <a:t>Equivalence</a:t>
            </a:r>
            <a:r>
              <a:rPr lang="zh-CN" altLang="en-US" dirty="0"/>
              <a:t>：如果一组</a:t>
            </a:r>
            <a:r>
              <a:rPr lang="en-US" altLang="zh-CN" dirty="0"/>
              <a:t>kernel</a:t>
            </a:r>
            <a:r>
              <a:rPr lang="zh-CN" altLang="en-US" dirty="0"/>
              <a:t>是同样的</a:t>
            </a:r>
            <a:r>
              <a:rPr lang="en-US" altLang="zh-CN" dirty="0"/>
              <a:t>shape</a:t>
            </a:r>
            <a:r>
              <a:rPr lang="zh-CN" altLang="en-US" dirty="0"/>
              <a:t>，在</a:t>
            </a:r>
            <a:r>
              <a:rPr lang="en-US" altLang="zh-CN" dirty="0"/>
              <a:t>DFG</a:t>
            </a:r>
            <a:r>
              <a:rPr lang="zh-CN" altLang="en-US" dirty="0"/>
              <a:t>中有着相似的</a:t>
            </a:r>
            <a:r>
              <a:rPr lang="en-US" altLang="zh-CN" dirty="0"/>
              <a:t>inbound</a:t>
            </a:r>
            <a:r>
              <a:rPr lang="zh-CN" altLang="en-US" dirty="0"/>
              <a:t>、</a:t>
            </a:r>
            <a:r>
              <a:rPr lang="en-US" altLang="zh-CN" dirty="0"/>
              <a:t>outbound</a:t>
            </a:r>
            <a:r>
              <a:rPr lang="zh-CN" altLang="en-US" dirty="0"/>
              <a:t>和</a:t>
            </a:r>
            <a:r>
              <a:rPr lang="en-US" altLang="zh-CN" dirty="0" err="1"/>
              <a:t>depencies</a:t>
            </a:r>
            <a:r>
              <a:rPr lang="zh-CN" altLang="en-US" dirty="0"/>
              <a:t>，那么它们可以同等看待</a:t>
            </a:r>
            <a:endParaRPr lang="en-US" altLang="zh-CN" dirty="0"/>
          </a:p>
          <a:p>
            <a:r>
              <a:rPr lang="zh-CN" altLang="en-US" dirty="0"/>
              <a:t>（</a:t>
            </a:r>
            <a:r>
              <a:rPr lang="en-US" altLang="zh-CN" dirty="0"/>
              <a:t>10</a:t>
            </a:r>
            <a:r>
              <a:rPr lang="zh-CN" altLang="en-US" dirty="0"/>
              <a:t>个</a:t>
            </a:r>
            <a:r>
              <a:rPr lang="en-US" altLang="zh-CN" dirty="0"/>
              <a:t>GEMM kernel</a:t>
            </a:r>
            <a:r>
              <a:rPr lang="zh-CN" altLang="en-US" dirty="0"/>
              <a:t>分给</a:t>
            </a:r>
            <a:r>
              <a:rPr lang="en-US" altLang="zh-CN" dirty="0"/>
              <a:t>2</a:t>
            </a:r>
            <a:r>
              <a:rPr lang="zh-CN" altLang="en-US" dirty="0"/>
              <a:t>个</a:t>
            </a:r>
            <a:r>
              <a:rPr lang="en-US" altLang="zh-CN" dirty="0"/>
              <a:t>stream</a:t>
            </a:r>
            <a:r>
              <a:rPr lang="zh-CN" altLang="en-US" dirty="0"/>
              <a:t>，有</a:t>
            </a:r>
            <a:r>
              <a:rPr lang="en-US" altLang="zh-CN" dirty="0"/>
              <a:t>5</a:t>
            </a:r>
            <a:r>
              <a:rPr lang="zh-CN" altLang="en-US" dirty="0"/>
              <a:t>中而不是</a:t>
            </a:r>
            <a:r>
              <a:rPr lang="en-US" altLang="zh-CN" dirty="0"/>
              <a:t>2^10</a:t>
            </a:r>
            <a:r>
              <a:rPr lang="zh-CN" altLang="en-US" dirty="0"/>
              <a:t>次种）</a:t>
            </a:r>
          </a:p>
        </p:txBody>
      </p:sp>
      <p:sp>
        <p:nvSpPr>
          <p:cNvPr id="4" name="灯片编号占位符 3"/>
          <p:cNvSpPr>
            <a:spLocks noGrp="1"/>
          </p:cNvSpPr>
          <p:nvPr>
            <p:ph type="sldNum" sz="quarter" idx="5"/>
          </p:nvPr>
        </p:nvSpPr>
        <p:spPr/>
        <p:txBody>
          <a:bodyPr/>
          <a:lstStyle/>
          <a:p>
            <a:fld id="{B18EAD77-486C-432B-9EE9-E6FD5C91EB8A}" type="slidenum">
              <a:rPr lang="zh-CN" altLang="en-US" smtClean="0"/>
              <a:t>19</a:t>
            </a:fld>
            <a:endParaRPr lang="zh-CN" altLang="en-US"/>
          </a:p>
        </p:txBody>
      </p:sp>
    </p:spTree>
    <p:extLst>
      <p:ext uri="{BB962C8B-B14F-4D97-AF65-F5344CB8AC3E}">
        <p14:creationId xmlns:p14="http://schemas.microsoft.com/office/powerpoint/2010/main" val="160176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a:t>
            </a:fld>
            <a:endParaRPr lang="zh-CN" altLang="en-US"/>
          </a:p>
        </p:txBody>
      </p:sp>
    </p:spTree>
    <p:extLst>
      <p:ext uri="{BB962C8B-B14F-4D97-AF65-F5344CB8AC3E}">
        <p14:creationId xmlns:p14="http://schemas.microsoft.com/office/powerpoint/2010/main" val="1009296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End-to-end Model Evaluation</a:t>
            </a:r>
          </a:p>
          <a:p>
            <a:r>
              <a:rPr lang="en-US" altLang="zh-CN" dirty="0" err="1"/>
              <a:t>TensorIR</a:t>
            </a:r>
            <a:r>
              <a:rPr lang="zh-CN" altLang="en-US" dirty="0"/>
              <a:t>比</a:t>
            </a:r>
            <a:r>
              <a:rPr lang="en-US" altLang="zh-CN" dirty="0" err="1"/>
              <a:t>PyTorch</a:t>
            </a:r>
            <a:r>
              <a:rPr lang="zh-CN" altLang="en-US" dirty="0"/>
              <a:t>、</a:t>
            </a:r>
            <a:r>
              <a:rPr lang="en-US" altLang="zh-CN" dirty="0"/>
              <a:t>TVM</a:t>
            </a:r>
            <a:r>
              <a:rPr lang="zh-CN" altLang="en-US" dirty="0"/>
              <a:t>和</a:t>
            </a:r>
            <a:r>
              <a:rPr lang="en-US" altLang="zh-CN" dirty="0"/>
              <a:t>AMOS</a:t>
            </a:r>
            <a:r>
              <a:rPr lang="zh-CN" altLang="en-US" dirty="0"/>
              <a:t>高</a:t>
            </a:r>
            <a:r>
              <a:rPr lang="en-US" altLang="zh-CN" dirty="0"/>
              <a:t>1.2 - 8.8</a:t>
            </a:r>
            <a:r>
              <a:rPr lang="zh-CN" altLang="en-US" dirty="0"/>
              <a:t>倍</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20</a:t>
            </a:fld>
            <a:endParaRPr lang="zh-CN" altLang="en-US"/>
          </a:p>
        </p:txBody>
      </p:sp>
    </p:spTree>
    <p:extLst>
      <p:ext uri="{BB962C8B-B14F-4D97-AF65-F5344CB8AC3E}">
        <p14:creationId xmlns:p14="http://schemas.microsoft.com/office/powerpoint/2010/main" val="2208070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21</a:t>
            </a:fld>
            <a:endParaRPr lang="zh-CN" altLang="en-US"/>
          </a:p>
        </p:txBody>
      </p:sp>
    </p:spTree>
    <p:extLst>
      <p:ext uri="{BB962C8B-B14F-4D97-AF65-F5344CB8AC3E}">
        <p14:creationId xmlns:p14="http://schemas.microsoft.com/office/powerpoint/2010/main" val="1590275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3</a:t>
            </a:fld>
            <a:endParaRPr lang="zh-CN" altLang="en-US"/>
          </a:p>
        </p:txBody>
      </p:sp>
    </p:spTree>
    <p:extLst>
      <p:ext uri="{BB962C8B-B14F-4D97-AF65-F5344CB8AC3E}">
        <p14:creationId xmlns:p14="http://schemas.microsoft.com/office/powerpoint/2010/main" val="1491819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4</a:t>
            </a:fld>
            <a:endParaRPr lang="zh-CN" altLang="en-US"/>
          </a:p>
        </p:txBody>
      </p:sp>
    </p:spTree>
    <p:extLst>
      <p:ext uri="{BB962C8B-B14F-4D97-AF65-F5344CB8AC3E}">
        <p14:creationId xmlns:p14="http://schemas.microsoft.com/office/powerpoint/2010/main" val="4016962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5</a:t>
            </a:fld>
            <a:endParaRPr lang="zh-CN" altLang="en-US"/>
          </a:p>
        </p:txBody>
      </p:sp>
    </p:spTree>
    <p:extLst>
      <p:ext uri="{BB962C8B-B14F-4D97-AF65-F5344CB8AC3E}">
        <p14:creationId xmlns:p14="http://schemas.microsoft.com/office/powerpoint/2010/main" val="222016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Halide </a:t>
            </a:r>
            <a:r>
              <a:rPr lang="zh-CN" altLang="en-US" dirty="0"/>
              <a:t>和 </a:t>
            </a:r>
            <a:r>
              <a:rPr lang="en-US" altLang="zh-CN" dirty="0"/>
              <a:t>TVM </a:t>
            </a:r>
            <a:r>
              <a:rPr lang="zh-CN" altLang="en-US" dirty="0"/>
              <a:t>使用一种调度语言，可以用标量体描述循环嵌套的循环优化原语。 </a:t>
            </a:r>
            <a:r>
              <a:rPr lang="en-US" altLang="zh-CN" dirty="0"/>
              <a:t>Tensor Comprehensions </a:t>
            </a:r>
            <a:r>
              <a:rPr lang="zh-CN" altLang="en-US" dirty="0"/>
              <a:t>、</a:t>
            </a:r>
            <a:r>
              <a:rPr lang="en-US" altLang="zh-CN" dirty="0"/>
              <a:t>MLIR/Affine </a:t>
            </a:r>
            <a:r>
              <a:rPr lang="zh-CN" altLang="en-US" dirty="0"/>
              <a:t>使用多面体模型 来分析循环嵌套依赖性。以自下而上的方式使用标量计算优化循环嵌套</a:t>
            </a:r>
            <a:endParaRPr lang="en-US" altLang="zh-CN" dirty="0"/>
          </a:p>
          <a:p>
            <a:r>
              <a:rPr lang="en-US" altLang="zh-CN" dirty="0"/>
              <a:t>Fireiron</a:t>
            </a:r>
            <a:r>
              <a:rPr lang="zh-CN" altLang="en-US" dirty="0"/>
              <a:t>和 </a:t>
            </a:r>
            <a:r>
              <a:rPr lang="en-US" altLang="zh-CN" dirty="0"/>
              <a:t>Stripe</a:t>
            </a:r>
            <a:r>
              <a:rPr lang="zh-CN" altLang="en-US" dirty="0"/>
              <a:t>使用嵌套多面体结构以自上而下的方式对张量程序建模。</a:t>
            </a:r>
            <a:endParaRPr lang="en-US" altLang="zh-CN" dirty="0"/>
          </a:p>
          <a:p>
            <a:r>
              <a:rPr lang="en-US" altLang="zh-CN" dirty="0" err="1"/>
              <a:t>TensorIR</a:t>
            </a:r>
            <a:r>
              <a:rPr lang="en-US" altLang="zh-CN" dirty="0"/>
              <a:t> </a:t>
            </a:r>
            <a:r>
              <a:rPr lang="zh-CN" altLang="en-US" dirty="0"/>
              <a:t>结合了两种方法的见解，并将表示概括为张量化程序。</a:t>
            </a:r>
            <a:endParaRPr lang="en-US" altLang="zh-CN" dirty="0"/>
          </a:p>
          <a:p>
            <a:endParaRPr lang="en-US" altLang="zh-CN" dirty="0"/>
          </a:p>
          <a:p>
            <a:r>
              <a:rPr lang="zh-CN" altLang="en-US" dirty="0"/>
              <a:t>自动化是机器学习编译和张量程序优化中的一个重要主题。 </a:t>
            </a:r>
            <a:r>
              <a:rPr lang="en-US" altLang="zh-CN" dirty="0" err="1"/>
              <a:t>AutoTVM</a:t>
            </a:r>
            <a:r>
              <a:rPr lang="en-US" altLang="zh-CN" dirty="0"/>
              <a:t> [10] </a:t>
            </a:r>
            <a:r>
              <a:rPr lang="zh-CN" altLang="en-US" dirty="0"/>
              <a:t>引入了一种基于学习的方法，通过学习成本模型和模板引导搜索来优化张量程序。 </a:t>
            </a:r>
            <a:r>
              <a:rPr lang="en-US" altLang="zh-CN" dirty="0"/>
              <a:t>Triton [41] </a:t>
            </a:r>
            <a:r>
              <a:rPr lang="zh-CN" altLang="en-US" dirty="0"/>
              <a:t>引入了一种基于图块的模板表示，用于有效的程序优化。 </a:t>
            </a:r>
            <a:r>
              <a:rPr lang="en-US" altLang="zh-CN" dirty="0" err="1"/>
              <a:t>FlexTensor</a:t>
            </a:r>
            <a:r>
              <a:rPr lang="en-US" altLang="zh-CN" dirty="0"/>
              <a:t> [50] </a:t>
            </a:r>
            <a:r>
              <a:rPr lang="zh-CN" altLang="en-US" dirty="0"/>
              <a:t>自动生成模板。 </a:t>
            </a:r>
            <a:r>
              <a:rPr lang="en-US" altLang="zh-CN" dirty="0"/>
              <a:t>Halide </a:t>
            </a:r>
            <a:r>
              <a:rPr lang="zh-CN" altLang="en-US" dirty="0"/>
              <a:t>使用 </a:t>
            </a:r>
            <a:r>
              <a:rPr lang="en-US" altLang="zh-CN" dirty="0"/>
              <a:t>Monte-Carlo </a:t>
            </a:r>
            <a:r>
              <a:rPr lang="zh-CN" altLang="en-US" dirty="0"/>
              <a:t>树搜索 </a:t>
            </a:r>
            <a:r>
              <a:rPr lang="en-US" altLang="zh-CN" dirty="0"/>
              <a:t>[2] </a:t>
            </a:r>
            <a:r>
              <a:rPr lang="zh-CN" altLang="en-US" dirty="0"/>
              <a:t>构建了一个自动调度程序。 </a:t>
            </a:r>
            <a:r>
              <a:rPr lang="en-US" altLang="zh-CN" dirty="0" err="1"/>
              <a:t>Ansor</a:t>
            </a:r>
            <a:r>
              <a:rPr lang="en-US" altLang="zh-CN" dirty="0"/>
              <a:t> [48] </a:t>
            </a:r>
            <a:r>
              <a:rPr lang="zh-CN" altLang="en-US" dirty="0"/>
              <a:t>使用分层搜索空间改进了自动调度。 我们的自动调度算法从这些方法中吸取教训，并将它们推广到最适合特定领域硬件加速的张量化计算。 自动矢量化 </a:t>
            </a:r>
            <a:r>
              <a:rPr lang="en-US" altLang="zh-CN" dirty="0"/>
              <a:t>[25, 36] </a:t>
            </a:r>
            <a:r>
              <a:rPr lang="zh-CN" altLang="en-US" dirty="0"/>
              <a:t>是编译器研究中的一个长期课题。 张量化可以被视为矢量化问题的推广，以启用现代加速器中的固有张量 </a:t>
            </a:r>
            <a:r>
              <a:rPr lang="en-US" altLang="zh-CN" dirty="0"/>
              <a:t>[4</a:t>
            </a:r>
            <a:r>
              <a:rPr lang="zh-CN" altLang="en-US" dirty="0"/>
              <a:t>、</a:t>
            </a:r>
            <a:r>
              <a:rPr lang="en-US" altLang="zh-CN" dirty="0"/>
              <a:t>21</a:t>
            </a:r>
            <a:r>
              <a:rPr lang="zh-CN" altLang="en-US" dirty="0"/>
              <a:t>、</a:t>
            </a:r>
            <a:r>
              <a:rPr lang="en-US" altLang="zh-CN" dirty="0"/>
              <a:t>30</a:t>
            </a:r>
            <a:r>
              <a:rPr lang="zh-CN" altLang="en-US" dirty="0"/>
              <a:t>、</a:t>
            </a:r>
            <a:r>
              <a:rPr lang="en-US" altLang="zh-CN" dirty="0"/>
              <a:t>31]</a:t>
            </a:r>
            <a:r>
              <a:rPr lang="zh-CN" altLang="en-US" dirty="0"/>
              <a:t>。 关于这个主题有一些现有的作品</a:t>
            </a:r>
            <a:r>
              <a:rPr lang="en-US" altLang="zh-CN" dirty="0"/>
              <a:t>[6,45,47,49]</a:t>
            </a:r>
            <a:r>
              <a:rPr lang="zh-CN" altLang="en-US" dirty="0"/>
              <a:t>。 </a:t>
            </a:r>
            <a:r>
              <a:rPr lang="en-US" altLang="zh-CN" dirty="0"/>
              <a:t>AKG [47] </a:t>
            </a:r>
            <a:r>
              <a:rPr lang="zh-CN" altLang="en-US" dirty="0"/>
              <a:t>使用多面体方法探索张量化搜索空间，</a:t>
            </a:r>
            <a:r>
              <a:rPr lang="en-US" altLang="zh-CN" dirty="0"/>
              <a:t>UNIT [45] </a:t>
            </a:r>
            <a:r>
              <a:rPr lang="zh-CN" altLang="en-US" dirty="0"/>
              <a:t>引入了一个通用的张量化流程，而 </a:t>
            </a:r>
            <a:r>
              <a:rPr lang="en-US" altLang="zh-CN" dirty="0"/>
              <a:t>AMOS [49] </a:t>
            </a:r>
            <a:r>
              <a:rPr lang="zh-CN" altLang="en-US" dirty="0"/>
              <a:t>可以通过张量表达式自动映射到张量化内在。 我们的方法通过提出一种新的张量化计算抽象并联合执行张量化和其他优化来概括这些先前的方法。 </a:t>
            </a:r>
            <a:r>
              <a:rPr lang="en-US" altLang="zh-CN" dirty="0" err="1"/>
              <a:t>TensorIR</a:t>
            </a:r>
            <a:r>
              <a:rPr lang="en-US" altLang="zh-CN" dirty="0"/>
              <a:t> </a:t>
            </a:r>
            <a:r>
              <a:rPr lang="zh-CN" altLang="en-US" dirty="0"/>
              <a:t>是进一步开发张量感知自动调度方法的基础。</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6</a:t>
            </a:fld>
            <a:endParaRPr lang="zh-CN" altLang="en-US"/>
          </a:p>
        </p:txBody>
      </p:sp>
    </p:spTree>
    <p:extLst>
      <p:ext uri="{BB962C8B-B14F-4D97-AF65-F5344CB8AC3E}">
        <p14:creationId xmlns:p14="http://schemas.microsoft.com/office/powerpoint/2010/main" val="395191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extLst>
      <p:ext uri="{BB962C8B-B14F-4D97-AF65-F5344CB8AC3E}">
        <p14:creationId xmlns:p14="http://schemas.microsoft.com/office/powerpoint/2010/main" val="412170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8</a:t>
            </a:fld>
            <a:endParaRPr lang="zh-CN" altLang="en-US"/>
          </a:p>
        </p:txBody>
      </p:sp>
    </p:spTree>
    <p:extLst>
      <p:ext uri="{BB962C8B-B14F-4D97-AF65-F5344CB8AC3E}">
        <p14:creationId xmlns:p14="http://schemas.microsoft.com/office/powerpoint/2010/main" val="392050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t>9</a:t>
            </a:fld>
            <a:endParaRPr lang="zh-CN" altLang="en-US"/>
          </a:p>
        </p:txBody>
      </p:sp>
    </p:spTree>
    <p:extLst>
      <p:ext uri="{BB962C8B-B14F-4D97-AF65-F5344CB8AC3E}">
        <p14:creationId xmlns:p14="http://schemas.microsoft.com/office/powerpoint/2010/main" val="308573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404448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222600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201824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352738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264502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298492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186892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317363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191950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360336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2023/3/16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161960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F9E5-2C3F-427E-9E18-8DB1205C1BD4}" type="datetimeFigureOut">
              <a:rPr lang="zh-CN" altLang="en-US" smtClean="0"/>
              <a:t>2023/3/16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35508-54A0-4FB0-A4C5-6467DE85E924}" type="slidenum">
              <a:rPr lang="zh-CN" altLang="en-US" smtClean="0"/>
              <a:t>‹#›</a:t>
            </a:fld>
            <a:endParaRPr lang="zh-CN" altLang="en-US"/>
          </a:p>
        </p:txBody>
      </p:sp>
    </p:spTree>
    <p:extLst>
      <p:ext uri="{BB962C8B-B14F-4D97-AF65-F5344CB8AC3E}">
        <p14:creationId xmlns:p14="http://schemas.microsoft.com/office/powerpoint/2010/main" val="62311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jpe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8.png"/><Relationship Id="rId7" Type="http://schemas.openxmlformats.org/officeDocument/2006/relationships/diagramColors" Target="../diagrams/colors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5259589"/>
            <a:ext cx="12192000" cy="1634689"/>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053673"/>
            <a:ext cx="12192000" cy="7710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45178" y="1779151"/>
            <a:ext cx="8879906" cy="2959849"/>
          </a:xfrm>
          <a:prstGeom prst="rect">
            <a:avLst/>
          </a:prstGeom>
          <a:noFill/>
        </p:spPr>
        <p:txBody>
          <a:bodyPr wrap="square" rtlCol="0">
            <a:spAutoFit/>
          </a:bodyPr>
          <a:lstStyle/>
          <a:p>
            <a:pPr algn="ctr">
              <a:lnSpc>
                <a:spcPct val="150000"/>
              </a:lnSpc>
            </a:pPr>
            <a:r>
              <a:rPr lang="en-US" altLang="zh-CN" sz="6600" b="1" dirty="0" err="1">
                <a:solidFill>
                  <a:srgbClr val="005CA1"/>
                </a:solidFill>
                <a:latin typeface="微软雅黑" panose="020B0503020204020204" pitchFamily="34" charset="-122"/>
                <a:ea typeface="微软雅黑" panose="020B0503020204020204" pitchFamily="34" charset="-122"/>
              </a:rPr>
              <a:t>TensorIR</a:t>
            </a:r>
            <a:endParaRPr lang="en-US" altLang="zh-CN" sz="6600" b="1" dirty="0">
              <a:solidFill>
                <a:srgbClr val="005CA1"/>
              </a:solidFill>
              <a:latin typeface="微软雅黑" panose="020B0503020204020204" pitchFamily="34" charset="-122"/>
              <a:ea typeface="微软雅黑" panose="020B0503020204020204" pitchFamily="34" charset="-122"/>
            </a:endParaRPr>
          </a:p>
          <a:p>
            <a:pPr algn="ctr">
              <a:lnSpc>
                <a:spcPct val="150000"/>
              </a:lnSpc>
            </a:pPr>
            <a:r>
              <a:rPr lang="en-US" altLang="zh-CN" sz="6600" b="1" dirty="0">
                <a:solidFill>
                  <a:srgbClr val="005CA1"/>
                </a:solidFill>
                <a:latin typeface="微软雅黑" panose="020B0503020204020204" pitchFamily="34" charset="-122"/>
                <a:ea typeface="微软雅黑" panose="020B0503020204020204" pitchFamily="34" charset="-122"/>
              </a:rPr>
              <a:t> </a:t>
            </a:r>
          </a:p>
        </p:txBody>
      </p:sp>
      <p:sp>
        <p:nvSpPr>
          <p:cNvPr id="21" name="文本框 20"/>
          <p:cNvSpPr txBox="1"/>
          <p:nvPr/>
        </p:nvSpPr>
        <p:spPr>
          <a:xfrm>
            <a:off x="4542825" y="5707660"/>
            <a:ext cx="3106345" cy="707886"/>
          </a:xfrm>
          <a:prstGeom prst="rect">
            <a:avLst/>
          </a:prstGeom>
          <a:noFill/>
          <a:ln>
            <a:solidFill>
              <a:schemeClr val="bg1"/>
            </a:solidFill>
          </a:ln>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阮庭峰</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2023.3.16</a:t>
            </a:r>
          </a:p>
        </p:txBody>
      </p:sp>
      <p:sp>
        <p:nvSpPr>
          <p:cNvPr id="7" name="文本框 6">
            <a:extLst>
              <a:ext uri="{FF2B5EF4-FFF2-40B4-BE49-F238E27FC236}">
                <a16:creationId xmlns:a16="http://schemas.microsoft.com/office/drawing/2014/main" id="{6AD3D831-A221-4222-A273-7B9D4DB5A317}"/>
              </a:ext>
            </a:extLst>
          </p:cNvPr>
          <p:cNvSpPr txBox="1"/>
          <p:nvPr/>
        </p:nvSpPr>
        <p:spPr>
          <a:xfrm>
            <a:off x="1826964" y="3540476"/>
            <a:ext cx="8716334" cy="1308884"/>
          </a:xfrm>
          <a:prstGeom prst="rect">
            <a:avLst/>
          </a:prstGeom>
          <a:noFill/>
        </p:spPr>
        <p:txBody>
          <a:bodyPr wrap="square" rtlCol="0">
            <a:spAutoFit/>
          </a:bodyPr>
          <a:lstStyle/>
          <a:p>
            <a:pPr algn="ctr">
              <a:lnSpc>
                <a:spcPct val="150000"/>
              </a:lnSpc>
            </a:pPr>
            <a:r>
              <a:rPr lang="en-US" altLang="zh-CN" sz="2800" b="1" dirty="0">
                <a:solidFill>
                  <a:srgbClr val="005CA1"/>
                </a:solidFill>
                <a:latin typeface="微软雅黑" panose="020B0503020204020204" pitchFamily="34" charset="-122"/>
                <a:ea typeface="微软雅黑" panose="020B0503020204020204" pitchFamily="34" charset="-122"/>
              </a:rPr>
              <a:t>An Abstraction for Automatic Tensorized Program Optimization</a:t>
            </a:r>
          </a:p>
        </p:txBody>
      </p:sp>
    </p:spTree>
    <p:extLst>
      <p:ext uri="{BB962C8B-B14F-4D97-AF65-F5344CB8AC3E}">
        <p14:creationId xmlns:p14="http://schemas.microsoft.com/office/powerpoint/2010/main" val="2588373367"/>
      </p:ext>
    </p:extLst>
  </p:cSld>
  <p:clrMapOvr>
    <a:masterClrMapping/>
  </p:clrMapOvr>
  <mc:AlternateContent xmlns:mc="http://schemas.openxmlformats.org/markup-compatibility/2006" xmlns:p14="http://schemas.microsoft.com/office/powerpoint/2010/main">
    <mc:Choice Requires="p14">
      <p:transition spd="slow" p14:dur="2000" advTm="1378"/>
    </mc:Choice>
    <mc:Fallback xmlns="">
      <p:transition spd="slow" advTm="13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385149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Tensor Abstraction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720431" y="217491"/>
            <a:ext cx="8821526"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id="{1849F07C-431D-EC08-31BD-4717E115CAD0}"/>
              </a:ext>
            </a:extLst>
          </p:cNvPr>
          <p:cNvGrpSpPr/>
          <p:nvPr/>
        </p:nvGrpSpPr>
        <p:grpSpPr>
          <a:xfrm>
            <a:off x="5191924" y="4851155"/>
            <a:ext cx="6753596" cy="2028928"/>
            <a:chOff x="4926685" y="878996"/>
            <a:chExt cx="6753596" cy="2028928"/>
          </a:xfrm>
        </p:grpSpPr>
        <p:grpSp>
          <p:nvGrpSpPr>
            <p:cNvPr id="6" name="组合 5">
              <a:extLst>
                <a:ext uri="{FF2B5EF4-FFF2-40B4-BE49-F238E27FC236}">
                  <a16:creationId xmlns:a16="http://schemas.microsoft.com/office/drawing/2014/main" id="{75137B85-0572-BBAA-9B5D-18DD0D55D04F}"/>
                </a:ext>
              </a:extLst>
            </p:cNvPr>
            <p:cNvGrpSpPr/>
            <p:nvPr/>
          </p:nvGrpSpPr>
          <p:grpSpPr>
            <a:xfrm>
              <a:off x="4926685" y="878996"/>
              <a:ext cx="4802307" cy="1563109"/>
              <a:chOff x="6739445" y="856444"/>
              <a:chExt cx="6224574" cy="1914934"/>
            </a:xfrm>
          </p:grpSpPr>
          <p:sp>
            <p:nvSpPr>
              <p:cNvPr id="18" name="右中括号 17">
                <a:extLst>
                  <a:ext uri="{FF2B5EF4-FFF2-40B4-BE49-F238E27FC236}">
                    <a16:creationId xmlns:a16="http://schemas.microsoft.com/office/drawing/2014/main" id="{D201C736-EBF3-F234-C7D5-074844A083B5}"/>
                  </a:ext>
                </a:extLst>
              </p:cNvPr>
              <p:cNvSpPr/>
              <p:nvPr/>
            </p:nvSpPr>
            <p:spPr>
              <a:xfrm rot="10800000">
                <a:off x="6962274" y="1169935"/>
                <a:ext cx="651599" cy="1309937"/>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sp>
            <p:nvSpPr>
              <p:cNvPr id="19" name="矩形: 圆角 18">
                <a:extLst>
                  <a:ext uri="{FF2B5EF4-FFF2-40B4-BE49-F238E27FC236}">
                    <a16:creationId xmlns:a16="http://schemas.microsoft.com/office/drawing/2014/main" id="{E314BEFF-5A55-F691-DB57-2EB97524F46C}"/>
                  </a:ext>
                </a:extLst>
              </p:cNvPr>
              <p:cNvSpPr/>
              <p:nvPr/>
            </p:nvSpPr>
            <p:spPr>
              <a:xfrm>
                <a:off x="7391045" y="2065503"/>
                <a:ext cx="3276029" cy="705875"/>
              </a:xfrm>
              <a:prstGeom prst="roundRect">
                <a:avLst>
                  <a:gd name="adj" fmla="val 50000"/>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可能的映射</a:t>
                </a:r>
              </a:p>
            </p:txBody>
          </p:sp>
          <p:cxnSp>
            <p:nvCxnSpPr>
              <p:cNvPr id="20" name="直接连接符 19">
                <a:extLst>
                  <a:ext uri="{FF2B5EF4-FFF2-40B4-BE49-F238E27FC236}">
                    <a16:creationId xmlns:a16="http://schemas.microsoft.com/office/drawing/2014/main" id="{51B159CF-6495-00D0-92A6-ABBF69DE2B36}"/>
                  </a:ext>
                </a:extLst>
              </p:cNvPr>
              <p:cNvCxnSpPr>
                <a:cxnSpLocks/>
              </p:cNvCxnSpPr>
              <p:nvPr/>
            </p:nvCxnSpPr>
            <p:spPr>
              <a:xfrm>
                <a:off x="6739445" y="1873509"/>
                <a:ext cx="2228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0703C07B-C40D-6FB7-8E04-5E903D717AC2}"/>
                  </a:ext>
                </a:extLst>
              </p:cNvPr>
              <p:cNvSpPr/>
              <p:nvPr/>
            </p:nvSpPr>
            <p:spPr>
              <a:xfrm>
                <a:off x="7391046" y="856444"/>
                <a:ext cx="5572973" cy="556955"/>
              </a:xfrm>
              <a:prstGeom prst="roundRect">
                <a:avLst>
                  <a:gd name="adj" fmla="val 50000"/>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归约操作包含：初始</a:t>
                </a:r>
                <a:r>
                  <a:rPr lang="en-US" altLang="zh-CN" dirty="0">
                    <a:solidFill>
                      <a:schemeClr val="tx1"/>
                    </a:solidFill>
                    <a:latin typeface="+mn-ea"/>
                  </a:rPr>
                  <a:t>step +</a:t>
                </a:r>
                <a:r>
                  <a:rPr lang="zh-CN" altLang="en-US" dirty="0">
                    <a:solidFill>
                      <a:schemeClr val="tx1"/>
                    </a:solidFill>
                    <a:latin typeface="+mn-ea"/>
                  </a:rPr>
                  <a:t> 更新</a:t>
                </a:r>
                <a:r>
                  <a:rPr lang="en-US" altLang="zh-CN" dirty="0">
                    <a:solidFill>
                      <a:schemeClr val="tx1"/>
                    </a:solidFill>
                    <a:latin typeface="+mn-ea"/>
                  </a:rPr>
                  <a:t>step</a:t>
                </a:r>
                <a:endParaRPr lang="zh-CN" altLang="en-US" dirty="0">
                  <a:solidFill>
                    <a:schemeClr val="tx1"/>
                  </a:solidFill>
                  <a:latin typeface="+mn-ea"/>
                </a:endParaRPr>
              </a:p>
            </p:txBody>
          </p:sp>
        </p:grpSp>
        <p:grpSp>
          <p:nvGrpSpPr>
            <p:cNvPr id="9" name="组合 8">
              <a:extLst>
                <a:ext uri="{FF2B5EF4-FFF2-40B4-BE49-F238E27FC236}">
                  <a16:creationId xmlns:a16="http://schemas.microsoft.com/office/drawing/2014/main" id="{40D71CAD-071A-2DFE-ADCC-029CFC87337A}"/>
                </a:ext>
              </a:extLst>
            </p:cNvPr>
            <p:cNvGrpSpPr/>
            <p:nvPr/>
          </p:nvGrpSpPr>
          <p:grpSpPr>
            <a:xfrm>
              <a:off x="7956882" y="1421105"/>
              <a:ext cx="3723399" cy="1486819"/>
              <a:chOff x="6739445" y="949905"/>
              <a:chExt cx="4826131" cy="1821473"/>
            </a:xfrm>
          </p:grpSpPr>
          <p:sp>
            <p:nvSpPr>
              <p:cNvPr id="10" name="右中括号 9">
                <a:extLst>
                  <a:ext uri="{FF2B5EF4-FFF2-40B4-BE49-F238E27FC236}">
                    <a16:creationId xmlns:a16="http://schemas.microsoft.com/office/drawing/2014/main" id="{C8F69579-D1C6-E81F-5FA5-8E9655AAC426}"/>
                  </a:ext>
                </a:extLst>
              </p:cNvPr>
              <p:cNvSpPr/>
              <p:nvPr/>
            </p:nvSpPr>
            <p:spPr>
              <a:xfrm rot="10800000">
                <a:off x="6962274" y="1169935"/>
                <a:ext cx="651599" cy="1309937"/>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sp>
            <p:nvSpPr>
              <p:cNvPr id="11" name="矩形: 圆角 10">
                <a:extLst>
                  <a:ext uri="{FF2B5EF4-FFF2-40B4-BE49-F238E27FC236}">
                    <a16:creationId xmlns:a16="http://schemas.microsoft.com/office/drawing/2014/main" id="{27C6515E-325D-FB65-8A92-266AE98D83E3}"/>
                  </a:ext>
                </a:extLst>
              </p:cNvPr>
              <p:cNvSpPr/>
              <p:nvPr/>
            </p:nvSpPr>
            <p:spPr>
              <a:xfrm>
                <a:off x="7391045" y="2065503"/>
                <a:ext cx="4174531" cy="705875"/>
              </a:xfrm>
              <a:prstGeom prst="roundRect">
                <a:avLst>
                  <a:gd name="adj" fmla="val 50000"/>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可选的</a:t>
                </a:r>
                <a:r>
                  <a:rPr lang="en-US" altLang="zh-CN" dirty="0">
                    <a:solidFill>
                      <a:schemeClr val="tx1"/>
                    </a:solidFill>
                    <a:latin typeface="+mn-ea"/>
                  </a:rPr>
                  <a:t>initialization statement</a:t>
                </a:r>
                <a:endParaRPr lang="zh-CN" altLang="en-US" dirty="0">
                  <a:solidFill>
                    <a:schemeClr val="tx1"/>
                  </a:solidFill>
                  <a:latin typeface="+mn-ea"/>
                </a:endParaRPr>
              </a:p>
            </p:txBody>
          </p:sp>
          <p:cxnSp>
            <p:nvCxnSpPr>
              <p:cNvPr id="13" name="直接连接符 12">
                <a:extLst>
                  <a:ext uri="{FF2B5EF4-FFF2-40B4-BE49-F238E27FC236}">
                    <a16:creationId xmlns:a16="http://schemas.microsoft.com/office/drawing/2014/main" id="{3C9C5FCE-D4CC-9113-08FC-FB31EEE9C2C8}"/>
                  </a:ext>
                </a:extLst>
              </p:cNvPr>
              <p:cNvCxnSpPr>
                <a:cxnSpLocks/>
              </p:cNvCxnSpPr>
              <p:nvPr/>
            </p:nvCxnSpPr>
            <p:spPr>
              <a:xfrm>
                <a:off x="6739445" y="1873509"/>
                <a:ext cx="2228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4F52448D-5C97-F66D-F583-D7A5F88AA858}"/>
                  </a:ext>
                </a:extLst>
              </p:cNvPr>
              <p:cNvSpPr/>
              <p:nvPr/>
            </p:nvSpPr>
            <p:spPr>
              <a:xfrm>
                <a:off x="7391045" y="949905"/>
                <a:ext cx="3802636" cy="705875"/>
              </a:xfrm>
              <a:prstGeom prst="roundRect">
                <a:avLst>
                  <a:gd name="adj" fmla="val 50000"/>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初始</a:t>
                </a:r>
                <a:r>
                  <a:rPr lang="en-US" altLang="zh-CN" dirty="0">
                    <a:solidFill>
                      <a:schemeClr val="tx1"/>
                    </a:solidFill>
                    <a:latin typeface="+mn-ea"/>
                  </a:rPr>
                  <a:t>block + </a:t>
                </a:r>
                <a:r>
                  <a:rPr lang="zh-CN" altLang="en-US" dirty="0">
                    <a:solidFill>
                      <a:schemeClr val="tx1"/>
                    </a:solidFill>
                    <a:latin typeface="+mn-ea"/>
                  </a:rPr>
                  <a:t>更新</a:t>
                </a:r>
                <a:r>
                  <a:rPr lang="en-US" altLang="zh-CN" dirty="0">
                    <a:solidFill>
                      <a:schemeClr val="tx1"/>
                    </a:solidFill>
                    <a:latin typeface="+mn-ea"/>
                  </a:rPr>
                  <a:t>block</a:t>
                </a:r>
                <a:endParaRPr lang="zh-CN" altLang="en-US" dirty="0">
                  <a:solidFill>
                    <a:schemeClr val="tx1"/>
                  </a:solidFill>
                  <a:latin typeface="+mn-ea"/>
                </a:endParaRPr>
              </a:p>
            </p:txBody>
          </p:sp>
        </p:grpSp>
      </p:grpSp>
      <p:pic>
        <p:nvPicPr>
          <p:cNvPr id="23" name="图片 22">
            <a:extLst>
              <a:ext uri="{FF2B5EF4-FFF2-40B4-BE49-F238E27FC236}">
                <a16:creationId xmlns:a16="http://schemas.microsoft.com/office/drawing/2014/main" id="{E0C98513-7248-B2BF-D67E-E36044C8786F}"/>
              </a:ext>
            </a:extLst>
          </p:cNvPr>
          <p:cNvPicPr>
            <a:picLocks noChangeAspect="1"/>
          </p:cNvPicPr>
          <p:nvPr/>
        </p:nvPicPr>
        <p:blipFill>
          <a:blip r:embed="rId3"/>
          <a:stretch>
            <a:fillRect/>
          </a:stretch>
        </p:blipFill>
        <p:spPr>
          <a:xfrm>
            <a:off x="5677007" y="840285"/>
            <a:ext cx="6514993" cy="3534384"/>
          </a:xfrm>
          <a:prstGeom prst="rect">
            <a:avLst/>
          </a:prstGeom>
        </p:spPr>
      </p:pic>
      <p:graphicFrame>
        <p:nvGraphicFramePr>
          <p:cNvPr id="24" name="图示 23">
            <a:extLst>
              <a:ext uri="{FF2B5EF4-FFF2-40B4-BE49-F238E27FC236}">
                <a16:creationId xmlns:a16="http://schemas.microsoft.com/office/drawing/2014/main" id="{254D4ACD-03AC-31AA-F822-C16181A3BFF2}"/>
              </a:ext>
            </a:extLst>
          </p:cNvPr>
          <p:cNvGraphicFramePr/>
          <p:nvPr>
            <p:extLst>
              <p:ext uri="{D42A27DB-BD31-4B8C-83A1-F6EECF244321}">
                <p14:modId xmlns:p14="http://schemas.microsoft.com/office/powerpoint/2010/main" val="1723484316"/>
              </p:ext>
            </p:extLst>
          </p:nvPr>
        </p:nvGraphicFramePr>
        <p:xfrm>
          <a:off x="533400" y="992381"/>
          <a:ext cx="4811864" cy="6077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7839628"/>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385149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Tensor Abstraction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720431" y="217491"/>
            <a:ext cx="8821526"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04F75F6E-AAA7-0EFB-F120-0C2EF9DA6771}"/>
              </a:ext>
            </a:extLst>
          </p:cNvPr>
          <p:cNvSpPr txBox="1"/>
          <p:nvPr/>
        </p:nvSpPr>
        <p:spPr>
          <a:xfrm>
            <a:off x="299553" y="943271"/>
            <a:ext cx="9866038" cy="461665"/>
          </a:xfrm>
          <a:prstGeom prst="rect">
            <a:avLst/>
          </a:prstGeom>
          <a:noFill/>
        </p:spPr>
        <p:txBody>
          <a:bodyPr wrap="square">
            <a:spAutoFit/>
          </a:bodyPr>
          <a:lstStyle/>
          <a:p>
            <a:r>
              <a:rPr lang="en-US" altLang="zh-CN" sz="2400" dirty="0"/>
              <a:t>A block is schedulable if it only contains loop nests with subblocks as its leaves.</a:t>
            </a:r>
          </a:p>
        </p:txBody>
      </p:sp>
      <p:pic>
        <p:nvPicPr>
          <p:cNvPr id="1026" name="Picture 2">
            <a:extLst>
              <a:ext uri="{FF2B5EF4-FFF2-40B4-BE49-F238E27FC236}">
                <a16:creationId xmlns:a16="http://schemas.microsoft.com/office/drawing/2014/main" id="{A0CDD618-F1CF-CA78-9017-9E6E6A3B6B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452"/>
          <a:stretch/>
        </p:blipFill>
        <p:spPr bwMode="auto">
          <a:xfrm>
            <a:off x="7700211" y="1681456"/>
            <a:ext cx="4491789" cy="45467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图示 23">
            <a:extLst>
              <a:ext uri="{FF2B5EF4-FFF2-40B4-BE49-F238E27FC236}">
                <a16:creationId xmlns:a16="http://schemas.microsoft.com/office/drawing/2014/main" id="{5A9C474D-76D9-08B3-6F98-F516C8D4014D}"/>
              </a:ext>
            </a:extLst>
          </p:cNvPr>
          <p:cNvGraphicFramePr/>
          <p:nvPr>
            <p:extLst>
              <p:ext uri="{D42A27DB-BD31-4B8C-83A1-F6EECF244321}">
                <p14:modId xmlns:p14="http://schemas.microsoft.com/office/powerpoint/2010/main" val="3130897249"/>
              </p:ext>
            </p:extLst>
          </p:nvPr>
        </p:nvGraphicFramePr>
        <p:xfrm>
          <a:off x="-254000" y="1467896"/>
          <a:ext cx="8128000" cy="5230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文本框 24">
            <a:extLst>
              <a:ext uri="{FF2B5EF4-FFF2-40B4-BE49-F238E27FC236}">
                <a16:creationId xmlns:a16="http://schemas.microsoft.com/office/drawing/2014/main" id="{FFB81738-808F-84CE-03C4-0B4CD8C421C1}"/>
              </a:ext>
            </a:extLst>
          </p:cNvPr>
          <p:cNvSpPr txBox="1"/>
          <p:nvPr/>
        </p:nvSpPr>
        <p:spPr>
          <a:xfrm>
            <a:off x="3810000" y="2932782"/>
            <a:ext cx="3790623" cy="646331"/>
          </a:xfrm>
          <a:prstGeom prst="rect">
            <a:avLst/>
          </a:prstGeom>
          <a:noFill/>
        </p:spPr>
        <p:txBody>
          <a:bodyPr wrap="square">
            <a:spAutoFit/>
          </a:bodyPr>
          <a:lstStyle/>
          <a:p>
            <a:r>
              <a:rPr lang="zh-CN" altLang="en-US" dirty="0"/>
              <a:t>为了得到更好</a:t>
            </a:r>
            <a:br>
              <a:rPr lang="en-US" altLang="zh-CN" dirty="0"/>
            </a:br>
            <a:r>
              <a:rPr lang="zh-CN" altLang="en-US" dirty="0"/>
              <a:t>的局部性</a:t>
            </a:r>
            <a:endParaRPr lang="en-US" altLang="zh-CN" dirty="0"/>
          </a:p>
        </p:txBody>
      </p:sp>
    </p:spTree>
    <p:extLst>
      <p:ext uri="{BB962C8B-B14F-4D97-AF65-F5344CB8AC3E}">
        <p14:creationId xmlns:p14="http://schemas.microsoft.com/office/powerpoint/2010/main" val="3125550465"/>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385149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Tensor Abstraction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720431" y="217491"/>
            <a:ext cx="8821526"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2" name="图示 1">
            <a:extLst>
              <a:ext uri="{FF2B5EF4-FFF2-40B4-BE49-F238E27FC236}">
                <a16:creationId xmlns:a16="http://schemas.microsoft.com/office/drawing/2014/main" id="{67EA9174-0604-31C0-B51A-63B4C728BC68}"/>
              </a:ext>
            </a:extLst>
          </p:cNvPr>
          <p:cNvGraphicFramePr/>
          <p:nvPr>
            <p:extLst>
              <p:ext uri="{D42A27DB-BD31-4B8C-83A1-F6EECF244321}">
                <p14:modId xmlns:p14="http://schemas.microsoft.com/office/powerpoint/2010/main" val="4228179551"/>
              </p:ext>
            </p:extLst>
          </p:nvPr>
        </p:nvGraphicFramePr>
        <p:xfrm>
          <a:off x="195035" y="933222"/>
          <a:ext cx="9398288" cy="5697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图片 10">
            <a:extLst>
              <a:ext uri="{FF2B5EF4-FFF2-40B4-BE49-F238E27FC236}">
                <a16:creationId xmlns:a16="http://schemas.microsoft.com/office/drawing/2014/main" id="{16AD4627-7849-91A4-1DAC-AB4F8D3E9BB3}"/>
              </a:ext>
            </a:extLst>
          </p:cNvPr>
          <p:cNvPicPr>
            <a:picLocks noChangeAspect="1"/>
          </p:cNvPicPr>
          <p:nvPr/>
        </p:nvPicPr>
        <p:blipFill>
          <a:blip r:embed="rId8"/>
          <a:stretch>
            <a:fillRect/>
          </a:stretch>
        </p:blipFill>
        <p:spPr>
          <a:xfrm>
            <a:off x="7887465" y="291350"/>
            <a:ext cx="4238829" cy="2607558"/>
          </a:xfrm>
          <a:prstGeom prst="rect">
            <a:avLst/>
          </a:prstGeom>
        </p:spPr>
      </p:pic>
    </p:spTree>
    <p:extLst>
      <p:ext uri="{BB962C8B-B14F-4D97-AF65-F5344CB8AC3E}">
        <p14:creationId xmlns:p14="http://schemas.microsoft.com/office/powerpoint/2010/main" val="1700450682"/>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385149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Tensor Abstraction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720431" y="217491"/>
            <a:ext cx="8821526"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04F75F6E-AAA7-0EFB-F120-0C2EF9DA6771}"/>
              </a:ext>
            </a:extLst>
          </p:cNvPr>
          <p:cNvSpPr txBox="1"/>
          <p:nvPr/>
        </p:nvSpPr>
        <p:spPr>
          <a:xfrm>
            <a:off x="299553" y="830779"/>
            <a:ext cx="9866038" cy="461665"/>
          </a:xfrm>
          <a:prstGeom prst="rect">
            <a:avLst/>
          </a:prstGeom>
          <a:noFill/>
        </p:spPr>
        <p:txBody>
          <a:bodyPr wrap="square">
            <a:spAutoFit/>
          </a:bodyPr>
          <a:lstStyle/>
          <a:p>
            <a:r>
              <a:rPr lang="zh-CN" altLang="en-US" sz="2400" dirty="0"/>
              <a:t>验证</a:t>
            </a:r>
            <a:r>
              <a:rPr lang="en-US" altLang="zh-CN" sz="2400" dirty="0"/>
              <a:t>loop nests</a:t>
            </a:r>
            <a:r>
              <a:rPr lang="zh-CN" altLang="en-US" sz="2400" dirty="0"/>
              <a:t>和</a:t>
            </a:r>
            <a:r>
              <a:rPr lang="en-US" altLang="zh-CN" sz="2400" dirty="0"/>
              <a:t>threading assignments</a:t>
            </a:r>
            <a:r>
              <a:rPr lang="zh-CN" altLang="en-US" sz="2400" dirty="0"/>
              <a:t>的正确性</a:t>
            </a:r>
            <a:endParaRPr lang="en-US" altLang="zh-CN" sz="2400" dirty="0"/>
          </a:p>
        </p:txBody>
      </p:sp>
      <p:graphicFrame>
        <p:nvGraphicFramePr>
          <p:cNvPr id="24" name="图示 23">
            <a:extLst>
              <a:ext uri="{FF2B5EF4-FFF2-40B4-BE49-F238E27FC236}">
                <a16:creationId xmlns:a16="http://schemas.microsoft.com/office/drawing/2014/main" id="{5A9C474D-76D9-08B3-6F98-F516C8D4014D}"/>
              </a:ext>
            </a:extLst>
          </p:cNvPr>
          <p:cNvGraphicFramePr/>
          <p:nvPr>
            <p:extLst>
              <p:ext uri="{D42A27DB-BD31-4B8C-83A1-F6EECF244321}">
                <p14:modId xmlns:p14="http://schemas.microsoft.com/office/powerpoint/2010/main" val="2324880964"/>
              </p:ext>
            </p:extLst>
          </p:nvPr>
        </p:nvGraphicFramePr>
        <p:xfrm>
          <a:off x="-254000" y="1340168"/>
          <a:ext cx="8788400" cy="5293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a:extLst>
              <a:ext uri="{FF2B5EF4-FFF2-40B4-BE49-F238E27FC236}">
                <a16:creationId xmlns:a16="http://schemas.microsoft.com/office/drawing/2014/main" id="{E345C72D-8720-BBC1-CA57-D5B4481D9E2D}"/>
              </a:ext>
            </a:extLst>
          </p:cNvPr>
          <p:cNvSpPr txBox="1"/>
          <p:nvPr/>
        </p:nvSpPr>
        <p:spPr>
          <a:xfrm>
            <a:off x="5029199" y="6159266"/>
            <a:ext cx="5638800" cy="369332"/>
          </a:xfrm>
          <a:prstGeom prst="rect">
            <a:avLst/>
          </a:prstGeom>
          <a:noFill/>
        </p:spPr>
        <p:txBody>
          <a:bodyPr wrap="square">
            <a:spAutoFit/>
          </a:bodyPr>
          <a:lstStyle/>
          <a:p>
            <a:r>
              <a:rPr lang="en-US" altLang="zh-CN" dirty="0"/>
              <a:t>Block iteration domain</a:t>
            </a:r>
            <a:r>
              <a:rPr lang="zh-CN" altLang="en-US" dirty="0"/>
              <a:t>和</a:t>
            </a:r>
            <a:r>
              <a:rPr lang="en-US" altLang="zh-CN" dirty="0"/>
              <a:t>dependency</a:t>
            </a:r>
            <a:r>
              <a:rPr lang="zh-CN" altLang="en-US" dirty="0"/>
              <a:t>在变换时保持不变</a:t>
            </a:r>
            <a:endParaRPr lang="en-US" altLang="zh-CN" dirty="0"/>
          </a:p>
        </p:txBody>
      </p:sp>
      <p:sp>
        <p:nvSpPr>
          <p:cNvPr id="5" name="文本框 4">
            <a:extLst>
              <a:ext uri="{FF2B5EF4-FFF2-40B4-BE49-F238E27FC236}">
                <a16:creationId xmlns:a16="http://schemas.microsoft.com/office/drawing/2014/main" id="{101A1ECB-5ABE-49B0-362E-968F153927DC}"/>
              </a:ext>
            </a:extLst>
          </p:cNvPr>
          <p:cNvSpPr txBox="1"/>
          <p:nvPr/>
        </p:nvSpPr>
        <p:spPr>
          <a:xfrm>
            <a:off x="7086600" y="5485849"/>
            <a:ext cx="5638800" cy="369332"/>
          </a:xfrm>
          <a:prstGeom prst="rect">
            <a:avLst/>
          </a:prstGeom>
          <a:noFill/>
        </p:spPr>
        <p:txBody>
          <a:bodyPr wrap="square">
            <a:spAutoFit/>
          </a:bodyPr>
          <a:lstStyle/>
          <a:p>
            <a:r>
              <a:rPr lang="en-US" altLang="zh-CN" dirty="0" err="1"/>
              <a:t>TensorCore</a:t>
            </a:r>
            <a:r>
              <a:rPr lang="en-US" altLang="zh-CN" dirty="0"/>
              <a:t> needs to run at the warp-level</a:t>
            </a:r>
          </a:p>
        </p:txBody>
      </p:sp>
      <p:sp>
        <p:nvSpPr>
          <p:cNvPr id="6" name="箭头: 右 5">
            <a:extLst>
              <a:ext uri="{FF2B5EF4-FFF2-40B4-BE49-F238E27FC236}">
                <a16:creationId xmlns:a16="http://schemas.microsoft.com/office/drawing/2014/main" id="{88722840-F16C-D5CD-4A70-DB24F3ABF6C9}"/>
              </a:ext>
            </a:extLst>
          </p:cNvPr>
          <p:cNvSpPr/>
          <p:nvPr/>
        </p:nvSpPr>
        <p:spPr>
          <a:xfrm rot="19326494">
            <a:off x="6954728" y="4534372"/>
            <a:ext cx="886146" cy="329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ADBAF68-DD8C-F0CD-F911-A311141218B6}"/>
              </a:ext>
            </a:extLst>
          </p:cNvPr>
          <p:cNvSpPr txBox="1"/>
          <p:nvPr/>
        </p:nvSpPr>
        <p:spPr>
          <a:xfrm>
            <a:off x="8070374" y="826508"/>
            <a:ext cx="3671252" cy="646331"/>
          </a:xfrm>
          <a:prstGeom prst="rect">
            <a:avLst/>
          </a:prstGeom>
          <a:noFill/>
        </p:spPr>
        <p:txBody>
          <a:bodyPr wrap="square">
            <a:spAutoFit/>
          </a:bodyPr>
          <a:lstStyle/>
          <a:p>
            <a:r>
              <a:rPr lang="zh-CN" altLang="en-US" dirty="0"/>
              <a:t>为该块提供输入的上游块：</a:t>
            </a:r>
            <a:r>
              <a:rPr lang="en-US" altLang="zh-CN" dirty="0"/>
              <a:t>cover</a:t>
            </a:r>
            <a:r>
              <a:rPr lang="zh-CN" altLang="en-US" dirty="0"/>
              <a:t>该组内所有线程对该块的读取需要</a:t>
            </a:r>
            <a:endParaRPr lang="en-US" altLang="zh-CN" dirty="0"/>
          </a:p>
        </p:txBody>
      </p:sp>
      <p:sp>
        <p:nvSpPr>
          <p:cNvPr id="10" name="箭头: 右 9">
            <a:extLst>
              <a:ext uri="{FF2B5EF4-FFF2-40B4-BE49-F238E27FC236}">
                <a16:creationId xmlns:a16="http://schemas.microsoft.com/office/drawing/2014/main" id="{936894F2-D8E5-F4DB-FFC7-DE6F401C865E}"/>
              </a:ext>
            </a:extLst>
          </p:cNvPr>
          <p:cNvSpPr/>
          <p:nvPr/>
        </p:nvSpPr>
        <p:spPr>
          <a:xfrm rot="5400000">
            <a:off x="9516336" y="1603497"/>
            <a:ext cx="778730" cy="4646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11" name="Rectangle 4">
            <a:extLst>
              <a:ext uri="{FF2B5EF4-FFF2-40B4-BE49-F238E27FC236}">
                <a16:creationId xmlns:a16="http://schemas.microsoft.com/office/drawing/2014/main" id="{D829907D-1D69-2DB4-C6C9-1C9C062630DF}"/>
              </a:ext>
            </a:extLst>
          </p:cNvPr>
          <p:cNvSpPr>
            <a:spLocks noChangeArrowheads="1"/>
          </p:cNvSpPr>
          <p:nvPr/>
        </p:nvSpPr>
        <p:spPr bwMode="auto">
          <a:xfrm>
            <a:off x="8067772" y="2253623"/>
            <a:ext cx="389021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34495E"/>
                </a:solidFill>
                <a:effectLst/>
                <a:latin typeface="+mn-ea"/>
              </a:rPr>
              <a:t>blocks that produce buffers stored in shared memory collaboratively across threads</a:t>
            </a:r>
            <a:r>
              <a:rPr kumimoji="0" lang="zh-CN" altLang="zh-CN" sz="1200" b="0" i="0" u="none" strike="noStrike" cap="none" normalizeH="0" baseline="0" dirty="0">
                <a:ln>
                  <a:noFill/>
                </a:ln>
                <a:solidFill>
                  <a:schemeClr val="tx1"/>
                </a:solidFill>
                <a:effectLst/>
                <a:latin typeface="+mn-ea"/>
              </a:rPr>
              <a:t> </a:t>
            </a:r>
            <a:endParaRPr kumimoji="0" lang="zh-CN" altLang="zh-CN" sz="3600" b="0" i="0" u="none" strike="noStrike" cap="none" normalizeH="0" baseline="0" dirty="0">
              <a:ln>
                <a:noFill/>
              </a:ln>
              <a:solidFill>
                <a:schemeClr val="tx1"/>
              </a:solidFill>
              <a:effectLst/>
              <a:latin typeface="+mn-ea"/>
            </a:endParaRPr>
          </a:p>
        </p:txBody>
      </p:sp>
      <p:sp>
        <p:nvSpPr>
          <p:cNvPr id="12" name="箭头: 右 11">
            <a:extLst>
              <a:ext uri="{FF2B5EF4-FFF2-40B4-BE49-F238E27FC236}">
                <a16:creationId xmlns:a16="http://schemas.microsoft.com/office/drawing/2014/main" id="{3D74E655-EDFE-EF00-A8F5-D9112E4BC06D}"/>
              </a:ext>
            </a:extLst>
          </p:cNvPr>
          <p:cNvSpPr/>
          <p:nvPr/>
        </p:nvSpPr>
        <p:spPr>
          <a:xfrm rot="5400000">
            <a:off x="9516336" y="4020864"/>
            <a:ext cx="778730" cy="4646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13" name="文本框 12">
            <a:extLst>
              <a:ext uri="{FF2B5EF4-FFF2-40B4-BE49-F238E27FC236}">
                <a16:creationId xmlns:a16="http://schemas.microsoft.com/office/drawing/2014/main" id="{EC7A84DA-0D3F-F4E5-36CC-E05885621ED6}"/>
              </a:ext>
            </a:extLst>
          </p:cNvPr>
          <p:cNvSpPr txBox="1"/>
          <p:nvPr/>
        </p:nvSpPr>
        <p:spPr>
          <a:xfrm>
            <a:off x="8348913" y="4672964"/>
            <a:ext cx="3113575" cy="646331"/>
          </a:xfrm>
          <a:prstGeom prst="rect">
            <a:avLst/>
          </a:prstGeom>
          <a:noFill/>
        </p:spPr>
        <p:txBody>
          <a:bodyPr wrap="square">
            <a:spAutoFit/>
          </a:bodyPr>
          <a:lstStyle/>
          <a:p>
            <a:r>
              <a:rPr lang="zh-CN" altLang="en-US" dirty="0"/>
              <a:t>该块需要</a:t>
            </a:r>
            <a:r>
              <a:rPr lang="en-US" altLang="zh-CN" dirty="0"/>
              <a:t>cover</a:t>
            </a:r>
            <a:r>
              <a:rPr lang="zh-CN" altLang="en-US" dirty="0"/>
              <a:t>组内所有线程的下游需求</a:t>
            </a:r>
            <a:endParaRPr lang="en-US" altLang="zh-CN" dirty="0"/>
          </a:p>
        </p:txBody>
      </p:sp>
      <p:sp>
        <p:nvSpPr>
          <p:cNvPr id="14" name="矩形 13">
            <a:extLst>
              <a:ext uri="{FF2B5EF4-FFF2-40B4-BE49-F238E27FC236}">
                <a16:creationId xmlns:a16="http://schemas.microsoft.com/office/drawing/2014/main" id="{55DC9B05-CD62-EE86-4F7D-8043B787BFDB}"/>
              </a:ext>
            </a:extLst>
          </p:cNvPr>
          <p:cNvSpPr/>
          <p:nvPr/>
        </p:nvSpPr>
        <p:spPr>
          <a:xfrm>
            <a:off x="7848601" y="743341"/>
            <a:ext cx="4109382" cy="4668216"/>
          </a:xfrm>
          <a:prstGeom prst="rect">
            <a:avLst/>
          </a:prstGeom>
          <a:noFill/>
          <a:ln w="28575">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4514746"/>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715117"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Auto-Scheduling Tensorized Programs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416284" y="217491"/>
            <a:ext cx="5125672"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7A8E870F-7A93-6A0F-697B-1212F35751ED}"/>
              </a:ext>
            </a:extLst>
          </p:cNvPr>
          <p:cNvPicPr>
            <a:picLocks noChangeAspect="1"/>
          </p:cNvPicPr>
          <p:nvPr/>
        </p:nvPicPr>
        <p:blipFill>
          <a:blip r:embed="rId3"/>
          <a:stretch>
            <a:fillRect/>
          </a:stretch>
        </p:blipFill>
        <p:spPr>
          <a:xfrm>
            <a:off x="91016" y="743340"/>
            <a:ext cx="11913715" cy="6254081"/>
          </a:xfrm>
          <a:prstGeom prst="rect">
            <a:avLst/>
          </a:prstGeom>
        </p:spPr>
      </p:pic>
    </p:spTree>
    <p:extLst>
      <p:ext uri="{BB962C8B-B14F-4D97-AF65-F5344CB8AC3E}">
        <p14:creationId xmlns:p14="http://schemas.microsoft.com/office/powerpoint/2010/main" val="430664747"/>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715117"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Auto-Scheduling Tensorized Programs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416284" y="217491"/>
            <a:ext cx="5125672"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22ACD8DA-E450-36D3-830A-16949D51BC5B}"/>
              </a:ext>
            </a:extLst>
          </p:cNvPr>
          <p:cNvGrpSpPr/>
          <p:nvPr/>
        </p:nvGrpSpPr>
        <p:grpSpPr>
          <a:xfrm>
            <a:off x="3766236" y="1100525"/>
            <a:ext cx="7209660" cy="5369885"/>
            <a:chOff x="1388909" y="1020314"/>
            <a:chExt cx="7209660" cy="5369885"/>
          </a:xfrm>
        </p:grpSpPr>
        <p:grpSp>
          <p:nvGrpSpPr>
            <p:cNvPr id="37" name="组合 36">
              <a:extLst>
                <a:ext uri="{FF2B5EF4-FFF2-40B4-BE49-F238E27FC236}">
                  <a16:creationId xmlns:a16="http://schemas.microsoft.com/office/drawing/2014/main" id="{AA37923B-F8FB-CA72-BDF1-E69D51911E45}"/>
                </a:ext>
              </a:extLst>
            </p:cNvPr>
            <p:cNvGrpSpPr/>
            <p:nvPr/>
          </p:nvGrpSpPr>
          <p:grpSpPr>
            <a:xfrm>
              <a:off x="3914275" y="1433188"/>
              <a:ext cx="4684294" cy="4957011"/>
              <a:chOff x="2919663" y="946512"/>
              <a:chExt cx="5277853" cy="4636141"/>
            </a:xfrm>
          </p:grpSpPr>
          <p:sp>
            <p:nvSpPr>
              <p:cNvPr id="19" name="矩形 18">
                <a:extLst>
                  <a:ext uri="{FF2B5EF4-FFF2-40B4-BE49-F238E27FC236}">
                    <a16:creationId xmlns:a16="http://schemas.microsoft.com/office/drawing/2014/main" id="{F57E8876-AAC9-5EED-8F17-377535E34F75}"/>
                  </a:ext>
                </a:extLst>
              </p:cNvPr>
              <p:cNvSpPr/>
              <p:nvPr/>
            </p:nvSpPr>
            <p:spPr>
              <a:xfrm>
                <a:off x="2919663" y="946512"/>
                <a:ext cx="5277853" cy="4636141"/>
              </a:xfrm>
              <a:prstGeom prst="rect">
                <a:avLst/>
              </a:prstGeom>
              <a:noFill/>
              <a:ln w="28575">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DE00DF1-0549-9E0B-8B9E-9D5697876D5C}"/>
                  </a:ext>
                </a:extLst>
              </p:cNvPr>
              <p:cNvSpPr txBox="1"/>
              <p:nvPr/>
            </p:nvSpPr>
            <p:spPr>
              <a:xfrm>
                <a:off x="3077625" y="1078179"/>
                <a:ext cx="4847176" cy="369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Tensorization Candidate Generation</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5D6DECB0-9DFB-6D89-5C9E-0B6B6E55C8BE}"/>
                  </a:ext>
                </a:extLst>
              </p:cNvPr>
              <p:cNvSpPr txBox="1"/>
              <p:nvPr/>
            </p:nvSpPr>
            <p:spPr>
              <a:xfrm>
                <a:off x="3077625" y="2060944"/>
                <a:ext cx="4847176" cy="369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Tensorization Candidates</a:t>
                </a:r>
                <a:endParaRPr lang="zh-CN" altLang="en-US" dirty="0">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id="{FB074A3A-7628-7636-0DC8-310A5783AE51}"/>
                  </a:ext>
                </a:extLst>
              </p:cNvPr>
              <p:cNvSpPr txBox="1"/>
              <p:nvPr/>
            </p:nvSpPr>
            <p:spPr>
              <a:xfrm>
                <a:off x="3077625" y="3003042"/>
                <a:ext cx="4847176" cy="369331"/>
              </a:xfrm>
              <a:prstGeom prst="rect">
                <a:avLst/>
              </a:prstGeom>
              <a:noFill/>
              <a:ln>
                <a:solidFill>
                  <a:schemeClr val="tx1"/>
                </a:solidFill>
                <a:prstDash val="solid"/>
              </a:ln>
            </p:spPr>
            <p:txBody>
              <a:bodyPr wrap="square" rtlCol="0">
                <a:spAutoFit/>
              </a:bodyPr>
              <a:lstStyle/>
              <a:p>
                <a:pPr algn="ctr"/>
                <a:r>
                  <a:rPr lang="en-US" altLang="zh-CN">
                    <a:latin typeface="微软雅黑 Light" panose="020B0502040204020203" pitchFamily="34" charset="-122"/>
                    <a:ea typeface="微软雅黑 Light" panose="020B0502040204020203" pitchFamily="34" charset="-122"/>
                  </a:rPr>
                  <a:t>Tensorized Program Sketch Generation</a:t>
                </a:r>
                <a:endParaRPr lang="zh-CN" altLang="en-US" dirty="0">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CB82B375-7C5F-188C-2A5F-DA5F79D1502D}"/>
                  </a:ext>
                </a:extLst>
              </p:cNvPr>
              <p:cNvSpPr txBox="1"/>
              <p:nvPr/>
            </p:nvSpPr>
            <p:spPr>
              <a:xfrm>
                <a:off x="3077625" y="3985807"/>
                <a:ext cx="4847176" cy="369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Tensorized Program Sketches</a:t>
                </a:r>
                <a:endParaRPr lang="zh-CN" altLang="en-US" dirty="0">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65E4FC7D-1275-69F3-19BD-E58A3EC7DDA4}"/>
                  </a:ext>
                </a:extLst>
              </p:cNvPr>
              <p:cNvSpPr txBox="1"/>
              <p:nvPr/>
            </p:nvSpPr>
            <p:spPr>
              <a:xfrm>
                <a:off x="3093667" y="5007061"/>
                <a:ext cx="4847176" cy="369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Evolutionary Search</a:t>
                </a:r>
                <a:endParaRPr lang="zh-CN" altLang="en-US" dirty="0">
                  <a:latin typeface="微软雅黑 Light" panose="020B0502040204020203" pitchFamily="34" charset="-122"/>
                  <a:ea typeface="微软雅黑 Light" panose="020B0502040204020203" pitchFamily="34" charset="-122"/>
                </a:endParaRPr>
              </a:p>
            </p:txBody>
          </p:sp>
          <p:sp>
            <p:nvSpPr>
              <p:cNvPr id="33" name="下箭头 15">
                <a:extLst>
                  <a:ext uri="{FF2B5EF4-FFF2-40B4-BE49-F238E27FC236}">
                    <a16:creationId xmlns:a16="http://schemas.microsoft.com/office/drawing/2014/main" id="{4A9FB0BE-5184-0951-F5A0-B24797706FF7}"/>
                  </a:ext>
                </a:extLst>
              </p:cNvPr>
              <p:cNvSpPr/>
              <p:nvPr/>
            </p:nvSpPr>
            <p:spPr>
              <a:xfrm>
                <a:off x="5370667" y="2473662"/>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15">
                <a:extLst>
                  <a:ext uri="{FF2B5EF4-FFF2-40B4-BE49-F238E27FC236}">
                    <a16:creationId xmlns:a16="http://schemas.microsoft.com/office/drawing/2014/main" id="{1957526E-0C15-253D-EE2C-638BD3C29A4C}"/>
                  </a:ext>
                </a:extLst>
              </p:cNvPr>
              <p:cNvSpPr/>
              <p:nvPr/>
            </p:nvSpPr>
            <p:spPr>
              <a:xfrm>
                <a:off x="5355604" y="3423433"/>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下箭头 15">
                <a:extLst>
                  <a:ext uri="{FF2B5EF4-FFF2-40B4-BE49-F238E27FC236}">
                    <a16:creationId xmlns:a16="http://schemas.microsoft.com/office/drawing/2014/main" id="{922780C8-7DB9-9016-A314-FDCE0CDC06CC}"/>
                  </a:ext>
                </a:extLst>
              </p:cNvPr>
              <p:cNvSpPr/>
              <p:nvPr/>
            </p:nvSpPr>
            <p:spPr>
              <a:xfrm>
                <a:off x="5355604" y="4418796"/>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15">
                <a:extLst>
                  <a:ext uri="{FF2B5EF4-FFF2-40B4-BE49-F238E27FC236}">
                    <a16:creationId xmlns:a16="http://schemas.microsoft.com/office/drawing/2014/main" id="{CE093A5C-DFBB-7E22-F904-6A1BBF706DDD}"/>
                  </a:ext>
                </a:extLst>
              </p:cNvPr>
              <p:cNvSpPr/>
              <p:nvPr/>
            </p:nvSpPr>
            <p:spPr>
              <a:xfrm>
                <a:off x="5370667" y="1502249"/>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箭头: 右 37">
              <a:extLst>
                <a:ext uri="{FF2B5EF4-FFF2-40B4-BE49-F238E27FC236}">
                  <a16:creationId xmlns:a16="http://schemas.microsoft.com/office/drawing/2014/main" id="{91466BEE-C9FA-C293-6648-33259A703E55}"/>
                </a:ext>
              </a:extLst>
            </p:cNvPr>
            <p:cNvSpPr/>
            <p:nvPr/>
          </p:nvSpPr>
          <p:spPr>
            <a:xfrm rot="988411">
              <a:off x="2957872" y="1360329"/>
              <a:ext cx="1114883" cy="13284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39" name="箭头: 右 38">
              <a:extLst>
                <a:ext uri="{FF2B5EF4-FFF2-40B4-BE49-F238E27FC236}">
                  <a16:creationId xmlns:a16="http://schemas.microsoft.com/office/drawing/2014/main" id="{97E80FF7-8D09-7201-FBFF-80A89C1C3172}"/>
                </a:ext>
              </a:extLst>
            </p:cNvPr>
            <p:cNvSpPr/>
            <p:nvPr/>
          </p:nvSpPr>
          <p:spPr>
            <a:xfrm rot="20292711">
              <a:off x="2974493" y="2096237"/>
              <a:ext cx="1114883" cy="13284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40" name="文本框 39">
              <a:extLst>
                <a:ext uri="{FF2B5EF4-FFF2-40B4-BE49-F238E27FC236}">
                  <a16:creationId xmlns:a16="http://schemas.microsoft.com/office/drawing/2014/main" id="{896EC305-E6B7-8390-9356-FE652B4B3891}"/>
                </a:ext>
              </a:extLst>
            </p:cNvPr>
            <p:cNvSpPr txBox="1"/>
            <p:nvPr/>
          </p:nvSpPr>
          <p:spPr>
            <a:xfrm>
              <a:off x="1412125" y="1020314"/>
              <a:ext cx="1340248" cy="369332"/>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Input</a:t>
              </a:r>
            </a:p>
          </p:txBody>
        </p:sp>
        <p:sp>
          <p:nvSpPr>
            <p:cNvPr id="41" name="文本框 40">
              <a:extLst>
                <a:ext uri="{FF2B5EF4-FFF2-40B4-BE49-F238E27FC236}">
                  <a16:creationId xmlns:a16="http://schemas.microsoft.com/office/drawing/2014/main" id="{419BC435-908F-3E2A-EE95-722754B5D7E4}"/>
                </a:ext>
              </a:extLst>
            </p:cNvPr>
            <p:cNvSpPr txBox="1"/>
            <p:nvPr/>
          </p:nvSpPr>
          <p:spPr>
            <a:xfrm>
              <a:off x="1388909" y="2225194"/>
              <a:ext cx="1340248" cy="646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 </a:t>
              </a:r>
              <a:r>
                <a:rPr lang="en-US" altLang="zh-CN" dirty="0" err="1">
                  <a:latin typeface="微软雅黑 Light" panose="020B0502040204020203" pitchFamily="34" charset="-122"/>
                  <a:ea typeface="微软雅黑 Light" panose="020B0502040204020203" pitchFamily="34" charset="-122"/>
                </a:rPr>
                <a:t>Intrinsics</a:t>
              </a:r>
              <a:r>
                <a:rPr lang="en-US" altLang="zh-CN" dirty="0">
                  <a:latin typeface="微软雅黑 Light" panose="020B0502040204020203" pitchFamily="34" charset="-122"/>
                  <a:ea typeface="微软雅黑 Light" panose="020B0502040204020203" pitchFamily="34" charset="-122"/>
                </a:rPr>
                <a:t> </a:t>
              </a:r>
            </a:p>
          </p:txBody>
        </p:sp>
      </p:grpSp>
      <p:pic>
        <p:nvPicPr>
          <p:cNvPr id="45" name="图片 44">
            <a:extLst>
              <a:ext uri="{FF2B5EF4-FFF2-40B4-BE49-F238E27FC236}">
                <a16:creationId xmlns:a16="http://schemas.microsoft.com/office/drawing/2014/main" id="{8DBAF0DB-CC16-47A1-EDC4-77916ECBC5F8}"/>
              </a:ext>
            </a:extLst>
          </p:cNvPr>
          <p:cNvPicPr>
            <a:picLocks noChangeAspect="1"/>
          </p:cNvPicPr>
          <p:nvPr/>
        </p:nvPicPr>
        <p:blipFill>
          <a:blip r:embed="rId3"/>
          <a:stretch>
            <a:fillRect/>
          </a:stretch>
        </p:blipFill>
        <p:spPr>
          <a:xfrm>
            <a:off x="2736192" y="3267559"/>
            <a:ext cx="3600663" cy="3408628"/>
          </a:xfrm>
          <a:prstGeom prst="rect">
            <a:avLst/>
          </a:prstGeom>
        </p:spPr>
      </p:pic>
      <p:grpSp>
        <p:nvGrpSpPr>
          <p:cNvPr id="46" name="组合 45">
            <a:extLst>
              <a:ext uri="{FF2B5EF4-FFF2-40B4-BE49-F238E27FC236}">
                <a16:creationId xmlns:a16="http://schemas.microsoft.com/office/drawing/2014/main" id="{900B07B0-6DDB-0B64-83DE-D285906A15FD}"/>
              </a:ext>
            </a:extLst>
          </p:cNvPr>
          <p:cNvGrpSpPr/>
          <p:nvPr/>
        </p:nvGrpSpPr>
        <p:grpSpPr>
          <a:xfrm rot="10800000">
            <a:off x="224975" y="1233219"/>
            <a:ext cx="3366200" cy="1837781"/>
            <a:chOff x="3236761" y="1918193"/>
            <a:chExt cx="3320156" cy="3598272"/>
          </a:xfrm>
        </p:grpSpPr>
        <p:grpSp>
          <p:nvGrpSpPr>
            <p:cNvPr id="47" name="组合 46">
              <a:extLst>
                <a:ext uri="{FF2B5EF4-FFF2-40B4-BE49-F238E27FC236}">
                  <a16:creationId xmlns:a16="http://schemas.microsoft.com/office/drawing/2014/main" id="{A7B1EB32-3425-395D-E8DC-D0093A3293E8}"/>
                </a:ext>
              </a:extLst>
            </p:cNvPr>
            <p:cNvGrpSpPr/>
            <p:nvPr/>
          </p:nvGrpSpPr>
          <p:grpSpPr>
            <a:xfrm>
              <a:off x="3879447" y="1918193"/>
              <a:ext cx="2677470" cy="769652"/>
              <a:chOff x="1299028" y="2575125"/>
              <a:chExt cx="2677470" cy="769652"/>
            </a:xfrm>
          </p:grpSpPr>
          <p:sp>
            <p:nvSpPr>
              <p:cNvPr id="52" name="矩形: 圆角 51">
                <a:extLst>
                  <a:ext uri="{FF2B5EF4-FFF2-40B4-BE49-F238E27FC236}">
                    <a16:creationId xmlns:a16="http://schemas.microsoft.com/office/drawing/2014/main" id="{C8231426-11D1-8A97-5E2D-9EF3B9FA2309}"/>
                  </a:ext>
                </a:extLst>
              </p:cNvPr>
              <p:cNvSpPr/>
              <p:nvPr/>
            </p:nvSpPr>
            <p:spPr>
              <a:xfrm>
                <a:off x="1299028" y="2575125"/>
                <a:ext cx="2677470" cy="769652"/>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53" name="文本框 52">
                <a:extLst>
                  <a:ext uri="{FF2B5EF4-FFF2-40B4-BE49-F238E27FC236}">
                    <a16:creationId xmlns:a16="http://schemas.microsoft.com/office/drawing/2014/main" id="{376CC2EA-A922-1002-F27B-F1A12AFCA330}"/>
                  </a:ext>
                </a:extLst>
              </p:cNvPr>
              <p:cNvSpPr txBox="1"/>
              <p:nvPr/>
            </p:nvSpPr>
            <p:spPr>
              <a:xfrm rot="10800000">
                <a:off x="1628599" y="2668988"/>
                <a:ext cx="2112964" cy="675789"/>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块二：提供张量化计算的底层实现</a:t>
                </a:r>
                <a:endParaRPr lang="en-US" altLang="zh-CN" dirty="0">
                  <a:latin typeface="+mn-ea"/>
                </a:endParaRPr>
              </a:p>
            </p:txBody>
          </p:sp>
        </p:grpSp>
        <p:sp>
          <p:nvSpPr>
            <p:cNvPr id="48" name="右中括号 47">
              <a:extLst>
                <a:ext uri="{FF2B5EF4-FFF2-40B4-BE49-F238E27FC236}">
                  <a16:creationId xmlns:a16="http://schemas.microsoft.com/office/drawing/2014/main" id="{CD25F3FB-6BE7-5D13-5C35-2640364BDF6D}"/>
                </a:ext>
              </a:extLst>
            </p:cNvPr>
            <p:cNvSpPr/>
            <p:nvPr/>
          </p:nvSpPr>
          <p:spPr>
            <a:xfrm rot="10800000">
              <a:off x="3236761" y="2330604"/>
              <a:ext cx="642686" cy="2698595"/>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grpSp>
          <p:nvGrpSpPr>
            <p:cNvPr id="49" name="组合 48">
              <a:extLst>
                <a:ext uri="{FF2B5EF4-FFF2-40B4-BE49-F238E27FC236}">
                  <a16:creationId xmlns:a16="http://schemas.microsoft.com/office/drawing/2014/main" id="{7C48DF88-2660-7158-0037-207E1ACA003A}"/>
                </a:ext>
              </a:extLst>
            </p:cNvPr>
            <p:cNvGrpSpPr/>
            <p:nvPr/>
          </p:nvGrpSpPr>
          <p:grpSpPr>
            <a:xfrm>
              <a:off x="3879447" y="4623540"/>
              <a:ext cx="2677470" cy="892925"/>
              <a:chOff x="1299028" y="2575125"/>
              <a:chExt cx="2677470" cy="892925"/>
            </a:xfrm>
          </p:grpSpPr>
          <p:sp>
            <p:nvSpPr>
              <p:cNvPr id="50" name="矩形: 圆角 49">
                <a:extLst>
                  <a:ext uri="{FF2B5EF4-FFF2-40B4-BE49-F238E27FC236}">
                    <a16:creationId xmlns:a16="http://schemas.microsoft.com/office/drawing/2014/main" id="{54DD3B5C-88B6-0107-4759-EFD440BAE585}"/>
                  </a:ext>
                </a:extLst>
              </p:cNvPr>
              <p:cNvSpPr/>
              <p:nvPr/>
            </p:nvSpPr>
            <p:spPr>
              <a:xfrm>
                <a:off x="1299028" y="2575125"/>
                <a:ext cx="2677470" cy="769652"/>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mn-ea"/>
                </a:endParaRPr>
              </a:p>
            </p:txBody>
          </p:sp>
          <p:sp>
            <p:nvSpPr>
              <p:cNvPr id="51" name="文本框 50">
                <a:extLst>
                  <a:ext uri="{FF2B5EF4-FFF2-40B4-BE49-F238E27FC236}">
                    <a16:creationId xmlns:a16="http://schemas.microsoft.com/office/drawing/2014/main" id="{BECCCFA4-8F98-F75E-A6A1-A91FF8A08C80}"/>
                  </a:ext>
                </a:extLst>
              </p:cNvPr>
              <p:cNvSpPr txBox="1"/>
              <p:nvPr/>
            </p:nvSpPr>
            <p:spPr>
              <a:xfrm rot="10800000">
                <a:off x="1505708" y="2576899"/>
                <a:ext cx="2255734" cy="891151"/>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块一：描述计算语义</a:t>
                </a:r>
                <a:endParaRPr lang="en-US" altLang="zh-CN" dirty="0">
                  <a:latin typeface="+mn-ea"/>
                </a:endParaRPr>
              </a:p>
            </p:txBody>
          </p:sp>
        </p:grpSp>
      </p:grpSp>
      <p:cxnSp>
        <p:nvCxnSpPr>
          <p:cNvPr id="55" name="直接连接符 54">
            <a:extLst>
              <a:ext uri="{FF2B5EF4-FFF2-40B4-BE49-F238E27FC236}">
                <a16:creationId xmlns:a16="http://schemas.microsoft.com/office/drawing/2014/main" id="{323BC9FC-58CB-B774-0126-B530AB87AAAC}"/>
              </a:ext>
            </a:extLst>
          </p:cNvPr>
          <p:cNvCxnSpPr>
            <a:cxnSpLocks/>
            <a:stCxn id="41" idx="1"/>
            <a:endCxn id="48" idx="2"/>
          </p:cNvCxnSpPr>
          <p:nvPr/>
        </p:nvCxnSpPr>
        <p:spPr>
          <a:xfrm flipH="1" flipV="1">
            <a:off x="3591175" y="2171225"/>
            <a:ext cx="175061" cy="45734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9" name="图示 58">
            <a:extLst>
              <a:ext uri="{FF2B5EF4-FFF2-40B4-BE49-F238E27FC236}">
                <a16:creationId xmlns:a16="http://schemas.microsoft.com/office/drawing/2014/main" id="{9692BC0C-26F6-CC3F-DC65-FC9E4953ED10}"/>
              </a:ext>
            </a:extLst>
          </p:cNvPr>
          <p:cNvGraphicFramePr/>
          <p:nvPr>
            <p:extLst>
              <p:ext uri="{D42A27DB-BD31-4B8C-83A1-F6EECF244321}">
                <p14:modId xmlns:p14="http://schemas.microsoft.com/office/powerpoint/2010/main" val="3928746583"/>
              </p:ext>
            </p:extLst>
          </p:nvPr>
        </p:nvGraphicFramePr>
        <p:xfrm>
          <a:off x="-883998" y="3788528"/>
          <a:ext cx="4684294" cy="2924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9004427"/>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715117"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Auto-Scheduling Tensorized Programs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416284" y="217491"/>
            <a:ext cx="5125672"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A148D4F2-F133-C421-D748-772757112662}"/>
              </a:ext>
            </a:extLst>
          </p:cNvPr>
          <p:cNvGrpSpPr/>
          <p:nvPr/>
        </p:nvGrpSpPr>
        <p:grpSpPr>
          <a:xfrm>
            <a:off x="2447687" y="799011"/>
            <a:ext cx="7209660" cy="2151114"/>
            <a:chOff x="1388909" y="1020314"/>
            <a:chExt cx="7209660" cy="2151114"/>
          </a:xfrm>
        </p:grpSpPr>
        <p:grpSp>
          <p:nvGrpSpPr>
            <p:cNvPr id="5" name="组合 4">
              <a:extLst>
                <a:ext uri="{FF2B5EF4-FFF2-40B4-BE49-F238E27FC236}">
                  <a16:creationId xmlns:a16="http://schemas.microsoft.com/office/drawing/2014/main" id="{FDBD395F-1E35-4A7B-7FE2-1EEEADB99AF6}"/>
                </a:ext>
              </a:extLst>
            </p:cNvPr>
            <p:cNvGrpSpPr/>
            <p:nvPr/>
          </p:nvGrpSpPr>
          <p:grpSpPr>
            <a:xfrm>
              <a:off x="3914275" y="1433188"/>
              <a:ext cx="4684294" cy="1738240"/>
              <a:chOff x="2919663" y="946512"/>
              <a:chExt cx="5277853" cy="1625722"/>
            </a:xfrm>
          </p:grpSpPr>
          <p:sp>
            <p:nvSpPr>
              <p:cNvPr id="13" name="矩形 12">
                <a:extLst>
                  <a:ext uri="{FF2B5EF4-FFF2-40B4-BE49-F238E27FC236}">
                    <a16:creationId xmlns:a16="http://schemas.microsoft.com/office/drawing/2014/main" id="{CAED6287-57D5-9D90-D55C-4201787F32D7}"/>
                  </a:ext>
                </a:extLst>
              </p:cNvPr>
              <p:cNvSpPr/>
              <p:nvPr/>
            </p:nvSpPr>
            <p:spPr>
              <a:xfrm>
                <a:off x="2919663" y="946512"/>
                <a:ext cx="5277853" cy="1625722"/>
              </a:xfrm>
              <a:prstGeom prst="rect">
                <a:avLst/>
              </a:prstGeom>
              <a:noFill/>
              <a:ln w="28575">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0E7163F0-85C7-22A7-52DB-A88F7AADD746}"/>
                  </a:ext>
                </a:extLst>
              </p:cNvPr>
              <p:cNvSpPr txBox="1"/>
              <p:nvPr/>
            </p:nvSpPr>
            <p:spPr>
              <a:xfrm>
                <a:off x="3077625" y="1078179"/>
                <a:ext cx="4847176" cy="369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Tensorization Candidate Generation</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9505F076-CA52-C830-9433-45D3EBAC5C83}"/>
                  </a:ext>
                </a:extLst>
              </p:cNvPr>
              <p:cNvSpPr txBox="1"/>
              <p:nvPr/>
            </p:nvSpPr>
            <p:spPr>
              <a:xfrm>
                <a:off x="3077625" y="2060944"/>
                <a:ext cx="4847176" cy="345425"/>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Tensorization </a:t>
                </a:r>
                <a:r>
                  <a:rPr lang="en-US" altLang="zh-CN" dirty="0" err="1">
                    <a:latin typeface="微软雅黑 Light" panose="020B0502040204020203" pitchFamily="34" charset="-122"/>
                    <a:ea typeface="微软雅黑 Light" panose="020B0502040204020203" pitchFamily="34" charset="-122"/>
                  </a:rPr>
                  <a:t>Canidates</a:t>
                </a:r>
                <a:endParaRPr lang="zh-CN" altLang="en-US" dirty="0">
                  <a:latin typeface="微软雅黑 Light" panose="020B0502040204020203" pitchFamily="34" charset="-122"/>
                  <a:ea typeface="微软雅黑 Light" panose="020B0502040204020203" pitchFamily="34" charset="-122"/>
                </a:endParaRPr>
              </a:p>
            </p:txBody>
          </p:sp>
          <p:sp>
            <p:nvSpPr>
              <p:cNvPr id="27" name="下箭头 15">
                <a:extLst>
                  <a:ext uri="{FF2B5EF4-FFF2-40B4-BE49-F238E27FC236}">
                    <a16:creationId xmlns:a16="http://schemas.microsoft.com/office/drawing/2014/main" id="{774F5ECF-F7FA-45C1-D7A2-A77175235C37}"/>
                  </a:ext>
                </a:extLst>
              </p:cNvPr>
              <p:cNvSpPr/>
              <p:nvPr/>
            </p:nvSpPr>
            <p:spPr>
              <a:xfrm>
                <a:off x="5370667" y="1502249"/>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箭头: 右 5">
              <a:extLst>
                <a:ext uri="{FF2B5EF4-FFF2-40B4-BE49-F238E27FC236}">
                  <a16:creationId xmlns:a16="http://schemas.microsoft.com/office/drawing/2014/main" id="{560F713E-8B68-AC62-E6EA-A4AF4F9BC182}"/>
                </a:ext>
              </a:extLst>
            </p:cNvPr>
            <p:cNvSpPr/>
            <p:nvPr/>
          </p:nvSpPr>
          <p:spPr>
            <a:xfrm rot="988411">
              <a:off x="2957872" y="1360329"/>
              <a:ext cx="1114883" cy="13284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10" name="箭头: 右 9">
              <a:extLst>
                <a:ext uri="{FF2B5EF4-FFF2-40B4-BE49-F238E27FC236}">
                  <a16:creationId xmlns:a16="http://schemas.microsoft.com/office/drawing/2014/main" id="{62906382-9345-393D-335D-6E4E1C2E44BA}"/>
                </a:ext>
              </a:extLst>
            </p:cNvPr>
            <p:cNvSpPr/>
            <p:nvPr/>
          </p:nvSpPr>
          <p:spPr>
            <a:xfrm rot="20292711">
              <a:off x="2974493" y="2096237"/>
              <a:ext cx="1114883" cy="13284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11" name="文本框 10">
              <a:extLst>
                <a:ext uri="{FF2B5EF4-FFF2-40B4-BE49-F238E27FC236}">
                  <a16:creationId xmlns:a16="http://schemas.microsoft.com/office/drawing/2014/main" id="{623A6CFB-9A2A-377E-59B2-957884077106}"/>
                </a:ext>
              </a:extLst>
            </p:cNvPr>
            <p:cNvSpPr txBox="1"/>
            <p:nvPr/>
          </p:nvSpPr>
          <p:spPr>
            <a:xfrm>
              <a:off x="1412125" y="1020314"/>
              <a:ext cx="1340248" cy="369332"/>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Input</a:t>
              </a:r>
            </a:p>
          </p:txBody>
        </p:sp>
        <p:sp>
          <p:nvSpPr>
            <p:cNvPr id="12" name="文本框 11">
              <a:extLst>
                <a:ext uri="{FF2B5EF4-FFF2-40B4-BE49-F238E27FC236}">
                  <a16:creationId xmlns:a16="http://schemas.microsoft.com/office/drawing/2014/main" id="{D7841CE6-C732-543D-0C79-8AEDAD478360}"/>
                </a:ext>
              </a:extLst>
            </p:cNvPr>
            <p:cNvSpPr txBox="1"/>
            <p:nvPr/>
          </p:nvSpPr>
          <p:spPr>
            <a:xfrm>
              <a:off x="1388909" y="2225194"/>
              <a:ext cx="1340248" cy="646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 </a:t>
              </a:r>
              <a:r>
                <a:rPr lang="en-US" altLang="zh-CN" dirty="0" err="1">
                  <a:latin typeface="微软雅黑 Light" panose="020B0502040204020203" pitchFamily="34" charset="-122"/>
                  <a:ea typeface="微软雅黑 Light" panose="020B0502040204020203" pitchFamily="34" charset="-122"/>
                </a:rPr>
                <a:t>Intrinsics</a:t>
              </a:r>
              <a:r>
                <a:rPr lang="en-US" altLang="zh-CN" dirty="0">
                  <a:latin typeface="微软雅黑 Light" panose="020B0502040204020203" pitchFamily="34" charset="-122"/>
                  <a:ea typeface="微软雅黑 Light" panose="020B0502040204020203" pitchFamily="34" charset="-122"/>
                </a:rPr>
                <a:t> </a:t>
              </a:r>
            </a:p>
          </p:txBody>
        </p:sp>
      </p:grpSp>
      <p:sp>
        <p:nvSpPr>
          <p:cNvPr id="32" name="文本框 31">
            <a:extLst>
              <a:ext uri="{FF2B5EF4-FFF2-40B4-BE49-F238E27FC236}">
                <a16:creationId xmlns:a16="http://schemas.microsoft.com/office/drawing/2014/main" id="{C7E6629D-1AFB-621E-2346-10CB08F93448}"/>
              </a:ext>
            </a:extLst>
          </p:cNvPr>
          <p:cNvSpPr txBox="1"/>
          <p:nvPr/>
        </p:nvSpPr>
        <p:spPr>
          <a:xfrm>
            <a:off x="1394762" y="2670812"/>
            <a:ext cx="1990488" cy="369332"/>
          </a:xfrm>
          <a:prstGeom prst="rect">
            <a:avLst/>
          </a:prstGeom>
          <a:noFill/>
        </p:spPr>
        <p:txBody>
          <a:bodyPr wrap="square">
            <a:spAutoFit/>
          </a:bodyPr>
          <a:lstStyle/>
          <a:p>
            <a:r>
              <a:rPr lang="zh-CN" altLang="en-US" dirty="0"/>
              <a:t>给定的后端目标</a:t>
            </a:r>
          </a:p>
        </p:txBody>
      </p:sp>
      <p:sp>
        <p:nvSpPr>
          <p:cNvPr id="43" name="文本框 42">
            <a:extLst>
              <a:ext uri="{FF2B5EF4-FFF2-40B4-BE49-F238E27FC236}">
                <a16:creationId xmlns:a16="http://schemas.microsoft.com/office/drawing/2014/main" id="{7D486DA6-08B5-4115-C3E6-1D3ABFD6AB77}"/>
              </a:ext>
            </a:extLst>
          </p:cNvPr>
          <p:cNvSpPr txBox="1"/>
          <p:nvPr/>
        </p:nvSpPr>
        <p:spPr>
          <a:xfrm>
            <a:off x="1506790" y="1165272"/>
            <a:ext cx="1990488" cy="369332"/>
          </a:xfrm>
          <a:prstGeom prst="rect">
            <a:avLst/>
          </a:prstGeom>
          <a:noFill/>
        </p:spPr>
        <p:txBody>
          <a:bodyPr wrap="square">
            <a:spAutoFit/>
          </a:bodyPr>
          <a:lstStyle/>
          <a:p>
            <a:r>
              <a:rPr lang="zh-CN" altLang="en-US" dirty="0"/>
              <a:t>输入程序</a:t>
            </a:r>
          </a:p>
        </p:txBody>
      </p:sp>
      <p:sp>
        <p:nvSpPr>
          <p:cNvPr id="49" name="文本框 48">
            <a:extLst>
              <a:ext uri="{FF2B5EF4-FFF2-40B4-BE49-F238E27FC236}">
                <a16:creationId xmlns:a16="http://schemas.microsoft.com/office/drawing/2014/main" id="{C00C6595-1DF2-6B2D-BA79-28542FD7C6CF}"/>
              </a:ext>
            </a:extLst>
          </p:cNvPr>
          <p:cNvSpPr txBox="1"/>
          <p:nvPr/>
        </p:nvSpPr>
        <p:spPr>
          <a:xfrm>
            <a:off x="509413" y="5506013"/>
            <a:ext cx="1990488"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Buffer access </a:t>
            </a:r>
            <a:br>
              <a:rPr lang="en-US" altLang="zh-CN" sz="2400" dirty="0">
                <a:latin typeface="Times New Roman" panose="02020603050405020304" pitchFamily="18" charset="0"/>
                <a:cs typeface="Times New Roman" panose="02020603050405020304" pitchFamily="18" charset="0"/>
              </a:rPr>
            </a:br>
            <a:r>
              <a:rPr lang="en-US" altLang="zh-CN" sz="2400" dirty="0" err="1">
                <a:latin typeface="Times New Roman" panose="02020603050405020304" pitchFamily="18" charset="0"/>
                <a:cs typeface="Times New Roman" panose="02020603050405020304" pitchFamily="18" charset="0"/>
              </a:rPr>
              <a:t>experssions</a:t>
            </a:r>
            <a:endParaRPr lang="en-US" altLang="zh-CN" sz="2400" dirty="0">
              <a:latin typeface="Times New Roman" panose="02020603050405020304" pitchFamily="18" charset="0"/>
              <a:cs typeface="Times New Roman" panose="02020603050405020304" pitchFamily="18" charset="0"/>
            </a:endParaRPr>
          </a:p>
        </p:txBody>
      </p:sp>
      <p:sp>
        <p:nvSpPr>
          <p:cNvPr id="50" name="箭头: 右 49">
            <a:extLst>
              <a:ext uri="{FF2B5EF4-FFF2-40B4-BE49-F238E27FC236}">
                <a16:creationId xmlns:a16="http://schemas.microsoft.com/office/drawing/2014/main" id="{07AEA975-D86E-4A70-B4AA-69AB86DECC83}"/>
              </a:ext>
            </a:extLst>
          </p:cNvPr>
          <p:cNvSpPr/>
          <p:nvPr/>
        </p:nvSpPr>
        <p:spPr>
          <a:xfrm>
            <a:off x="2450583" y="5644099"/>
            <a:ext cx="1126916" cy="46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转化为</a:t>
            </a:r>
          </a:p>
        </p:txBody>
      </p:sp>
      <p:sp>
        <p:nvSpPr>
          <p:cNvPr id="51" name="文本框 50">
            <a:extLst>
              <a:ext uri="{FF2B5EF4-FFF2-40B4-BE49-F238E27FC236}">
                <a16:creationId xmlns:a16="http://schemas.microsoft.com/office/drawing/2014/main" id="{7036FB99-A0F1-93DD-1CE2-F193CC40B418}"/>
              </a:ext>
            </a:extLst>
          </p:cNvPr>
          <p:cNvSpPr txBox="1"/>
          <p:nvPr/>
        </p:nvSpPr>
        <p:spPr>
          <a:xfrm>
            <a:off x="3683076" y="5459432"/>
            <a:ext cx="2443734" cy="830997"/>
          </a:xfrm>
          <a:prstGeom prst="rect">
            <a:avLst/>
          </a:prstGeom>
          <a:noFill/>
        </p:spPr>
        <p:txBody>
          <a:bodyPr wrap="square">
            <a:spAutoFit/>
          </a:bodyPr>
          <a:lstStyle/>
          <a:p>
            <a:r>
              <a:rPr lang="en-US" altLang="zh-CN" sz="2400" dirty="0" err="1">
                <a:latin typeface="Times New Roman" panose="02020603050405020304" pitchFamily="18" charset="0"/>
                <a:cs typeface="Times New Roman" panose="02020603050405020304" pitchFamily="18" charset="0"/>
              </a:rPr>
              <a:t>Imtermediate</a:t>
            </a:r>
            <a:r>
              <a:rPr lang="en-US" altLang="zh-CN" sz="2400" dirty="0">
                <a:latin typeface="Times New Roman" panose="02020603050405020304" pitchFamily="18" charset="0"/>
                <a:cs typeface="Times New Roman" panose="02020603050405020304" pitchFamily="18" charset="0"/>
              </a:rPr>
              <a:t> iterators</a:t>
            </a:r>
          </a:p>
        </p:txBody>
      </p:sp>
      <p:sp>
        <p:nvSpPr>
          <p:cNvPr id="54" name="箭头: 右 53">
            <a:extLst>
              <a:ext uri="{FF2B5EF4-FFF2-40B4-BE49-F238E27FC236}">
                <a16:creationId xmlns:a16="http://schemas.microsoft.com/office/drawing/2014/main" id="{550E5CC2-2D6D-6E7B-4FF0-27DD556DC8A8}"/>
              </a:ext>
            </a:extLst>
          </p:cNvPr>
          <p:cNvSpPr/>
          <p:nvPr/>
        </p:nvSpPr>
        <p:spPr>
          <a:xfrm>
            <a:off x="5518669" y="5641377"/>
            <a:ext cx="1927037" cy="46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基于</a:t>
            </a:r>
            <a:r>
              <a:rPr lang="en-US" altLang="zh-CN" dirty="0">
                <a:solidFill>
                  <a:srgbClr val="C00000"/>
                </a:solidFill>
              </a:rPr>
              <a:t>buffer access pattern</a:t>
            </a:r>
            <a:endParaRPr lang="zh-CN" altLang="en-US" dirty="0">
              <a:solidFill>
                <a:srgbClr val="C00000"/>
              </a:solidFill>
            </a:endParaRPr>
          </a:p>
        </p:txBody>
      </p:sp>
      <p:grpSp>
        <p:nvGrpSpPr>
          <p:cNvPr id="55" name="组合 54">
            <a:extLst>
              <a:ext uri="{FF2B5EF4-FFF2-40B4-BE49-F238E27FC236}">
                <a16:creationId xmlns:a16="http://schemas.microsoft.com/office/drawing/2014/main" id="{8A524FC4-DA41-B4A0-491A-990EA0B72233}"/>
              </a:ext>
            </a:extLst>
          </p:cNvPr>
          <p:cNvGrpSpPr/>
          <p:nvPr/>
        </p:nvGrpSpPr>
        <p:grpSpPr>
          <a:xfrm>
            <a:off x="7598199" y="5046122"/>
            <a:ext cx="3366200" cy="1652173"/>
            <a:chOff x="3236761" y="1918193"/>
            <a:chExt cx="3320156" cy="3474999"/>
          </a:xfrm>
        </p:grpSpPr>
        <p:grpSp>
          <p:nvGrpSpPr>
            <p:cNvPr id="56" name="组合 55">
              <a:extLst>
                <a:ext uri="{FF2B5EF4-FFF2-40B4-BE49-F238E27FC236}">
                  <a16:creationId xmlns:a16="http://schemas.microsoft.com/office/drawing/2014/main" id="{50877953-65FC-1CFD-0F8D-1E05251F5B3E}"/>
                </a:ext>
              </a:extLst>
            </p:cNvPr>
            <p:cNvGrpSpPr/>
            <p:nvPr/>
          </p:nvGrpSpPr>
          <p:grpSpPr>
            <a:xfrm>
              <a:off x="3879447" y="1918193"/>
              <a:ext cx="2677470" cy="769652"/>
              <a:chOff x="1299028" y="2575125"/>
              <a:chExt cx="2677470" cy="769652"/>
            </a:xfrm>
          </p:grpSpPr>
          <p:sp>
            <p:nvSpPr>
              <p:cNvPr id="61" name="矩形: 圆角 60">
                <a:extLst>
                  <a:ext uri="{FF2B5EF4-FFF2-40B4-BE49-F238E27FC236}">
                    <a16:creationId xmlns:a16="http://schemas.microsoft.com/office/drawing/2014/main" id="{3CA9BA43-4D66-30A6-2D69-D3B6C79392D3}"/>
                  </a:ext>
                </a:extLst>
              </p:cNvPr>
              <p:cNvSpPr/>
              <p:nvPr/>
            </p:nvSpPr>
            <p:spPr>
              <a:xfrm>
                <a:off x="1299028" y="2575125"/>
                <a:ext cx="2677470" cy="769652"/>
              </a:xfrm>
              <a:prstGeom prst="round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62" name="文本框 61">
                <a:extLst>
                  <a:ext uri="{FF2B5EF4-FFF2-40B4-BE49-F238E27FC236}">
                    <a16:creationId xmlns:a16="http://schemas.microsoft.com/office/drawing/2014/main" id="{AD58E0C4-10EA-C96D-5228-8C9906741AEC}"/>
                  </a:ext>
                </a:extLst>
              </p:cNvPr>
              <p:cNvSpPr txBox="1"/>
              <p:nvPr/>
            </p:nvSpPr>
            <p:spPr>
              <a:xfrm>
                <a:off x="1628598" y="2668988"/>
                <a:ext cx="1880899"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为每个</a:t>
                </a:r>
                <a:r>
                  <a:rPr lang="en-US" altLang="zh-CN" dirty="0">
                    <a:latin typeface="+mn-ea"/>
                  </a:rPr>
                  <a:t>iterator</a:t>
                </a:r>
                <a:r>
                  <a:rPr lang="zh-CN" altLang="en-US" dirty="0">
                    <a:latin typeface="+mn-ea"/>
                  </a:rPr>
                  <a:t>计算特征函数</a:t>
                </a:r>
                <a:endParaRPr lang="en-US" altLang="zh-CN" dirty="0">
                  <a:latin typeface="+mn-ea"/>
                </a:endParaRPr>
              </a:p>
            </p:txBody>
          </p:sp>
        </p:grpSp>
        <p:sp>
          <p:nvSpPr>
            <p:cNvPr id="57" name="右中括号 56">
              <a:extLst>
                <a:ext uri="{FF2B5EF4-FFF2-40B4-BE49-F238E27FC236}">
                  <a16:creationId xmlns:a16="http://schemas.microsoft.com/office/drawing/2014/main" id="{238EC726-787A-59ED-4AC7-ADD265D16616}"/>
                </a:ext>
              </a:extLst>
            </p:cNvPr>
            <p:cNvSpPr/>
            <p:nvPr/>
          </p:nvSpPr>
          <p:spPr>
            <a:xfrm rot="10800000">
              <a:off x="3236761" y="2330604"/>
              <a:ext cx="642686" cy="2698595"/>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grpSp>
          <p:nvGrpSpPr>
            <p:cNvPr id="58" name="组合 57">
              <a:extLst>
                <a:ext uri="{FF2B5EF4-FFF2-40B4-BE49-F238E27FC236}">
                  <a16:creationId xmlns:a16="http://schemas.microsoft.com/office/drawing/2014/main" id="{AF53A9B6-CC71-6070-0C8F-E634713781FB}"/>
                </a:ext>
              </a:extLst>
            </p:cNvPr>
            <p:cNvGrpSpPr/>
            <p:nvPr/>
          </p:nvGrpSpPr>
          <p:grpSpPr>
            <a:xfrm>
              <a:off x="3879447" y="4623540"/>
              <a:ext cx="2677470" cy="769652"/>
              <a:chOff x="1299028" y="2575125"/>
              <a:chExt cx="2677470" cy="769652"/>
            </a:xfrm>
          </p:grpSpPr>
          <p:sp>
            <p:nvSpPr>
              <p:cNvPr id="59" name="矩形: 圆角 58">
                <a:extLst>
                  <a:ext uri="{FF2B5EF4-FFF2-40B4-BE49-F238E27FC236}">
                    <a16:creationId xmlns:a16="http://schemas.microsoft.com/office/drawing/2014/main" id="{CFA1A698-0225-C0A8-6FDA-22AA63F3A897}"/>
                  </a:ext>
                </a:extLst>
              </p:cNvPr>
              <p:cNvSpPr/>
              <p:nvPr/>
            </p:nvSpPr>
            <p:spPr>
              <a:xfrm>
                <a:off x="1299028" y="2575125"/>
                <a:ext cx="2677470" cy="769652"/>
              </a:xfrm>
              <a:prstGeom prst="round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60" name="文本框 59">
                <a:extLst>
                  <a:ext uri="{FF2B5EF4-FFF2-40B4-BE49-F238E27FC236}">
                    <a16:creationId xmlns:a16="http://schemas.microsoft.com/office/drawing/2014/main" id="{F116E1FD-465E-46C0-FBB7-4E55A13ADC92}"/>
                  </a:ext>
                </a:extLst>
              </p:cNvPr>
              <p:cNvSpPr txBox="1"/>
              <p:nvPr/>
            </p:nvSpPr>
            <p:spPr>
              <a:xfrm>
                <a:off x="1514090" y="2668988"/>
                <a:ext cx="2247346"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在</a:t>
                </a:r>
                <a:r>
                  <a:rPr lang="en-US" altLang="zh-CN" dirty="0">
                    <a:latin typeface="+mn-ea"/>
                  </a:rPr>
                  <a:t>iterator</a:t>
                </a:r>
                <a:r>
                  <a:rPr lang="zh-CN" altLang="en-US" dirty="0">
                    <a:latin typeface="+mn-ea"/>
                  </a:rPr>
                  <a:t>之间建立映射关系</a:t>
                </a:r>
                <a:endParaRPr lang="en-US" altLang="zh-CN" dirty="0">
                  <a:latin typeface="+mn-ea"/>
                </a:endParaRPr>
              </a:p>
            </p:txBody>
          </p:sp>
        </p:grpSp>
      </p:grpSp>
      <p:sp>
        <p:nvSpPr>
          <p:cNvPr id="64" name="文本框 63">
            <a:extLst>
              <a:ext uri="{FF2B5EF4-FFF2-40B4-BE49-F238E27FC236}">
                <a16:creationId xmlns:a16="http://schemas.microsoft.com/office/drawing/2014/main" id="{FB548B92-FE17-3D60-A24B-60C213446086}"/>
              </a:ext>
            </a:extLst>
          </p:cNvPr>
          <p:cNvSpPr txBox="1"/>
          <p:nvPr/>
        </p:nvSpPr>
        <p:spPr>
          <a:xfrm>
            <a:off x="1550455" y="3571308"/>
            <a:ext cx="9097041" cy="830997"/>
          </a:xfrm>
          <a:prstGeom prst="rect">
            <a:avLst/>
          </a:prstGeom>
          <a:noFill/>
        </p:spPr>
        <p:txBody>
          <a:bodyPr wrap="square">
            <a:spAutoFit/>
          </a:bodyPr>
          <a:lstStyle/>
          <a:p>
            <a:r>
              <a:rPr lang="zh-CN" altLang="en-US" sz="2400" dirty="0"/>
              <a:t>将程序主体与可能的</a:t>
            </a:r>
            <a:r>
              <a:rPr lang="en-US" altLang="zh-CN" sz="2400" dirty="0" err="1"/>
              <a:t>TensorIntrin</a:t>
            </a:r>
            <a:r>
              <a:rPr lang="zh-CN" altLang="en-US" sz="2400" dirty="0"/>
              <a:t>进行匹配，生成张量化候选对象。匹配以循序渐进的方式进行。</a:t>
            </a:r>
            <a:endParaRPr lang="en-US" altLang="zh-CN" sz="2400" dirty="0"/>
          </a:p>
        </p:txBody>
      </p:sp>
      <p:sp>
        <p:nvSpPr>
          <p:cNvPr id="65" name="箭头: 右 64">
            <a:extLst>
              <a:ext uri="{FF2B5EF4-FFF2-40B4-BE49-F238E27FC236}">
                <a16:creationId xmlns:a16="http://schemas.microsoft.com/office/drawing/2014/main" id="{23B81C0D-01EC-C8F7-8AFB-758ACE257287}"/>
              </a:ext>
            </a:extLst>
          </p:cNvPr>
          <p:cNvSpPr/>
          <p:nvPr/>
        </p:nvSpPr>
        <p:spPr>
          <a:xfrm rot="5400000">
            <a:off x="5129304" y="4637058"/>
            <a:ext cx="778730" cy="42919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74" name="箭头: 左弧形 73">
            <a:extLst>
              <a:ext uri="{FF2B5EF4-FFF2-40B4-BE49-F238E27FC236}">
                <a16:creationId xmlns:a16="http://schemas.microsoft.com/office/drawing/2014/main" id="{D9305205-30EB-7740-E932-0A864A46865B}"/>
              </a:ext>
            </a:extLst>
          </p:cNvPr>
          <p:cNvSpPr/>
          <p:nvPr/>
        </p:nvSpPr>
        <p:spPr>
          <a:xfrm rot="10264825">
            <a:off x="10689623" y="3639823"/>
            <a:ext cx="1295935" cy="2764036"/>
          </a:xfrm>
          <a:prstGeom prst="curvedRightArrow">
            <a:avLst>
              <a:gd name="adj1" fmla="val 17292"/>
              <a:gd name="adj2" fmla="val 29212"/>
              <a:gd name="adj3" fmla="val 2500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文本框 74">
            <a:extLst>
              <a:ext uri="{FF2B5EF4-FFF2-40B4-BE49-F238E27FC236}">
                <a16:creationId xmlns:a16="http://schemas.microsoft.com/office/drawing/2014/main" id="{227B5C6F-0B8C-0A31-4001-FB4AC8F0F2E7}"/>
              </a:ext>
            </a:extLst>
          </p:cNvPr>
          <p:cNvSpPr txBox="1"/>
          <p:nvPr/>
        </p:nvSpPr>
        <p:spPr>
          <a:xfrm>
            <a:off x="10062447" y="4210950"/>
            <a:ext cx="2714601" cy="461665"/>
          </a:xfrm>
          <a:prstGeom prst="rect">
            <a:avLst/>
          </a:prstGeom>
          <a:noFill/>
        </p:spPr>
        <p:txBody>
          <a:bodyPr wrap="square">
            <a:spAutoFit/>
          </a:bodyPr>
          <a:lstStyle/>
          <a:p>
            <a:r>
              <a:rPr lang="zh-CN" altLang="en-US" sz="2400" dirty="0">
                <a:solidFill>
                  <a:srgbClr val="C00000"/>
                </a:solidFill>
                <a:latin typeface="Times New Roman" panose="02020603050405020304" pitchFamily="18" charset="0"/>
                <a:cs typeface="Times New Roman" panose="02020603050405020304" pitchFamily="18" charset="0"/>
              </a:rPr>
              <a:t>用于优化匹配</a:t>
            </a:r>
            <a:endParaRPr lang="en-US" altLang="zh-CN"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598292"/>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715117"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Auto-Scheduling Tensorized Programs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416284" y="217491"/>
            <a:ext cx="5125672"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a:extLst>
              <a:ext uri="{FF2B5EF4-FFF2-40B4-BE49-F238E27FC236}">
                <a16:creationId xmlns:a16="http://schemas.microsoft.com/office/drawing/2014/main" id="{AA37923B-F8FB-CA72-BDF1-E69D51911E45}"/>
              </a:ext>
            </a:extLst>
          </p:cNvPr>
          <p:cNvGrpSpPr/>
          <p:nvPr/>
        </p:nvGrpSpPr>
        <p:grpSpPr>
          <a:xfrm>
            <a:off x="409517" y="835436"/>
            <a:ext cx="4290820" cy="4136438"/>
            <a:chOff x="2919663" y="946512"/>
            <a:chExt cx="5277853" cy="4636141"/>
          </a:xfrm>
        </p:grpSpPr>
        <p:sp>
          <p:nvSpPr>
            <p:cNvPr id="19" name="矩形 18">
              <a:extLst>
                <a:ext uri="{FF2B5EF4-FFF2-40B4-BE49-F238E27FC236}">
                  <a16:creationId xmlns:a16="http://schemas.microsoft.com/office/drawing/2014/main" id="{F57E8876-AAC9-5EED-8F17-377535E34F75}"/>
                </a:ext>
              </a:extLst>
            </p:cNvPr>
            <p:cNvSpPr/>
            <p:nvPr/>
          </p:nvSpPr>
          <p:spPr>
            <a:xfrm>
              <a:off x="2919663" y="946512"/>
              <a:ext cx="5277853" cy="4636141"/>
            </a:xfrm>
            <a:prstGeom prst="rect">
              <a:avLst/>
            </a:prstGeom>
            <a:noFill/>
            <a:ln w="28575">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文本框 8">
              <a:extLst>
                <a:ext uri="{FF2B5EF4-FFF2-40B4-BE49-F238E27FC236}">
                  <a16:creationId xmlns:a16="http://schemas.microsoft.com/office/drawing/2014/main" id="{7DE00DF1-0549-9E0B-8B9E-9D5697876D5C}"/>
                </a:ext>
              </a:extLst>
            </p:cNvPr>
            <p:cNvSpPr txBox="1"/>
            <p:nvPr/>
          </p:nvSpPr>
          <p:spPr>
            <a:xfrm>
              <a:off x="3077625" y="1078179"/>
              <a:ext cx="4847176" cy="379453"/>
            </a:xfrm>
            <a:prstGeom prst="rect">
              <a:avLst/>
            </a:prstGeom>
            <a:noFill/>
            <a:ln>
              <a:solidFill>
                <a:schemeClr val="tx1"/>
              </a:solidFill>
              <a:prstDash val="solid"/>
            </a:ln>
          </p:spPr>
          <p:txBody>
            <a:bodyPr wrap="square" rtlCol="0">
              <a:spAutoFit/>
            </a:bodyPr>
            <a:lstStyle/>
            <a:p>
              <a:pPr algn="ctr"/>
              <a:r>
                <a:rPr lang="en-US" altLang="zh-CN" sz="1600" dirty="0">
                  <a:latin typeface="微软雅黑 Light" panose="020B0502040204020203" pitchFamily="34" charset="-122"/>
                  <a:ea typeface="微软雅黑 Light" panose="020B0502040204020203" pitchFamily="34" charset="-122"/>
                </a:rPr>
                <a:t>Tensorization Candidate Generation</a:t>
              </a:r>
              <a:endParaRPr lang="zh-CN" altLang="en-US" sz="1600"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5D6DECB0-9DFB-6D89-5C9E-0B6B6E55C8BE}"/>
                </a:ext>
              </a:extLst>
            </p:cNvPr>
            <p:cNvSpPr txBox="1"/>
            <p:nvPr/>
          </p:nvSpPr>
          <p:spPr>
            <a:xfrm>
              <a:off x="3077625" y="2060944"/>
              <a:ext cx="4847176" cy="379453"/>
            </a:xfrm>
            <a:prstGeom prst="rect">
              <a:avLst/>
            </a:prstGeom>
            <a:noFill/>
            <a:ln>
              <a:solidFill>
                <a:schemeClr val="tx1"/>
              </a:solidFill>
              <a:prstDash val="solid"/>
            </a:ln>
          </p:spPr>
          <p:txBody>
            <a:bodyPr wrap="square" rtlCol="0">
              <a:spAutoFit/>
            </a:bodyPr>
            <a:lstStyle/>
            <a:p>
              <a:pPr algn="ctr"/>
              <a:r>
                <a:rPr lang="en-US" altLang="zh-CN" sz="1600" dirty="0">
                  <a:latin typeface="微软雅黑 Light" panose="020B0502040204020203" pitchFamily="34" charset="-122"/>
                  <a:ea typeface="微软雅黑 Light" panose="020B0502040204020203" pitchFamily="34" charset="-122"/>
                </a:rPr>
                <a:t>Tensorization Candidates</a:t>
              </a:r>
              <a:endParaRPr lang="zh-CN" altLang="en-US" sz="1600" dirty="0">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id="{FB074A3A-7628-7636-0DC8-310A5783AE51}"/>
                </a:ext>
              </a:extLst>
            </p:cNvPr>
            <p:cNvSpPr txBox="1"/>
            <p:nvPr/>
          </p:nvSpPr>
          <p:spPr>
            <a:xfrm>
              <a:off x="3077625" y="3003041"/>
              <a:ext cx="4847176" cy="379453"/>
            </a:xfrm>
            <a:prstGeom prst="rect">
              <a:avLst/>
            </a:prstGeom>
            <a:noFill/>
            <a:ln>
              <a:solidFill>
                <a:schemeClr val="tx1"/>
              </a:solidFill>
              <a:prstDash val="solid"/>
            </a:ln>
          </p:spPr>
          <p:txBody>
            <a:bodyPr wrap="square" rtlCol="0">
              <a:spAutoFit/>
            </a:bodyPr>
            <a:lstStyle/>
            <a:p>
              <a:pPr algn="ctr"/>
              <a:r>
                <a:rPr lang="en-US" altLang="zh-CN" sz="1600">
                  <a:latin typeface="微软雅黑 Light" panose="020B0502040204020203" pitchFamily="34" charset="-122"/>
                  <a:ea typeface="微软雅黑 Light" panose="020B0502040204020203" pitchFamily="34" charset="-122"/>
                </a:rPr>
                <a:t>Tensorized Program Sketch Generation</a:t>
              </a:r>
              <a:endParaRPr lang="zh-CN" altLang="en-US" sz="1600" dirty="0">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CB82B375-7C5F-188C-2A5F-DA5F79D1502D}"/>
                </a:ext>
              </a:extLst>
            </p:cNvPr>
            <p:cNvSpPr txBox="1"/>
            <p:nvPr/>
          </p:nvSpPr>
          <p:spPr>
            <a:xfrm>
              <a:off x="3077625" y="3985807"/>
              <a:ext cx="4847176" cy="379453"/>
            </a:xfrm>
            <a:prstGeom prst="rect">
              <a:avLst/>
            </a:prstGeom>
            <a:noFill/>
            <a:ln>
              <a:solidFill>
                <a:schemeClr val="tx1"/>
              </a:solidFill>
              <a:prstDash val="solid"/>
            </a:ln>
          </p:spPr>
          <p:txBody>
            <a:bodyPr wrap="square" rtlCol="0">
              <a:spAutoFit/>
            </a:bodyPr>
            <a:lstStyle/>
            <a:p>
              <a:pPr algn="ctr"/>
              <a:r>
                <a:rPr lang="en-US" altLang="zh-CN" sz="1600" dirty="0">
                  <a:latin typeface="微软雅黑 Light" panose="020B0502040204020203" pitchFamily="34" charset="-122"/>
                  <a:ea typeface="微软雅黑 Light" panose="020B0502040204020203" pitchFamily="34" charset="-122"/>
                </a:rPr>
                <a:t>Tensorized Program Sketches</a:t>
              </a:r>
              <a:endParaRPr lang="zh-CN" altLang="en-US" sz="1600" dirty="0">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65E4FC7D-1275-69F3-19BD-E58A3EC7DDA4}"/>
                </a:ext>
              </a:extLst>
            </p:cNvPr>
            <p:cNvSpPr txBox="1"/>
            <p:nvPr/>
          </p:nvSpPr>
          <p:spPr>
            <a:xfrm>
              <a:off x="3093667" y="5007061"/>
              <a:ext cx="4847176" cy="379453"/>
            </a:xfrm>
            <a:prstGeom prst="rect">
              <a:avLst/>
            </a:prstGeom>
            <a:noFill/>
            <a:ln>
              <a:solidFill>
                <a:schemeClr val="tx1"/>
              </a:solidFill>
              <a:prstDash val="solid"/>
            </a:ln>
          </p:spPr>
          <p:txBody>
            <a:bodyPr wrap="square" rtlCol="0">
              <a:spAutoFit/>
            </a:bodyPr>
            <a:lstStyle/>
            <a:p>
              <a:pPr algn="ctr"/>
              <a:r>
                <a:rPr lang="en-US" altLang="zh-CN" sz="1600" dirty="0">
                  <a:latin typeface="微软雅黑 Light" panose="020B0502040204020203" pitchFamily="34" charset="-122"/>
                  <a:ea typeface="微软雅黑 Light" panose="020B0502040204020203" pitchFamily="34" charset="-122"/>
                </a:rPr>
                <a:t>Evolutionary Search</a:t>
              </a:r>
              <a:endParaRPr lang="zh-CN" altLang="en-US" sz="1600" dirty="0">
                <a:latin typeface="微软雅黑 Light" panose="020B0502040204020203" pitchFamily="34" charset="-122"/>
                <a:ea typeface="微软雅黑 Light" panose="020B0502040204020203" pitchFamily="34" charset="-122"/>
              </a:endParaRPr>
            </a:p>
          </p:txBody>
        </p:sp>
        <p:sp>
          <p:nvSpPr>
            <p:cNvPr id="33" name="下箭头 15">
              <a:extLst>
                <a:ext uri="{FF2B5EF4-FFF2-40B4-BE49-F238E27FC236}">
                  <a16:creationId xmlns:a16="http://schemas.microsoft.com/office/drawing/2014/main" id="{4A9FB0BE-5184-0951-F5A0-B24797706FF7}"/>
                </a:ext>
              </a:extLst>
            </p:cNvPr>
            <p:cNvSpPr/>
            <p:nvPr/>
          </p:nvSpPr>
          <p:spPr>
            <a:xfrm>
              <a:off x="5370667" y="2473662"/>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4" name="下箭头 15">
              <a:extLst>
                <a:ext uri="{FF2B5EF4-FFF2-40B4-BE49-F238E27FC236}">
                  <a16:creationId xmlns:a16="http://schemas.microsoft.com/office/drawing/2014/main" id="{1957526E-0C15-253D-EE2C-638BD3C29A4C}"/>
                </a:ext>
              </a:extLst>
            </p:cNvPr>
            <p:cNvSpPr/>
            <p:nvPr/>
          </p:nvSpPr>
          <p:spPr>
            <a:xfrm>
              <a:off x="5355604" y="3423433"/>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5" name="下箭头 15">
              <a:extLst>
                <a:ext uri="{FF2B5EF4-FFF2-40B4-BE49-F238E27FC236}">
                  <a16:creationId xmlns:a16="http://schemas.microsoft.com/office/drawing/2014/main" id="{922780C8-7DB9-9016-A314-FDCE0CDC06CC}"/>
                </a:ext>
              </a:extLst>
            </p:cNvPr>
            <p:cNvSpPr/>
            <p:nvPr/>
          </p:nvSpPr>
          <p:spPr>
            <a:xfrm>
              <a:off x="5355604" y="4418796"/>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6" name="下箭头 15">
              <a:extLst>
                <a:ext uri="{FF2B5EF4-FFF2-40B4-BE49-F238E27FC236}">
                  <a16:creationId xmlns:a16="http://schemas.microsoft.com/office/drawing/2014/main" id="{CE093A5C-DFBB-7E22-F904-6A1BBF706DDD}"/>
                </a:ext>
              </a:extLst>
            </p:cNvPr>
            <p:cNvSpPr/>
            <p:nvPr/>
          </p:nvSpPr>
          <p:spPr>
            <a:xfrm>
              <a:off x="5370667" y="1502249"/>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 name="组合 1">
            <a:extLst>
              <a:ext uri="{FF2B5EF4-FFF2-40B4-BE49-F238E27FC236}">
                <a16:creationId xmlns:a16="http://schemas.microsoft.com/office/drawing/2014/main" id="{5267F4DC-37CC-5E84-CD5B-2C4DE4EEAE55}"/>
              </a:ext>
            </a:extLst>
          </p:cNvPr>
          <p:cNvGrpSpPr/>
          <p:nvPr/>
        </p:nvGrpSpPr>
        <p:grpSpPr>
          <a:xfrm>
            <a:off x="3473582" y="5028671"/>
            <a:ext cx="2847030" cy="1821713"/>
            <a:chOff x="3236761" y="1662824"/>
            <a:chExt cx="3320156" cy="3831591"/>
          </a:xfrm>
        </p:grpSpPr>
        <p:grpSp>
          <p:nvGrpSpPr>
            <p:cNvPr id="5" name="组合 4">
              <a:extLst>
                <a:ext uri="{FF2B5EF4-FFF2-40B4-BE49-F238E27FC236}">
                  <a16:creationId xmlns:a16="http://schemas.microsoft.com/office/drawing/2014/main" id="{5DB1D431-4DE8-4DD7-22E4-95326C8545F6}"/>
                </a:ext>
              </a:extLst>
            </p:cNvPr>
            <p:cNvGrpSpPr/>
            <p:nvPr/>
          </p:nvGrpSpPr>
          <p:grpSpPr>
            <a:xfrm>
              <a:off x="3879447" y="1662824"/>
              <a:ext cx="2677470" cy="1290426"/>
              <a:chOff x="1299028" y="2319756"/>
              <a:chExt cx="2677470" cy="1290426"/>
            </a:xfrm>
          </p:grpSpPr>
          <p:sp>
            <p:nvSpPr>
              <p:cNvPr id="13" name="矩形: 圆角 12">
                <a:extLst>
                  <a:ext uri="{FF2B5EF4-FFF2-40B4-BE49-F238E27FC236}">
                    <a16:creationId xmlns:a16="http://schemas.microsoft.com/office/drawing/2014/main" id="{D00C57B8-7A3D-18E4-04E6-1A0F8B76F4D7}"/>
                  </a:ext>
                </a:extLst>
              </p:cNvPr>
              <p:cNvSpPr/>
              <p:nvPr/>
            </p:nvSpPr>
            <p:spPr>
              <a:xfrm>
                <a:off x="1299028" y="2319756"/>
                <a:ext cx="2677470" cy="1290426"/>
              </a:xfrm>
              <a:prstGeom prst="round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mn-ea"/>
                </a:endParaRPr>
              </a:p>
            </p:txBody>
          </p:sp>
          <p:sp>
            <p:nvSpPr>
              <p:cNvPr id="14" name="文本框 13">
                <a:extLst>
                  <a:ext uri="{FF2B5EF4-FFF2-40B4-BE49-F238E27FC236}">
                    <a16:creationId xmlns:a16="http://schemas.microsoft.com/office/drawing/2014/main" id="{8EE4C239-59DC-794B-1E13-5D3BE13A2363}"/>
                  </a:ext>
                </a:extLst>
              </p:cNvPr>
              <p:cNvSpPr txBox="1"/>
              <p:nvPr/>
            </p:nvSpPr>
            <p:spPr>
              <a:xfrm>
                <a:off x="1628597" y="2593480"/>
                <a:ext cx="2132838" cy="675789"/>
              </a:xfrm>
              <a:prstGeom prst="rect">
                <a:avLst/>
              </a:prstGeom>
              <a:noFill/>
              <a:ln>
                <a:noFill/>
              </a:ln>
            </p:spPr>
            <p:txBody>
              <a:bodyPr wrap="square" lIns="91440" tIns="45720" rIns="91440" bIns="45720" anchor="ctr" anchorCtr="0">
                <a:noAutofit/>
              </a:bodyPr>
              <a:lstStyle/>
              <a:p>
                <a:pPr algn="ctr">
                  <a:buSzPct val="25000"/>
                </a:pPr>
                <a:r>
                  <a:rPr lang="en-US" altLang="zh-CN" dirty="0">
                    <a:latin typeface="+mn-ea"/>
                  </a:rPr>
                  <a:t>Block signatures</a:t>
                </a:r>
              </a:p>
            </p:txBody>
          </p:sp>
        </p:grpSp>
        <p:sp>
          <p:nvSpPr>
            <p:cNvPr id="6" name="右中括号 5">
              <a:extLst>
                <a:ext uri="{FF2B5EF4-FFF2-40B4-BE49-F238E27FC236}">
                  <a16:creationId xmlns:a16="http://schemas.microsoft.com/office/drawing/2014/main" id="{C63EEA46-6F54-17D7-FA2A-F67D4BFA8D28}"/>
                </a:ext>
              </a:extLst>
            </p:cNvPr>
            <p:cNvSpPr/>
            <p:nvPr/>
          </p:nvSpPr>
          <p:spPr>
            <a:xfrm rot="10800000">
              <a:off x="3236761" y="2330604"/>
              <a:ext cx="642686" cy="2698595"/>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grpSp>
          <p:nvGrpSpPr>
            <p:cNvPr id="10" name="组合 9">
              <a:extLst>
                <a:ext uri="{FF2B5EF4-FFF2-40B4-BE49-F238E27FC236}">
                  <a16:creationId xmlns:a16="http://schemas.microsoft.com/office/drawing/2014/main" id="{A5A64BE1-1CEC-2118-C6EF-F6F88AC1B3E6}"/>
                </a:ext>
              </a:extLst>
            </p:cNvPr>
            <p:cNvGrpSpPr/>
            <p:nvPr/>
          </p:nvGrpSpPr>
          <p:grpSpPr>
            <a:xfrm>
              <a:off x="3879447" y="4258725"/>
              <a:ext cx="2677470" cy="1235690"/>
              <a:chOff x="1299028" y="2210310"/>
              <a:chExt cx="2677470" cy="1235690"/>
            </a:xfrm>
          </p:grpSpPr>
          <p:sp>
            <p:nvSpPr>
              <p:cNvPr id="11" name="矩形: 圆角 10">
                <a:extLst>
                  <a:ext uri="{FF2B5EF4-FFF2-40B4-BE49-F238E27FC236}">
                    <a16:creationId xmlns:a16="http://schemas.microsoft.com/office/drawing/2014/main" id="{BF31735C-33C7-0464-F538-B9283DCB997F}"/>
                  </a:ext>
                </a:extLst>
              </p:cNvPr>
              <p:cNvSpPr/>
              <p:nvPr/>
            </p:nvSpPr>
            <p:spPr>
              <a:xfrm>
                <a:off x="1299028" y="2210310"/>
                <a:ext cx="2677470" cy="1235690"/>
              </a:xfrm>
              <a:prstGeom prst="roundRect">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12" name="文本框 11">
                <a:extLst>
                  <a:ext uri="{FF2B5EF4-FFF2-40B4-BE49-F238E27FC236}">
                    <a16:creationId xmlns:a16="http://schemas.microsoft.com/office/drawing/2014/main" id="{D785203A-6752-3117-042B-C107E69678F7}"/>
                  </a:ext>
                </a:extLst>
              </p:cNvPr>
              <p:cNvSpPr txBox="1"/>
              <p:nvPr/>
            </p:nvSpPr>
            <p:spPr>
              <a:xfrm>
                <a:off x="1514090" y="2537191"/>
                <a:ext cx="2247346" cy="581926"/>
              </a:xfrm>
              <a:prstGeom prst="rect">
                <a:avLst/>
              </a:prstGeom>
              <a:noFill/>
              <a:ln>
                <a:noFill/>
              </a:ln>
            </p:spPr>
            <p:txBody>
              <a:bodyPr wrap="square" lIns="91440" tIns="45720" rIns="91440" bIns="45720" anchor="ctr" anchorCtr="0">
                <a:noAutofit/>
              </a:bodyPr>
              <a:lstStyle/>
              <a:p>
                <a:pPr algn="ctr">
                  <a:buSzPct val="25000"/>
                </a:pPr>
                <a:r>
                  <a:rPr lang="en-US" altLang="zh-CN" dirty="0">
                    <a:latin typeface="+mn-ea"/>
                  </a:rPr>
                  <a:t>Access region</a:t>
                </a:r>
                <a:r>
                  <a:rPr lang="zh-CN" altLang="en-US" dirty="0">
                    <a:latin typeface="+mn-ea"/>
                  </a:rPr>
                  <a:t> </a:t>
                </a:r>
                <a:r>
                  <a:rPr lang="en-US" altLang="zh-CN" dirty="0">
                    <a:latin typeface="+mn-ea"/>
                  </a:rPr>
                  <a:t>information</a:t>
                </a:r>
              </a:p>
            </p:txBody>
          </p:sp>
        </p:grpSp>
      </p:grpSp>
      <p:sp>
        <p:nvSpPr>
          <p:cNvPr id="18" name="文本框 17">
            <a:extLst>
              <a:ext uri="{FF2B5EF4-FFF2-40B4-BE49-F238E27FC236}">
                <a16:creationId xmlns:a16="http://schemas.microsoft.com/office/drawing/2014/main" id="{FCF238B8-832A-DC83-7583-CF4D3AAE1649}"/>
              </a:ext>
            </a:extLst>
          </p:cNvPr>
          <p:cNvSpPr txBox="1"/>
          <p:nvPr/>
        </p:nvSpPr>
        <p:spPr>
          <a:xfrm>
            <a:off x="38429" y="5465848"/>
            <a:ext cx="3807436" cy="830997"/>
          </a:xfrm>
          <a:prstGeom prst="rect">
            <a:avLst/>
          </a:prstGeom>
          <a:noFill/>
        </p:spPr>
        <p:txBody>
          <a:bodyPr wrap="square">
            <a:spAutoFit/>
          </a:bodyPr>
          <a:lstStyle/>
          <a:p>
            <a:r>
              <a:rPr lang="zh-CN" altLang="en-US" sz="2400" dirty="0"/>
              <a:t>预先设定的</a:t>
            </a:r>
            <a:endParaRPr lang="en-US" altLang="zh-CN" sz="2400" dirty="0"/>
          </a:p>
          <a:p>
            <a:r>
              <a:rPr lang="en-US" altLang="zh-CN" sz="2400" dirty="0"/>
              <a:t>sketch</a:t>
            </a:r>
            <a:r>
              <a:rPr lang="zh-CN" altLang="en-US" sz="2400" dirty="0"/>
              <a:t>生成规则</a:t>
            </a:r>
            <a:endParaRPr lang="en-US" altLang="zh-CN" sz="2400" dirty="0"/>
          </a:p>
        </p:txBody>
      </p:sp>
      <p:sp>
        <p:nvSpPr>
          <p:cNvPr id="21" name="加号 20">
            <a:extLst>
              <a:ext uri="{FF2B5EF4-FFF2-40B4-BE49-F238E27FC236}">
                <a16:creationId xmlns:a16="http://schemas.microsoft.com/office/drawing/2014/main" id="{DE898867-99EE-DEB5-14B8-7896D86D7A64}"/>
              </a:ext>
            </a:extLst>
          </p:cNvPr>
          <p:cNvSpPr/>
          <p:nvPr/>
        </p:nvSpPr>
        <p:spPr>
          <a:xfrm>
            <a:off x="2421581" y="5368490"/>
            <a:ext cx="753979" cy="992485"/>
          </a:xfrm>
          <a:prstGeom prst="mathPl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788C3A66-334C-9AD7-734C-CECA400A00B4}"/>
              </a:ext>
            </a:extLst>
          </p:cNvPr>
          <p:cNvSpPr/>
          <p:nvPr/>
        </p:nvSpPr>
        <p:spPr>
          <a:xfrm>
            <a:off x="6184825" y="5698995"/>
            <a:ext cx="778730" cy="42919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
        <p:nvSpPr>
          <p:cNvPr id="24" name="文本框 23">
            <a:extLst>
              <a:ext uri="{FF2B5EF4-FFF2-40B4-BE49-F238E27FC236}">
                <a16:creationId xmlns:a16="http://schemas.microsoft.com/office/drawing/2014/main" id="{17EB1F77-E48C-C0CE-5D01-2AC43C0A7CD6}"/>
              </a:ext>
            </a:extLst>
          </p:cNvPr>
          <p:cNvSpPr txBox="1"/>
          <p:nvPr/>
        </p:nvSpPr>
        <p:spPr>
          <a:xfrm>
            <a:off x="6829768" y="5575233"/>
            <a:ext cx="5362232" cy="830997"/>
          </a:xfrm>
          <a:prstGeom prst="rect">
            <a:avLst/>
          </a:prstGeom>
          <a:noFill/>
        </p:spPr>
        <p:txBody>
          <a:bodyPr wrap="square">
            <a:spAutoFit/>
          </a:bodyPr>
          <a:lstStyle/>
          <a:p>
            <a:pPr algn="ctr"/>
            <a:r>
              <a:rPr lang="zh-CN" altLang="en-US" sz="2400" dirty="0"/>
              <a:t>迭代地生成</a:t>
            </a:r>
            <a:r>
              <a:rPr lang="en-US" altLang="zh-CN" sz="2400" dirty="0"/>
              <a:t>sketch</a:t>
            </a:r>
            <a:br>
              <a:rPr lang="en-US" altLang="zh-CN" sz="2400" dirty="0"/>
            </a:br>
            <a:r>
              <a:rPr lang="zh-CN" altLang="en-US" sz="2400" dirty="0"/>
              <a:t>（将</a:t>
            </a:r>
            <a:r>
              <a:rPr lang="en-US" altLang="zh-CN" sz="2400" dirty="0"/>
              <a:t>data movement</a:t>
            </a:r>
            <a:r>
              <a:rPr lang="zh-CN" altLang="en-US" sz="2400" dirty="0"/>
              <a:t>作为第一考虑对象）</a:t>
            </a:r>
            <a:endParaRPr lang="en-US" altLang="zh-CN" sz="2400" dirty="0"/>
          </a:p>
        </p:txBody>
      </p:sp>
      <p:pic>
        <p:nvPicPr>
          <p:cNvPr id="26" name="图片 25">
            <a:extLst>
              <a:ext uri="{FF2B5EF4-FFF2-40B4-BE49-F238E27FC236}">
                <a16:creationId xmlns:a16="http://schemas.microsoft.com/office/drawing/2014/main" id="{69679AAD-722A-ED32-29E1-BD8B8CB6928E}"/>
              </a:ext>
            </a:extLst>
          </p:cNvPr>
          <p:cNvPicPr>
            <a:picLocks noChangeAspect="1"/>
          </p:cNvPicPr>
          <p:nvPr/>
        </p:nvPicPr>
        <p:blipFill>
          <a:blip r:embed="rId3"/>
          <a:stretch>
            <a:fillRect/>
          </a:stretch>
        </p:blipFill>
        <p:spPr>
          <a:xfrm>
            <a:off x="5054172" y="666751"/>
            <a:ext cx="6696853" cy="4393235"/>
          </a:xfrm>
          <a:prstGeom prst="rect">
            <a:avLst/>
          </a:prstGeom>
        </p:spPr>
      </p:pic>
      <p:cxnSp>
        <p:nvCxnSpPr>
          <p:cNvPr id="43" name="直接箭头连接符 42">
            <a:extLst>
              <a:ext uri="{FF2B5EF4-FFF2-40B4-BE49-F238E27FC236}">
                <a16:creationId xmlns:a16="http://schemas.microsoft.com/office/drawing/2014/main" id="{E6F9F901-62CE-AA67-343E-0C8D10849843}"/>
              </a:ext>
            </a:extLst>
          </p:cNvPr>
          <p:cNvCxnSpPr>
            <a:endCxn id="26" idx="1"/>
          </p:cNvCxnSpPr>
          <p:nvPr/>
        </p:nvCxnSpPr>
        <p:spPr>
          <a:xfrm flipV="1">
            <a:off x="4478624" y="2863369"/>
            <a:ext cx="575548" cy="3960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714426"/>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7715117"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Auto-Scheduling Tensorized Programs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416284" y="217491"/>
            <a:ext cx="5125672"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03A36AC2-7FA7-DB01-FABF-365788F6F377}"/>
              </a:ext>
            </a:extLst>
          </p:cNvPr>
          <p:cNvGrpSpPr/>
          <p:nvPr/>
        </p:nvGrpSpPr>
        <p:grpSpPr>
          <a:xfrm>
            <a:off x="239467" y="1337021"/>
            <a:ext cx="4684294" cy="4957011"/>
            <a:chOff x="2919663" y="946512"/>
            <a:chExt cx="5277853" cy="4636141"/>
          </a:xfrm>
        </p:grpSpPr>
        <p:sp>
          <p:nvSpPr>
            <p:cNvPr id="13" name="矩形 12">
              <a:extLst>
                <a:ext uri="{FF2B5EF4-FFF2-40B4-BE49-F238E27FC236}">
                  <a16:creationId xmlns:a16="http://schemas.microsoft.com/office/drawing/2014/main" id="{8B314C73-080C-E075-A362-EB401270A8FF}"/>
                </a:ext>
              </a:extLst>
            </p:cNvPr>
            <p:cNvSpPr/>
            <p:nvPr/>
          </p:nvSpPr>
          <p:spPr>
            <a:xfrm>
              <a:off x="2919663" y="946512"/>
              <a:ext cx="5277853" cy="4636141"/>
            </a:xfrm>
            <a:prstGeom prst="rect">
              <a:avLst/>
            </a:prstGeom>
            <a:noFill/>
            <a:ln w="28575">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120EA6F-4ECD-FCE7-6157-DF426CC6EE0D}"/>
                </a:ext>
              </a:extLst>
            </p:cNvPr>
            <p:cNvSpPr txBox="1"/>
            <p:nvPr/>
          </p:nvSpPr>
          <p:spPr>
            <a:xfrm>
              <a:off x="3077625" y="1078179"/>
              <a:ext cx="4847176" cy="369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Tensorization Candidate Generation</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FB6AEC90-62C6-5463-C25B-88D45F76AD78}"/>
                </a:ext>
              </a:extLst>
            </p:cNvPr>
            <p:cNvSpPr txBox="1"/>
            <p:nvPr/>
          </p:nvSpPr>
          <p:spPr>
            <a:xfrm>
              <a:off x="3077625" y="2060944"/>
              <a:ext cx="4847176" cy="369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Tensorization Candidates</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924535DC-0F23-1189-7EF5-F2FD858D3C55}"/>
                </a:ext>
              </a:extLst>
            </p:cNvPr>
            <p:cNvSpPr txBox="1"/>
            <p:nvPr/>
          </p:nvSpPr>
          <p:spPr>
            <a:xfrm>
              <a:off x="3077625" y="3003042"/>
              <a:ext cx="4847176" cy="369331"/>
            </a:xfrm>
            <a:prstGeom prst="rect">
              <a:avLst/>
            </a:prstGeom>
            <a:noFill/>
            <a:ln>
              <a:solidFill>
                <a:schemeClr val="tx1"/>
              </a:solidFill>
              <a:prstDash val="solid"/>
            </a:ln>
          </p:spPr>
          <p:txBody>
            <a:bodyPr wrap="square" rtlCol="0">
              <a:spAutoFit/>
            </a:bodyPr>
            <a:lstStyle/>
            <a:p>
              <a:pPr algn="ctr"/>
              <a:r>
                <a:rPr lang="en-US" altLang="zh-CN">
                  <a:latin typeface="微软雅黑 Light" panose="020B0502040204020203" pitchFamily="34" charset="-122"/>
                  <a:ea typeface="微软雅黑 Light" panose="020B0502040204020203" pitchFamily="34" charset="-122"/>
                </a:rPr>
                <a:t>Tensorized Program Sketch Generation</a:t>
              </a: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3D05950E-5DF4-47BD-67DF-0B121130270C}"/>
                </a:ext>
              </a:extLst>
            </p:cNvPr>
            <p:cNvSpPr txBox="1"/>
            <p:nvPr/>
          </p:nvSpPr>
          <p:spPr>
            <a:xfrm>
              <a:off x="3077625" y="3985807"/>
              <a:ext cx="4847176" cy="369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Tensorized Program Sketches</a:t>
              </a:r>
              <a:endParaRPr lang="zh-CN" altLang="en-US"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99829271-03B9-255D-6957-39D7A3A5D475}"/>
                </a:ext>
              </a:extLst>
            </p:cNvPr>
            <p:cNvSpPr txBox="1"/>
            <p:nvPr/>
          </p:nvSpPr>
          <p:spPr>
            <a:xfrm>
              <a:off x="3093667" y="5007061"/>
              <a:ext cx="4847176" cy="369331"/>
            </a:xfrm>
            <a:prstGeom prst="rect">
              <a:avLst/>
            </a:prstGeom>
            <a:noFill/>
            <a:ln>
              <a:solidFill>
                <a:schemeClr val="tx1"/>
              </a:solidFill>
              <a:prstDash val="solid"/>
            </a:ln>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Evolutionary Search</a:t>
              </a:r>
              <a:endParaRPr lang="zh-CN" altLang="en-US" dirty="0">
                <a:latin typeface="微软雅黑 Light" panose="020B0502040204020203" pitchFamily="34" charset="-122"/>
                <a:ea typeface="微软雅黑 Light" panose="020B0502040204020203" pitchFamily="34" charset="-122"/>
              </a:endParaRPr>
            </a:p>
          </p:txBody>
        </p:sp>
        <p:sp>
          <p:nvSpPr>
            <p:cNvPr id="23" name="下箭头 15">
              <a:extLst>
                <a:ext uri="{FF2B5EF4-FFF2-40B4-BE49-F238E27FC236}">
                  <a16:creationId xmlns:a16="http://schemas.microsoft.com/office/drawing/2014/main" id="{223F9336-C7B0-6051-FCE3-908B62660117}"/>
                </a:ext>
              </a:extLst>
            </p:cNvPr>
            <p:cNvSpPr/>
            <p:nvPr/>
          </p:nvSpPr>
          <p:spPr>
            <a:xfrm>
              <a:off x="5370667" y="2473662"/>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15">
              <a:extLst>
                <a:ext uri="{FF2B5EF4-FFF2-40B4-BE49-F238E27FC236}">
                  <a16:creationId xmlns:a16="http://schemas.microsoft.com/office/drawing/2014/main" id="{BA5E2656-EEEB-0DC6-7B35-11B4837D75C7}"/>
                </a:ext>
              </a:extLst>
            </p:cNvPr>
            <p:cNvSpPr/>
            <p:nvPr/>
          </p:nvSpPr>
          <p:spPr>
            <a:xfrm>
              <a:off x="5355604" y="3423433"/>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15">
              <a:extLst>
                <a:ext uri="{FF2B5EF4-FFF2-40B4-BE49-F238E27FC236}">
                  <a16:creationId xmlns:a16="http://schemas.microsoft.com/office/drawing/2014/main" id="{64B22873-A21F-F5B4-A970-89DE673BF73F}"/>
                </a:ext>
              </a:extLst>
            </p:cNvPr>
            <p:cNvSpPr/>
            <p:nvPr/>
          </p:nvSpPr>
          <p:spPr>
            <a:xfrm>
              <a:off x="5355604" y="4418796"/>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15">
              <a:extLst>
                <a:ext uri="{FF2B5EF4-FFF2-40B4-BE49-F238E27FC236}">
                  <a16:creationId xmlns:a16="http://schemas.microsoft.com/office/drawing/2014/main" id="{4BDE038F-3AFD-7E1A-9573-C7586DBBC80B}"/>
                </a:ext>
              </a:extLst>
            </p:cNvPr>
            <p:cNvSpPr/>
            <p:nvPr/>
          </p:nvSpPr>
          <p:spPr>
            <a:xfrm>
              <a:off x="5370667" y="1502249"/>
              <a:ext cx="261091" cy="498716"/>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3">
            <a:extLst>
              <a:ext uri="{FF2B5EF4-FFF2-40B4-BE49-F238E27FC236}">
                <a16:creationId xmlns:a16="http://schemas.microsoft.com/office/drawing/2014/main" id="{3B790D48-3E72-126D-BBF7-1FF9A5DD4509}"/>
              </a:ext>
            </a:extLst>
          </p:cNvPr>
          <p:cNvSpPr>
            <a:spLocks noGrp="1"/>
          </p:cNvSpPr>
          <p:nvPr/>
        </p:nvSpPr>
        <p:spPr>
          <a:xfrm>
            <a:off x="2776723" y="536561"/>
            <a:ext cx="0" cy="0"/>
          </a:xfrm>
        </p:spPr>
      </p:sp>
      <p:grpSp>
        <p:nvGrpSpPr>
          <p:cNvPr id="33" name="组合 32">
            <a:extLst>
              <a:ext uri="{FF2B5EF4-FFF2-40B4-BE49-F238E27FC236}">
                <a16:creationId xmlns:a16="http://schemas.microsoft.com/office/drawing/2014/main" id="{E6538048-42B1-B031-3649-B99A022848F6}"/>
              </a:ext>
            </a:extLst>
          </p:cNvPr>
          <p:cNvGrpSpPr/>
          <p:nvPr/>
        </p:nvGrpSpPr>
        <p:grpSpPr>
          <a:xfrm>
            <a:off x="5251495" y="1092932"/>
            <a:ext cx="6560841" cy="5675691"/>
            <a:chOff x="5159347" y="1299685"/>
            <a:chExt cx="6560841" cy="5675691"/>
          </a:xfrm>
        </p:grpSpPr>
        <p:sp>
          <p:nvSpPr>
            <p:cNvPr id="34" name="任意多边形: 形状 33">
              <a:extLst>
                <a:ext uri="{FF2B5EF4-FFF2-40B4-BE49-F238E27FC236}">
                  <a16:creationId xmlns:a16="http://schemas.microsoft.com/office/drawing/2014/main" id="{6C7698C2-354B-D520-4884-085D010880DF}"/>
                </a:ext>
              </a:extLst>
            </p:cNvPr>
            <p:cNvSpPr/>
            <p:nvPr/>
          </p:nvSpPr>
          <p:spPr>
            <a:xfrm>
              <a:off x="5159719" y="1299685"/>
              <a:ext cx="1873322" cy="1435651"/>
            </a:xfrm>
            <a:custGeom>
              <a:avLst/>
              <a:gdLst>
                <a:gd name="connsiteX0" fmla="*/ 0 w 1873322"/>
                <a:gd name="connsiteY0" fmla="*/ 185760 h 1857600"/>
                <a:gd name="connsiteX1" fmla="*/ 185760 w 1873322"/>
                <a:gd name="connsiteY1" fmla="*/ 0 h 1857600"/>
                <a:gd name="connsiteX2" fmla="*/ 1687562 w 1873322"/>
                <a:gd name="connsiteY2" fmla="*/ 0 h 1857600"/>
                <a:gd name="connsiteX3" fmla="*/ 1873322 w 1873322"/>
                <a:gd name="connsiteY3" fmla="*/ 185760 h 1857600"/>
                <a:gd name="connsiteX4" fmla="*/ 1873322 w 1873322"/>
                <a:gd name="connsiteY4" fmla="*/ 1671840 h 1857600"/>
                <a:gd name="connsiteX5" fmla="*/ 1687562 w 1873322"/>
                <a:gd name="connsiteY5" fmla="*/ 1857600 h 1857600"/>
                <a:gd name="connsiteX6" fmla="*/ 185760 w 1873322"/>
                <a:gd name="connsiteY6" fmla="*/ 1857600 h 1857600"/>
                <a:gd name="connsiteX7" fmla="*/ 0 w 1873322"/>
                <a:gd name="connsiteY7" fmla="*/ 1671840 h 1857600"/>
                <a:gd name="connsiteX8" fmla="*/ 0 w 1873322"/>
                <a:gd name="connsiteY8" fmla="*/ 185760 h 18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3322" h="1857600">
                  <a:moveTo>
                    <a:pt x="0" y="185760"/>
                  </a:moveTo>
                  <a:cubicBezTo>
                    <a:pt x="0" y="83168"/>
                    <a:pt x="83168" y="0"/>
                    <a:pt x="185760" y="0"/>
                  </a:cubicBezTo>
                  <a:lnTo>
                    <a:pt x="1687562" y="0"/>
                  </a:lnTo>
                  <a:cubicBezTo>
                    <a:pt x="1790154" y="0"/>
                    <a:pt x="1873322" y="83168"/>
                    <a:pt x="1873322" y="185760"/>
                  </a:cubicBezTo>
                  <a:lnTo>
                    <a:pt x="1873322" y="1671840"/>
                  </a:lnTo>
                  <a:cubicBezTo>
                    <a:pt x="1873322" y="1774432"/>
                    <a:pt x="1790154" y="1857600"/>
                    <a:pt x="1687562" y="1857600"/>
                  </a:cubicBezTo>
                  <a:lnTo>
                    <a:pt x="185760" y="1857600"/>
                  </a:lnTo>
                  <a:cubicBezTo>
                    <a:pt x="83168" y="1857600"/>
                    <a:pt x="0" y="1774432"/>
                    <a:pt x="0" y="1671840"/>
                  </a:cubicBezTo>
                  <a:lnTo>
                    <a:pt x="0" y="18576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170688" rIns="170688" bIns="1199712" numCol="1" spcCol="1270" anchor="t" anchorCtr="0">
              <a:noAutofit/>
            </a:bodyPr>
            <a:lstStyle/>
            <a:p>
              <a:pPr marL="0" lvl="0" indent="0" algn="l" defTabSz="1066800">
                <a:lnSpc>
                  <a:spcPct val="90000"/>
                </a:lnSpc>
                <a:spcBef>
                  <a:spcPct val="0"/>
                </a:spcBef>
                <a:spcAft>
                  <a:spcPct val="35000"/>
                </a:spcAft>
                <a:buNone/>
              </a:pPr>
              <a:r>
                <a:rPr lang="zh-CN" altLang="en-US" sz="2400" kern="1200" dirty="0">
                  <a:latin typeface="宋体" panose="02010600030101010101" pitchFamily="2" charset="-122"/>
                  <a:ea typeface="宋体" panose="02010600030101010101" pitchFamily="2" charset="-122"/>
                </a:rPr>
                <a:t>初始</a:t>
              </a:r>
            </a:p>
          </p:txBody>
        </p:sp>
        <p:sp>
          <p:nvSpPr>
            <p:cNvPr id="36" name="任意多边形: 形状 35">
              <a:extLst>
                <a:ext uri="{FF2B5EF4-FFF2-40B4-BE49-F238E27FC236}">
                  <a16:creationId xmlns:a16="http://schemas.microsoft.com/office/drawing/2014/main" id="{BB0265A2-945E-3DC7-4322-9D0F23671FCB}"/>
                </a:ext>
              </a:extLst>
            </p:cNvPr>
            <p:cNvSpPr/>
            <p:nvPr/>
          </p:nvSpPr>
          <p:spPr>
            <a:xfrm>
              <a:off x="6096000" y="1915930"/>
              <a:ext cx="1873322" cy="997125"/>
            </a:xfrm>
            <a:custGeom>
              <a:avLst/>
              <a:gdLst>
                <a:gd name="connsiteX0" fmla="*/ 0 w 1873322"/>
                <a:gd name="connsiteY0" fmla="*/ 99713 h 997125"/>
                <a:gd name="connsiteX1" fmla="*/ 99713 w 1873322"/>
                <a:gd name="connsiteY1" fmla="*/ 0 h 997125"/>
                <a:gd name="connsiteX2" fmla="*/ 1773610 w 1873322"/>
                <a:gd name="connsiteY2" fmla="*/ 0 h 997125"/>
                <a:gd name="connsiteX3" fmla="*/ 1873323 w 1873322"/>
                <a:gd name="connsiteY3" fmla="*/ 99713 h 997125"/>
                <a:gd name="connsiteX4" fmla="*/ 1873322 w 1873322"/>
                <a:gd name="connsiteY4" fmla="*/ 897413 h 997125"/>
                <a:gd name="connsiteX5" fmla="*/ 1773609 w 1873322"/>
                <a:gd name="connsiteY5" fmla="*/ 997126 h 997125"/>
                <a:gd name="connsiteX6" fmla="*/ 99713 w 1873322"/>
                <a:gd name="connsiteY6" fmla="*/ 997125 h 997125"/>
                <a:gd name="connsiteX7" fmla="*/ 0 w 1873322"/>
                <a:gd name="connsiteY7" fmla="*/ 897412 h 997125"/>
                <a:gd name="connsiteX8" fmla="*/ 0 w 1873322"/>
                <a:gd name="connsiteY8" fmla="*/ 99713 h 99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3322" h="997125">
                  <a:moveTo>
                    <a:pt x="0" y="99713"/>
                  </a:moveTo>
                  <a:cubicBezTo>
                    <a:pt x="0" y="44643"/>
                    <a:pt x="44643" y="0"/>
                    <a:pt x="99713" y="0"/>
                  </a:cubicBezTo>
                  <a:lnTo>
                    <a:pt x="1773610" y="0"/>
                  </a:lnTo>
                  <a:cubicBezTo>
                    <a:pt x="1828680" y="0"/>
                    <a:pt x="1873323" y="44643"/>
                    <a:pt x="1873323" y="99713"/>
                  </a:cubicBezTo>
                  <a:cubicBezTo>
                    <a:pt x="1873323" y="365613"/>
                    <a:pt x="1873322" y="631513"/>
                    <a:pt x="1873322" y="897413"/>
                  </a:cubicBezTo>
                  <a:cubicBezTo>
                    <a:pt x="1873322" y="952483"/>
                    <a:pt x="1828679" y="997126"/>
                    <a:pt x="1773609" y="997126"/>
                  </a:cubicBezTo>
                  <a:lnTo>
                    <a:pt x="99713" y="997125"/>
                  </a:lnTo>
                  <a:cubicBezTo>
                    <a:pt x="44643" y="997125"/>
                    <a:pt x="0" y="952482"/>
                    <a:pt x="0" y="897412"/>
                  </a:cubicBezTo>
                  <a:lnTo>
                    <a:pt x="0" y="9971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1445" tIns="171445" rIns="171445" bIns="171445" numCol="1" spcCol="1270" anchor="t" anchorCtr="0">
              <a:noAutofit/>
            </a:bodyPr>
            <a:lstStyle/>
            <a:p>
              <a:pPr marL="228600" lvl="1" indent="-228600" algn="l" defTabSz="889000">
                <a:lnSpc>
                  <a:spcPct val="90000"/>
                </a:lnSpc>
                <a:spcBef>
                  <a:spcPct val="0"/>
                </a:spcBef>
                <a:spcAft>
                  <a:spcPct val="15000"/>
                </a:spcAft>
                <a:buChar char="•"/>
              </a:pPr>
              <a:r>
                <a:rPr lang="zh-CN" altLang="en-US" kern="1200" dirty="0">
                  <a:latin typeface="宋体" panose="02010600030101010101" pitchFamily="2" charset="-122"/>
                  <a:ea typeface="宋体" panose="02010600030101010101" pitchFamily="2" charset="-122"/>
                </a:rPr>
                <a:t>随机选择程序草图开始</a:t>
              </a:r>
            </a:p>
          </p:txBody>
        </p:sp>
        <p:sp>
          <p:nvSpPr>
            <p:cNvPr id="37" name="任意多边形: 形状 36">
              <a:extLst>
                <a:ext uri="{FF2B5EF4-FFF2-40B4-BE49-F238E27FC236}">
                  <a16:creationId xmlns:a16="http://schemas.microsoft.com/office/drawing/2014/main" id="{D24487C6-86C9-910F-2579-332CA232B40E}"/>
                </a:ext>
              </a:extLst>
            </p:cNvPr>
            <p:cNvSpPr/>
            <p:nvPr/>
          </p:nvSpPr>
          <p:spPr>
            <a:xfrm rot="16200427">
              <a:off x="5500447" y="3331087"/>
              <a:ext cx="1191107" cy="466404"/>
            </a:xfrm>
            <a:custGeom>
              <a:avLst/>
              <a:gdLst>
                <a:gd name="connsiteX0" fmla="*/ 0 w 1191107"/>
                <a:gd name="connsiteY0" fmla="*/ 93281 h 466403"/>
                <a:gd name="connsiteX1" fmla="*/ 957906 w 1191107"/>
                <a:gd name="connsiteY1" fmla="*/ 93281 h 466403"/>
                <a:gd name="connsiteX2" fmla="*/ 957906 w 1191107"/>
                <a:gd name="connsiteY2" fmla="*/ 0 h 466403"/>
                <a:gd name="connsiteX3" fmla="*/ 1191107 w 1191107"/>
                <a:gd name="connsiteY3" fmla="*/ 233202 h 466403"/>
                <a:gd name="connsiteX4" fmla="*/ 957906 w 1191107"/>
                <a:gd name="connsiteY4" fmla="*/ 466403 h 466403"/>
                <a:gd name="connsiteX5" fmla="*/ 957906 w 1191107"/>
                <a:gd name="connsiteY5" fmla="*/ 373122 h 466403"/>
                <a:gd name="connsiteX6" fmla="*/ 0 w 1191107"/>
                <a:gd name="connsiteY6" fmla="*/ 373122 h 466403"/>
                <a:gd name="connsiteX7" fmla="*/ 0 w 1191107"/>
                <a:gd name="connsiteY7" fmla="*/ 93281 h 466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1107" h="466403">
                  <a:moveTo>
                    <a:pt x="1191107" y="373121"/>
                  </a:moveTo>
                  <a:lnTo>
                    <a:pt x="233201" y="373121"/>
                  </a:lnTo>
                  <a:lnTo>
                    <a:pt x="233201" y="466402"/>
                  </a:lnTo>
                  <a:lnTo>
                    <a:pt x="0" y="233201"/>
                  </a:lnTo>
                  <a:lnTo>
                    <a:pt x="233201" y="1"/>
                  </a:lnTo>
                  <a:lnTo>
                    <a:pt x="233201" y="93282"/>
                  </a:lnTo>
                  <a:lnTo>
                    <a:pt x="1191107" y="93282"/>
                  </a:lnTo>
                  <a:lnTo>
                    <a:pt x="1191107" y="37312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919" tIns="93281" rIns="1" bIns="93281"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latin typeface="宋体" panose="02010600030101010101" pitchFamily="2" charset="-122"/>
                <a:ea typeface="宋体" panose="02010600030101010101" pitchFamily="2" charset="-122"/>
              </a:endParaRPr>
            </a:p>
          </p:txBody>
        </p:sp>
        <p:sp>
          <p:nvSpPr>
            <p:cNvPr id="38" name="任意多边形: 形状 37">
              <a:extLst>
                <a:ext uri="{FF2B5EF4-FFF2-40B4-BE49-F238E27FC236}">
                  <a16:creationId xmlns:a16="http://schemas.microsoft.com/office/drawing/2014/main" id="{0291A88C-77A7-4799-63DF-2B6A92086F10}"/>
                </a:ext>
              </a:extLst>
            </p:cNvPr>
            <p:cNvSpPr/>
            <p:nvPr/>
          </p:nvSpPr>
          <p:spPr>
            <a:xfrm>
              <a:off x="5159347" y="4424722"/>
              <a:ext cx="1873322" cy="1857600"/>
            </a:xfrm>
            <a:custGeom>
              <a:avLst/>
              <a:gdLst>
                <a:gd name="connsiteX0" fmla="*/ 0 w 1873322"/>
                <a:gd name="connsiteY0" fmla="*/ 185760 h 1857600"/>
                <a:gd name="connsiteX1" fmla="*/ 185760 w 1873322"/>
                <a:gd name="connsiteY1" fmla="*/ 0 h 1857600"/>
                <a:gd name="connsiteX2" fmla="*/ 1687562 w 1873322"/>
                <a:gd name="connsiteY2" fmla="*/ 0 h 1857600"/>
                <a:gd name="connsiteX3" fmla="*/ 1873322 w 1873322"/>
                <a:gd name="connsiteY3" fmla="*/ 185760 h 1857600"/>
                <a:gd name="connsiteX4" fmla="*/ 1873322 w 1873322"/>
                <a:gd name="connsiteY4" fmla="*/ 1671840 h 1857600"/>
                <a:gd name="connsiteX5" fmla="*/ 1687562 w 1873322"/>
                <a:gd name="connsiteY5" fmla="*/ 1857600 h 1857600"/>
                <a:gd name="connsiteX6" fmla="*/ 185760 w 1873322"/>
                <a:gd name="connsiteY6" fmla="*/ 1857600 h 1857600"/>
                <a:gd name="connsiteX7" fmla="*/ 0 w 1873322"/>
                <a:gd name="connsiteY7" fmla="*/ 1671840 h 1857600"/>
                <a:gd name="connsiteX8" fmla="*/ 0 w 1873322"/>
                <a:gd name="connsiteY8" fmla="*/ 185760 h 18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3322" h="1857600">
                  <a:moveTo>
                    <a:pt x="0" y="185760"/>
                  </a:moveTo>
                  <a:cubicBezTo>
                    <a:pt x="0" y="83168"/>
                    <a:pt x="83168" y="0"/>
                    <a:pt x="185760" y="0"/>
                  </a:cubicBezTo>
                  <a:lnTo>
                    <a:pt x="1687562" y="0"/>
                  </a:lnTo>
                  <a:cubicBezTo>
                    <a:pt x="1790154" y="0"/>
                    <a:pt x="1873322" y="83168"/>
                    <a:pt x="1873322" y="185760"/>
                  </a:cubicBezTo>
                  <a:lnTo>
                    <a:pt x="1873322" y="1671840"/>
                  </a:lnTo>
                  <a:cubicBezTo>
                    <a:pt x="1873322" y="1774432"/>
                    <a:pt x="1790154" y="1857600"/>
                    <a:pt x="1687562" y="1857600"/>
                  </a:cubicBezTo>
                  <a:lnTo>
                    <a:pt x="185760" y="1857600"/>
                  </a:lnTo>
                  <a:cubicBezTo>
                    <a:pt x="83168" y="1857600"/>
                    <a:pt x="0" y="1774432"/>
                    <a:pt x="0" y="1671840"/>
                  </a:cubicBezTo>
                  <a:lnTo>
                    <a:pt x="0" y="18576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170688" rIns="170688" bIns="1199712" numCol="1" spcCol="1270" anchor="t" anchorCtr="0">
              <a:noAutofit/>
            </a:bodyPr>
            <a:lstStyle/>
            <a:p>
              <a:pPr marL="0" lvl="0" indent="0" algn="l" defTabSz="1066800">
                <a:lnSpc>
                  <a:spcPct val="90000"/>
                </a:lnSpc>
                <a:spcBef>
                  <a:spcPct val="0"/>
                </a:spcBef>
                <a:spcAft>
                  <a:spcPct val="35000"/>
                </a:spcAft>
                <a:buNone/>
              </a:pPr>
              <a:r>
                <a:rPr lang="zh-CN" altLang="en-US" sz="2400" kern="1200" dirty="0">
                  <a:latin typeface="宋体" panose="02010600030101010101" pitchFamily="2" charset="-122"/>
                  <a:ea typeface="宋体" panose="02010600030101010101" pitchFamily="2" charset="-122"/>
                </a:rPr>
                <a:t>搜索和评估</a:t>
              </a:r>
            </a:p>
          </p:txBody>
        </p:sp>
        <p:sp>
          <p:nvSpPr>
            <p:cNvPr id="39" name="任意多边形: 形状 38">
              <a:extLst>
                <a:ext uri="{FF2B5EF4-FFF2-40B4-BE49-F238E27FC236}">
                  <a16:creationId xmlns:a16="http://schemas.microsoft.com/office/drawing/2014/main" id="{7E469E50-CC9E-00A2-D885-8E33DE7B0373}"/>
                </a:ext>
              </a:extLst>
            </p:cNvPr>
            <p:cNvSpPr/>
            <p:nvPr/>
          </p:nvSpPr>
          <p:spPr>
            <a:xfrm>
              <a:off x="5741953" y="5136644"/>
              <a:ext cx="2777555" cy="1838732"/>
            </a:xfrm>
            <a:custGeom>
              <a:avLst/>
              <a:gdLst>
                <a:gd name="connsiteX0" fmla="*/ 0 w 2777555"/>
                <a:gd name="connsiteY0" fmla="*/ 183873 h 1838732"/>
                <a:gd name="connsiteX1" fmla="*/ 183873 w 2777555"/>
                <a:gd name="connsiteY1" fmla="*/ 0 h 1838732"/>
                <a:gd name="connsiteX2" fmla="*/ 2593682 w 2777555"/>
                <a:gd name="connsiteY2" fmla="*/ 0 h 1838732"/>
                <a:gd name="connsiteX3" fmla="*/ 2777555 w 2777555"/>
                <a:gd name="connsiteY3" fmla="*/ 183873 h 1838732"/>
                <a:gd name="connsiteX4" fmla="*/ 2777555 w 2777555"/>
                <a:gd name="connsiteY4" fmla="*/ 1654859 h 1838732"/>
                <a:gd name="connsiteX5" fmla="*/ 2593682 w 2777555"/>
                <a:gd name="connsiteY5" fmla="*/ 1838732 h 1838732"/>
                <a:gd name="connsiteX6" fmla="*/ 183873 w 2777555"/>
                <a:gd name="connsiteY6" fmla="*/ 1838732 h 1838732"/>
                <a:gd name="connsiteX7" fmla="*/ 0 w 2777555"/>
                <a:gd name="connsiteY7" fmla="*/ 1654859 h 1838732"/>
                <a:gd name="connsiteX8" fmla="*/ 0 w 2777555"/>
                <a:gd name="connsiteY8" fmla="*/ 183873 h 183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7555" h="1838732">
                  <a:moveTo>
                    <a:pt x="0" y="183873"/>
                  </a:moveTo>
                  <a:cubicBezTo>
                    <a:pt x="0" y="82323"/>
                    <a:pt x="82323" y="0"/>
                    <a:pt x="183873" y="0"/>
                  </a:cubicBezTo>
                  <a:lnTo>
                    <a:pt x="2593682" y="0"/>
                  </a:lnTo>
                  <a:cubicBezTo>
                    <a:pt x="2695232" y="0"/>
                    <a:pt x="2777555" y="82323"/>
                    <a:pt x="2777555" y="183873"/>
                  </a:cubicBezTo>
                  <a:lnTo>
                    <a:pt x="2777555" y="1654859"/>
                  </a:lnTo>
                  <a:cubicBezTo>
                    <a:pt x="2777555" y="1756409"/>
                    <a:pt x="2695232" y="1838732"/>
                    <a:pt x="2593682" y="1838732"/>
                  </a:cubicBezTo>
                  <a:lnTo>
                    <a:pt x="183873" y="1838732"/>
                  </a:lnTo>
                  <a:cubicBezTo>
                    <a:pt x="82323" y="1838732"/>
                    <a:pt x="0" y="1756409"/>
                    <a:pt x="0" y="1654859"/>
                  </a:cubicBezTo>
                  <a:lnTo>
                    <a:pt x="0" y="18387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71" tIns="181871" rIns="181871" bIns="181871"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使用由一个</a:t>
              </a:r>
              <a:r>
                <a:rPr lang="en-US" altLang="zh-CN" sz="1800" kern="1200" dirty="0"/>
                <a:t>learning-base cost model</a:t>
              </a:r>
              <a:r>
                <a:rPr lang="zh-CN" altLang="en-US" sz="1800" kern="1200" dirty="0"/>
                <a:t>指导的进化搜索</a:t>
              </a:r>
            </a:p>
            <a:p>
              <a:pPr marL="171450" lvl="1" indent="-171450" algn="l" defTabSz="800100">
                <a:lnSpc>
                  <a:spcPct val="90000"/>
                </a:lnSpc>
                <a:spcBef>
                  <a:spcPct val="0"/>
                </a:spcBef>
                <a:spcAft>
                  <a:spcPct val="15000"/>
                </a:spcAft>
                <a:buChar char="•"/>
              </a:pPr>
              <a:r>
                <a:rPr lang="zh-CN" altLang="en-US" sz="1800" kern="1200" dirty="0"/>
                <a:t>在一些硬件后端上做</a:t>
              </a:r>
              <a:r>
                <a:rPr lang="en-US" altLang="zh-CN" sz="1800" kern="1200" dirty="0"/>
                <a:t>benchmark</a:t>
              </a:r>
              <a:r>
                <a:rPr lang="zh-CN" altLang="en-US" sz="1800" kern="1200" dirty="0"/>
                <a:t>测试</a:t>
              </a:r>
            </a:p>
          </p:txBody>
        </p:sp>
        <p:sp>
          <p:nvSpPr>
            <p:cNvPr id="40" name="任意多边形: 形状 39">
              <a:extLst>
                <a:ext uri="{FF2B5EF4-FFF2-40B4-BE49-F238E27FC236}">
                  <a16:creationId xmlns:a16="http://schemas.microsoft.com/office/drawing/2014/main" id="{5E4238C8-0CEC-49F8-EB86-62C88E46A64A}"/>
                </a:ext>
              </a:extLst>
            </p:cNvPr>
            <p:cNvSpPr/>
            <p:nvPr/>
          </p:nvSpPr>
          <p:spPr>
            <a:xfrm rot="20817767">
              <a:off x="7643889" y="4254198"/>
              <a:ext cx="1169931" cy="466403"/>
            </a:xfrm>
            <a:custGeom>
              <a:avLst/>
              <a:gdLst>
                <a:gd name="connsiteX0" fmla="*/ 0 w 1169931"/>
                <a:gd name="connsiteY0" fmla="*/ 93281 h 466403"/>
                <a:gd name="connsiteX1" fmla="*/ 936730 w 1169931"/>
                <a:gd name="connsiteY1" fmla="*/ 93281 h 466403"/>
                <a:gd name="connsiteX2" fmla="*/ 936730 w 1169931"/>
                <a:gd name="connsiteY2" fmla="*/ 0 h 466403"/>
                <a:gd name="connsiteX3" fmla="*/ 1169931 w 1169931"/>
                <a:gd name="connsiteY3" fmla="*/ 233202 h 466403"/>
                <a:gd name="connsiteX4" fmla="*/ 936730 w 1169931"/>
                <a:gd name="connsiteY4" fmla="*/ 466403 h 466403"/>
                <a:gd name="connsiteX5" fmla="*/ 936730 w 1169931"/>
                <a:gd name="connsiteY5" fmla="*/ 373122 h 466403"/>
                <a:gd name="connsiteX6" fmla="*/ 0 w 1169931"/>
                <a:gd name="connsiteY6" fmla="*/ 373122 h 466403"/>
                <a:gd name="connsiteX7" fmla="*/ 0 w 1169931"/>
                <a:gd name="connsiteY7" fmla="*/ 93281 h 466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9931" h="466403">
                  <a:moveTo>
                    <a:pt x="0" y="93281"/>
                  </a:moveTo>
                  <a:lnTo>
                    <a:pt x="936730" y="93281"/>
                  </a:lnTo>
                  <a:lnTo>
                    <a:pt x="936730" y="0"/>
                  </a:lnTo>
                  <a:lnTo>
                    <a:pt x="1169931" y="233202"/>
                  </a:lnTo>
                  <a:lnTo>
                    <a:pt x="936730" y="466403"/>
                  </a:lnTo>
                  <a:lnTo>
                    <a:pt x="936730" y="373122"/>
                  </a:lnTo>
                  <a:lnTo>
                    <a:pt x="0" y="373122"/>
                  </a:lnTo>
                  <a:lnTo>
                    <a:pt x="0" y="9328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3281" rIns="139921" bIns="9328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latin typeface="宋体" panose="02010600030101010101" pitchFamily="2" charset="-122"/>
                <a:ea typeface="宋体" panose="02010600030101010101" pitchFamily="2" charset="-122"/>
              </a:endParaRPr>
            </a:p>
          </p:txBody>
        </p:sp>
        <p:sp>
          <p:nvSpPr>
            <p:cNvPr id="41" name="任意多边形: 形状 40">
              <a:extLst>
                <a:ext uri="{FF2B5EF4-FFF2-40B4-BE49-F238E27FC236}">
                  <a16:creationId xmlns:a16="http://schemas.microsoft.com/office/drawing/2014/main" id="{728A9FEF-608F-5CF5-AB5F-7D97CEA1F44F}"/>
                </a:ext>
              </a:extLst>
            </p:cNvPr>
            <p:cNvSpPr/>
            <p:nvPr/>
          </p:nvSpPr>
          <p:spPr>
            <a:xfrm>
              <a:off x="9183187" y="3364657"/>
              <a:ext cx="1873322" cy="1857600"/>
            </a:xfrm>
            <a:custGeom>
              <a:avLst/>
              <a:gdLst>
                <a:gd name="connsiteX0" fmla="*/ 0 w 1873322"/>
                <a:gd name="connsiteY0" fmla="*/ 185760 h 1857600"/>
                <a:gd name="connsiteX1" fmla="*/ 185760 w 1873322"/>
                <a:gd name="connsiteY1" fmla="*/ 0 h 1857600"/>
                <a:gd name="connsiteX2" fmla="*/ 1687562 w 1873322"/>
                <a:gd name="connsiteY2" fmla="*/ 0 h 1857600"/>
                <a:gd name="connsiteX3" fmla="*/ 1873322 w 1873322"/>
                <a:gd name="connsiteY3" fmla="*/ 185760 h 1857600"/>
                <a:gd name="connsiteX4" fmla="*/ 1873322 w 1873322"/>
                <a:gd name="connsiteY4" fmla="*/ 1671840 h 1857600"/>
                <a:gd name="connsiteX5" fmla="*/ 1687562 w 1873322"/>
                <a:gd name="connsiteY5" fmla="*/ 1857600 h 1857600"/>
                <a:gd name="connsiteX6" fmla="*/ 185760 w 1873322"/>
                <a:gd name="connsiteY6" fmla="*/ 1857600 h 1857600"/>
                <a:gd name="connsiteX7" fmla="*/ 0 w 1873322"/>
                <a:gd name="connsiteY7" fmla="*/ 1671840 h 1857600"/>
                <a:gd name="connsiteX8" fmla="*/ 0 w 1873322"/>
                <a:gd name="connsiteY8" fmla="*/ 185760 h 18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3322" h="1857600">
                  <a:moveTo>
                    <a:pt x="0" y="185760"/>
                  </a:moveTo>
                  <a:cubicBezTo>
                    <a:pt x="0" y="83168"/>
                    <a:pt x="83168" y="0"/>
                    <a:pt x="185760" y="0"/>
                  </a:cubicBezTo>
                  <a:lnTo>
                    <a:pt x="1687562" y="0"/>
                  </a:lnTo>
                  <a:cubicBezTo>
                    <a:pt x="1790154" y="0"/>
                    <a:pt x="1873322" y="83168"/>
                    <a:pt x="1873322" y="185760"/>
                  </a:cubicBezTo>
                  <a:lnTo>
                    <a:pt x="1873322" y="1671840"/>
                  </a:lnTo>
                  <a:cubicBezTo>
                    <a:pt x="1873322" y="1774432"/>
                    <a:pt x="1790154" y="1857600"/>
                    <a:pt x="1687562" y="1857600"/>
                  </a:cubicBezTo>
                  <a:lnTo>
                    <a:pt x="185760" y="1857600"/>
                  </a:lnTo>
                  <a:cubicBezTo>
                    <a:pt x="83168" y="1857600"/>
                    <a:pt x="0" y="1774432"/>
                    <a:pt x="0" y="1671840"/>
                  </a:cubicBezTo>
                  <a:lnTo>
                    <a:pt x="0" y="18576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170688" rIns="170688" bIns="1199712" numCol="1" spcCol="1270" anchor="t" anchorCtr="0">
              <a:noAutofit/>
            </a:bodyPr>
            <a:lstStyle/>
            <a:p>
              <a:pPr marL="0" lvl="0" indent="0" algn="l" defTabSz="1066800">
                <a:lnSpc>
                  <a:spcPct val="90000"/>
                </a:lnSpc>
                <a:spcBef>
                  <a:spcPct val="0"/>
                </a:spcBef>
                <a:spcAft>
                  <a:spcPct val="35000"/>
                </a:spcAft>
                <a:buNone/>
              </a:pPr>
              <a:r>
                <a:rPr lang="zh-CN" altLang="en-US" sz="2400" kern="1200" dirty="0">
                  <a:latin typeface="宋体" panose="02010600030101010101" pitchFamily="2" charset="-122"/>
                  <a:ea typeface="宋体" panose="02010600030101010101" pitchFamily="2" charset="-122"/>
                </a:rPr>
                <a:t>更新</a:t>
              </a:r>
            </a:p>
          </p:txBody>
        </p:sp>
        <p:sp>
          <p:nvSpPr>
            <p:cNvPr id="42" name="任意多边形: 形状 41">
              <a:extLst>
                <a:ext uri="{FF2B5EF4-FFF2-40B4-BE49-F238E27FC236}">
                  <a16:creationId xmlns:a16="http://schemas.microsoft.com/office/drawing/2014/main" id="{46443C79-59DD-AFD8-7FEF-3D9A1C61D26F}"/>
                </a:ext>
              </a:extLst>
            </p:cNvPr>
            <p:cNvSpPr/>
            <p:nvPr/>
          </p:nvSpPr>
          <p:spPr>
            <a:xfrm>
              <a:off x="9568926" y="4214711"/>
              <a:ext cx="2151262" cy="1246827"/>
            </a:xfrm>
            <a:custGeom>
              <a:avLst/>
              <a:gdLst>
                <a:gd name="connsiteX0" fmla="*/ 0 w 1873322"/>
                <a:gd name="connsiteY0" fmla="*/ 187332 h 2047728"/>
                <a:gd name="connsiteX1" fmla="*/ 187332 w 1873322"/>
                <a:gd name="connsiteY1" fmla="*/ 0 h 2047728"/>
                <a:gd name="connsiteX2" fmla="*/ 1685990 w 1873322"/>
                <a:gd name="connsiteY2" fmla="*/ 0 h 2047728"/>
                <a:gd name="connsiteX3" fmla="*/ 1873322 w 1873322"/>
                <a:gd name="connsiteY3" fmla="*/ 187332 h 2047728"/>
                <a:gd name="connsiteX4" fmla="*/ 1873322 w 1873322"/>
                <a:gd name="connsiteY4" fmla="*/ 1860396 h 2047728"/>
                <a:gd name="connsiteX5" fmla="*/ 1685990 w 1873322"/>
                <a:gd name="connsiteY5" fmla="*/ 2047728 h 2047728"/>
                <a:gd name="connsiteX6" fmla="*/ 187332 w 1873322"/>
                <a:gd name="connsiteY6" fmla="*/ 2047728 h 2047728"/>
                <a:gd name="connsiteX7" fmla="*/ 0 w 1873322"/>
                <a:gd name="connsiteY7" fmla="*/ 1860396 h 2047728"/>
                <a:gd name="connsiteX8" fmla="*/ 0 w 1873322"/>
                <a:gd name="connsiteY8" fmla="*/ 187332 h 204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3322" h="2047728">
                  <a:moveTo>
                    <a:pt x="0" y="187332"/>
                  </a:moveTo>
                  <a:cubicBezTo>
                    <a:pt x="0" y="83871"/>
                    <a:pt x="83871" y="0"/>
                    <a:pt x="187332" y="0"/>
                  </a:cubicBezTo>
                  <a:lnTo>
                    <a:pt x="1685990" y="0"/>
                  </a:lnTo>
                  <a:cubicBezTo>
                    <a:pt x="1789451" y="0"/>
                    <a:pt x="1873322" y="83871"/>
                    <a:pt x="1873322" y="187332"/>
                  </a:cubicBezTo>
                  <a:lnTo>
                    <a:pt x="1873322" y="1860396"/>
                  </a:lnTo>
                  <a:cubicBezTo>
                    <a:pt x="1873322" y="1963857"/>
                    <a:pt x="1789451" y="2047728"/>
                    <a:pt x="1685990" y="2047728"/>
                  </a:cubicBezTo>
                  <a:lnTo>
                    <a:pt x="187332" y="2047728"/>
                  </a:lnTo>
                  <a:cubicBezTo>
                    <a:pt x="83871" y="2047728"/>
                    <a:pt x="0" y="1963857"/>
                    <a:pt x="0" y="1860396"/>
                  </a:cubicBezTo>
                  <a:lnTo>
                    <a:pt x="0" y="18733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2884" tIns="182884" rIns="182884" bIns="182884"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宋体" panose="02010600030101010101" pitchFamily="2" charset="-122"/>
                  <a:ea typeface="宋体" panose="02010600030101010101" pitchFamily="2" charset="-122"/>
                </a:rPr>
                <a:t>评估阶段得到的数据用于更新</a:t>
              </a:r>
              <a:r>
                <a:rPr lang="en-US" altLang="zh-CN" sz="1800" kern="1200" dirty="0">
                  <a:latin typeface="宋体" panose="02010600030101010101" pitchFamily="2" charset="-122"/>
                  <a:ea typeface="宋体" panose="02010600030101010101" pitchFamily="2" charset="-122"/>
                </a:rPr>
                <a:t>cost-model</a:t>
              </a:r>
              <a:endParaRPr lang="zh-CN" altLang="en-US" sz="1800" kern="1200" dirty="0">
                <a:latin typeface="宋体" panose="02010600030101010101" pitchFamily="2" charset="-122"/>
                <a:ea typeface="宋体" panose="02010600030101010101" pitchFamily="2" charset="-122"/>
              </a:endParaRPr>
            </a:p>
          </p:txBody>
        </p:sp>
      </p:grpSp>
      <p:sp>
        <p:nvSpPr>
          <p:cNvPr id="43" name="文本框 42">
            <a:extLst>
              <a:ext uri="{FF2B5EF4-FFF2-40B4-BE49-F238E27FC236}">
                <a16:creationId xmlns:a16="http://schemas.microsoft.com/office/drawing/2014/main" id="{D90BABF3-1AF9-9E7A-5D2A-91196C3CCE5C}"/>
              </a:ext>
            </a:extLst>
          </p:cNvPr>
          <p:cNvSpPr txBox="1"/>
          <p:nvPr/>
        </p:nvSpPr>
        <p:spPr>
          <a:xfrm>
            <a:off x="8399340" y="1412685"/>
            <a:ext cx="3633522" cy="830997"/>
          </a:xfrm>
          <a:prstGeom prst="rect">
            <a:avLst/>
          </a:prstGeom>
          <a:noFill/>
        </p:spPr>
        <p:txBody>
          <a:bodyPr wrap="square">
            <a:spAutoFit/>
          </a:bodyPr>
          <a:lstStyle/>
          <a:p>
            <a:pPr algn="ctr"/>
            <a:r>
              <a:rPr lang="en-US" altLang="zh-CN" sz="2400" dirty="0"/>
              <a:t>Validation</a:t>
            </a:r>
            <a:r>
              <a:rPr lang="zh-CN" altLang="en-US" sz="2400" dirty="0"/>
              <a:t>帮助去除搜索空间中错误的优化可能</a:t>
            </a:r>
            <a:endParaRPr lang="en-US" altLang="zh-CN" sz="2400" dirty="0"/>
          </a:p>
        </p:txBody>
      </p:sp>
    </p:spTree>
    <p:extLst>
      <p:ext uri="{BB962C8B-B14F-4D97-AF65-F5344CB8AC3E}">
        <p14:creationId xmlns:p14="http://schemas.microsoft.com/office/powerpoint/2010/main" val="1416746319"/>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2E0715-89EC-4100-0057-9DA5FB770B90}"/>
              </a:ext>
            </a:extLst>
          </p:cNvPr>
          <p:cNvPicPr>
            <a:picLocks noChangeAspect="1"/>
          </p:cNvPicPr>
          <p:nvPr/>
        </p:nvPicPr>
        <p:blipFill>
          <a:blip r:embed="rId3"/>
          <a:stretch>
            <a:fillRect/>
          </a:stretch>
        </p:blipFill>
        <p:spPr>
          <a:xfrm>
            <a:off x="0" y="0"/>
            <a:ext cx="7122097" cy="6858000"/>
          </a:xfrm>
          <a:prstGeom prst="rect">
            <a:avLst/>
          </a:prstGeom>
        </p:spPr>
      </p:pic>
      <p:sp>
        <p:nvSpPr>
          <p:cNvPr id="5" name="文本框 4">
            <a:extLst>
              <a:ext uri="{FF2B5EF4-FFF2-40B4-BE49-F238E27FC236}">
                <a16:creationId xmlns:a16="http://schemas.microsoft.com/office/drawing/2014/main" id="{74026791-74CE-D1CE-5610-5DEA852157BC}"/>
              </a:ext>
            </a:extLst>
          </p:cNvPr>
          <p:cNvSpPr txBox="1"/>
          <p:nvPr/>
        </p:nvSpPr>
        <p:spPr>
          <a:xfrm>
            <a:off x="7272517" y="1692947"/>
            <a:ext cx="4919483" cy="3693319"/>
          </a:xfrm>
          <a:prstGeom prst="rect">
            <a:avLst/>
          </a:prstGeom>
          <a:noFill/>
        </p:spPr>
        <p:txBody>
          <a:bodyPr wrap="square">
            <a:spAutoFit/>
          </a:bodyPr>
          <a:lstStyle/>
          <a:p>
            <a:pPr marL="285750" indent="-285750">
              <a:buFont typeface="Arial" panose="020B0604020202020204" pitchFamily="34" charset="0"/>
              <a:buChar char="•"/>
            </a:pPr>
            <a:r>
              <a:rPr lang="en-US" altLang="zh-CN" dirty="0"/>
              <a:t>Parallel</a:t>
            </a:r>
          </a:p>
          <a:p>
            <a:r>
              <a:rPr lang="zh-CN" altLang="en-US" dirty="0"/>
              <a:t>每个子节点都能被独立地探索并调优</a:t>
            </a:r>
            <a:endParaRPr lang="en-US" altLang="zh-CN" dirty="0"/>
          </a:p>
          <a:p>
            <a:endParaRPr lang="en-US" altLang="zh-CN" dirty="0"/>
          </a:p>
          <a:p>
            <a:pPr marL="285750" indent="-285750">
              <a:buFont typeface="Arial" panose="020B0604020202020204" pitchFamily="34" charset="0"/>
              <a:buChar char="•"/>
            </a:pPr>
            <a:r>
              <a:rPr lang="en-US" altLang="zh-CN" dirty="0"/>
              <a:t>Prefix-based</a:t>
            </a:r>
          </a:p>
          <a:p>
            <a:r>
              <a:rPr lang="zh-CN" altLang="en-US" dirty="0"/>
              <a:t>每次只探索一维，其他参数不变。</a:t>
            </a:r>
            <a:endParaRPr lang="en-US" altLang="zh-CN" dirty="0"/>
          </a:p>
          <a:p>
            <a:endParaRPr lang="en-US" altLang="zh-CN" dirty="0"/>
          </a:p>
          <a:p>
            <a:pPr marL="285750" indent="-285750">
              <a:buFont typeface="Arial" panose="020B0604020202020204" pitchFamily="34" charset="0"/>
              <a:buChar char="•"/>
            </a:pPr>
            <a:r>
              <a:rPr lang="en-US" altLang="zh-CN" dirty="0"/>
              <a:t>Exhaustive</a:t>
            </a:r>
          </a:p>
          <a:p>
            <a:r>
              <a:rPr lang="zh-CN" altLang="en-US" dirty="0"/>
              <a:t>详细地探索子树（指数级别复杂度）</a:t>
            </a:r>
            <a:endParaRPr lang="en-US" altLang="zh-CN" dirty="0"/>
          </a:p>
          <a:p>
            <a:endParaRPr lang="en-US" altLang="zh-CN" dirty="0"/>
          </a:p>
          <a:p>
            <a:pPr marL="285750" indent="-285750">
              <a:buFont typeface="Arial" panose="020B0604020202020204" pitchFamily="34" charset="0"/>
              <a:buChar char="•"/>
            </a:pPr>
            <a:r>
              <a:rPr lang="en-US" altLang="zh-CN" dirty="0"/>
              <a:t>Equivalence</a:t>
            </a:r>
          </a:p>
          <a:p>
            <a:r>
              <a:rPr lang="zh-CN" altLang="en-US" dirty="0"/>
              <a:t>如果一组</a:t>
            </a:r>
            <a:r>
              <a:rPr lang="en-US" altLang="zh-CN" dirty="0"/>
              <a:t>kernel</a:t>
            </a:r>
            <a:r>
              <a:rPr lang="zh-CN" altLang="en-US" dirty="0"/>
              <a:t>是同样的</a:t>
            </a:r>
            <a:r>
              <a:rPr lang="en-US" altLang="zh-CN" dirty="0"/>
              <a:t>shape</a:t>
            </a:r>
            <a:r>
              <a:rPr lang="zh-CN" altLang="en-US" dirty="0"/>
              <a:t>，在</a:t>
            </a:r>
            <a:r>
              <a:rPr lang="en-US" altLang="zh-CN" dirty="0"/>
              <a:t>DFG</a:t>
            </a:r>
            <a:r>
              <a:rPr lang="zh-CN" altLang="en-US" dirty="0"/>
              <a:t>中有着相似的</a:t>
            </a:r>
            <a:r>
              <a:rPr lang="en-US" altLang="zh-CN" dirty="0"/>
              <a:t>inbound</a:t>
            </a:r>
            <a:r>
              <a:rPr lang="zh-CN" altLang="en-US" dirty="0"/>
              <a:t>、</a:t>
            </a:r>
            <a:r>
              <a:rPr lang="en-US" altLang="zh-CN" dirty="0"/>
              <a:t>outbound</a:t>
            </a:r>
            <a:r>
              <a:rPr lang="zh-CN" altLang="en-US" dirty="0"/>
              <a:t>和</a:t>
            </a:r>
            <a:r>
              <a:rPr lang="en-US" altLang="zh-CN" dirty="0" err="1"/>
              <a:t>depencies</a:t>
            </a:r>
            <a:r>
              <a:rPr lang="zh-CN" altLang="en-US" dirty="0"/>
              <a:t>，那么它们可以同等看待。</a:t>
            </a:r>
            <a:endParaRPr lang="en-US" altLang="zh-CN" dirty="0"/>
          </a:p>
        </p:txBody>
      </p:sp>
      <p:sp>
        <p:nvSpPr>
          <p:cNvPr id="6" name="文本框 5">
            <a:extLst>
              <a:ext uri="{FF2B5EF4-FFF2-40B4-BE49-F238E27FC236}">
                <a16:creationId xmlns:a16="http://schemas.microsoft.com/office/drawing/2014/main" id="{87391327-5069-F9FD-35A0-8B058E8A641F}"/>
              </a:ext>
            </a:extLst>
          </p:cNvPr>
          <p:cNvSpPr txBox="1"/>
          <p:nvPr/>
        </p:nvSpPr>
        <p:spPr>
          <a:xfrm>
            <a:off x="7272517" y="822952"/>
            <a:ext cx="4580463" cy="461665"/>
          </a:xfrm>
          <a:prstGeom prst="rect">
            <a:avLst/>
          </a:prstGeom>
          <a:noFill/>
        </p:spPr>
        <p:txBody>
          <a:bodyPr wrap="square">
            <a:spAutoFit/>
          </a:bodyPr>
          <a:lstStyle/>
          <a:p>
            <a:r>
              <a:rPr lang="en-US" altLang="zh-CN" sz="2400" dirty="0">
                <a:latin typeface="+mn-ea"/>
              </a:rPr>
              <a:t>Astra</a:t>
            </a:r>
            <a:r>
              <a:rPr lang="zh-CN" altLang="en-US" sz="2400" dirty="0">
                <a:latin typeface="+mn-ea"/>
              </a:rPr>
              <a:t>中的</a:t>
            </a:r>
            <a:r>
              <a:rPr lang="en-US" altLang="zh-CN" sz="2400" dirty="0">
                <a:latin typeface="+mn-ea"/>
              </a:rPr>
              <a:t>exploration</a:t>
            </a:r>
            <a:endParaRPr lang="zh-CN" altLang="en-US" sz="2400" dirty="0">
              <a:latin typeface="+mn-ea"/>
            </a:endParaRPr>
          </a:p>
        </p:txBody>
      </p:sp>
    </p:spTree>
    <p:extLst>
      <p:ext uri="{BB962C8B-B14F-4D97-AF65-F5344CB8AC3E}">
        <p14:creationId xmlns:p14="http://schemas.microsoft.com/office/powerpoint/2010/main" val="156701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D9712F40-E842-470D-8571-BE2B90E15D09}"/>
              </a:ext>
            </a:extLst>
          </p:cNvPr>
          <p:cNvSpPr>
            <a:spLocks noChangeArrowheads="1"/>
          </p:cNvSpPr>
          <p:nvPr/>
        </p:nvSpPr>
        <p:spPr bwMode="auto">
          <a:xfrm>
            <a:off x="312821" y="1375390"/>
            <a:ext cx="1156635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a:solidFill>
                  <a:srgbClr val="34495E"/>
                </a:solidFill>
                <a:latin typeface="+mn-ea"/>
              </a:rPr>
              <a:t>Tensorization</a:t>
            </a:r>
            <a:r>
              <a:rPr lang="zh-CN" altLang="en-US" sz="3200" dirty="0">
                <a:solidFill>
                  <a:srgbClr val="34495E"/>
                </a:solidFill>
                <a:latin typeface="+mn-ea"/>
              </a:rPr>
              <a:t>会将高维张量分解为更小的张量，这些张量可以在并行硬件上更有效地计算。但手动编写容易出错。</a:t>
            </a:r>
            <a:endParaRPr lang="en-US" altLang="zh-CN" sz="3200" dirty="0">
              <a:solidFill>
                <a:srgbClr val="34495E"/>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34495E"/>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34495E"/>
                </a:solidFill>
                <a:latin typeface="+mn-ea"/>
              </a:rPr>
              <a:t>本文提出</a:t>
            </a:r>
            <a:r>
              <a:rPr lang="en-US" altLang="zh-CN" sz="3200" dirty="0" err="1">
                <a:solidFill>
                  <a:srgbClr val="34495E"/>
                </a:solidFill>
                <a:latin typeface="+mn-ea"/>
              </a:rPr>
              <a:t>TensorIR</a:t>
            </a:r>
            <a:r>
              <a:rPr lang="zh-CN" altLang="en-US" sz="3200" dirty="0">
                <a:solidFill>
                  <a:srgbClr val="34495E"/>
                </a:solidFill>
                <a:latin typeface="+mn-ea"/>
              </a:rPr>
              <a:t>，这种中间表示抽象了张量化的细节，使自动编写和优化张量化程序变得更加容易。</a:t>
            </a:r>
            <a:endParaRPr lang="en-US" altLang="zh-CN" sz="3200" dirty="0">
              <a:solidFill>
                <a:srgbClr val="34495E"/>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34495E"/>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34495E"/>
                </a:solidFill>
                <a:latin typeface="+mn-ea"/>
              </a:rPr>
              <a:t>TensorIR</a:t>
            </a:r>
            <a:r>
              <a:rPr lang="zh-CN" altLang="en-US" sz="3200" dirty="0">
                <a:solidFill>
                  <a:srgbClr val="34495E"/>
                </a:solidFill>
                <a:latin typeface="+mn-ea"/>
              </a:rPr>
              <a:t>：用</a:t>
            </a:r>
            <a:r>
              <a:rPr lang="en-US" altLang="zh-CN" sz="3200" dirty="0">
                <a:solidFill>
                  <a:srgbClr val="34495E"/>
                </a:solidFill>
                <a:latin typeface="+mn-ea"/>
              </a:rPr>
              <a:t>tensor computation primitives</a:t>
            </a:r>
            <a:r>
              <a:rPr lang="zh-CN" altLang="en-US" sz="3200" dirty="0">
                <a:solidFill>
                  <a:srgbClr val="34495E"/>
                </a:solidFill>
                <a:latin typeface="+mn-ea"/>
              </a:rPr>
              <a:t>优化程序的编译器抽象；生成</a:t>
            </a:r>
            <a:r>
              <a:rPr lang="en-US" altLang="zh-CN" sz="3200" dirty="0">
                <a:solidFill>
                  <a:srgbClr val="34495E"/>
                </a:solidFill>
                <a:latin typeface="+mn-ea"/>
              </a:rPr>
              <a:t>loop nest representation</a:t>
            </a:r>
            <a:r>
              <a:rPr lang="zh-CN" altLang="en-US" sz="3200" dirty="0">
                <a:solidFill>
                  <a:srgbClr val="34495E"/>
                </a:solidFill>
                <a:latin typeface="+mn-ea"/>
              </a:rPr>
              <a:t>；将</a:t>
            </a:r>
            <a:r>
              <a:rPr lang="en-US" altLang="zh-CN" sz="3200" dirty="0">
                <a:solidFill>
                  <a:srgbClr val="34495E"/>
                </a:solidFill>
                <a:latin typeface="+mn-ea"/>
              </a:rPr>
              <a:t>tensor computation</a:t>
            </a:r>
            <a:r>
              <a:rPr lang="zh-CN" altLang="en-US" sz="3200" dirty="0">
                <a:solidFill>
                  <a:srgbClr val="34495E"/>
                </a:solidFill>
                <a:latin typeface="+mn-ea"/>
              </a:rPr>
              <a:t>放在第一位考虑。</a:t>
            </a:r>
            <a:endParaRPr lang="en-US" altLang="zh-CN" sz="3200" dirty="0">
              <a:solidFill>
                <a:srgbClr val="34495E"/>
              </a:solidFill>
              <a:latin typeface="+mn-ea"/>
            </a:endParaRPr>
          </a:p>
        </p:txBody>
      </p:sp>
      <p:sp>
        <p:nvSpPr>
          <p:cNvPr id="2" name="文本框 1">
            <a:extLst>
              <a:ext uri="{FF2B5EF4-FFF2-40B4-BE49-F238E27FC236}">
                <a16:creationId xmlns:a16="http://schemas.microsoft.com/office/drawing/2014/main" id="{99284503-7100-968A-8F3F-D0E5A9E0B794}"/>
              </a:ext>
            </a:extLst>
          </p:cNvPr>
          <p:cNvSpPr txBox="1"/>
          <p:nvPr/>
        </p:nvSpPr>
        <p:spPr>
          <a:xfrm>
            <a:off x="701167" y="144940"/>
            <a:ext cx="1821324"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Abstract</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4EA75EDC-C451-B175-A376-CBCE96D5CA09}"/>
              </a:ext>
            </a:extLst>
          </p:cNvPr>
          <p:cNvGrpSpPr/>
          <p:nvPr/>
        </p:nvGrpSpPr>
        <p:grpSpPr>
          <a:xfrm>
            <a:off x="2584397" y="217491"/>
            <a:ext cx="10096500" cy="439541"/>
            <a:chOff x="2584397" y="217491"/>
            <a:chExt cx="10096500" cy="439541"/>
          </a:xfrm>
        </p:grpSpPr>
        <p:sp>
          <p:nvSpPr>
            <p:cNvPr id="4" name="圆角矩形 3">
              <a:extLst>
                <a:ext uri="{FF2B5EF4-FFF2-40B4-BE49-F238E27FC236}">
                  <a16:creationId xmlns:a16="http://schemas.microsoft.com/office/drawing/2014/main" id="{02445F28-B9CD-4B1D-2BC8-A9FA6AE5B403}"/>
                </a:ext>
              </a:extLst>
            </p:cNvPr>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7">
              <a:extLst>
                <a:ext uri="{FF2B5EF4-FFF2-40B4-BE49-F238E27FC236}">
                  <a16:creationId xmlns:a16="http://schemas.microsoft.com/office/drawing/2014/main" id="{5F7B4EF7-AEAA-499A-339E-0F86B6895592}"/>
                </a:ext>
              </a:extLst>
            </p:cNvPr>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圆角矩形 4">
            <a:extLst>
              <a:ext uri="{FF2B5EF4-FFF2-40B4-BE49-F238E27FC236}">
                <a16:creationId xmlns:a16="http://schemas.microsoft.com/office/drawing/2014/main" id="{AFB70314-FA9A-7704-C766-381BE503E5C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7103377"/>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73336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EVALUATION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434536" y="217492"/>
            <a:ext cx="9246361" cy="512219"/>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523220"/>
            <a:chOff x="-254000" y="201683"/>
            <a:chExt cx="898070" cy="523220"/>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26E2D221-8E3D-A974-AF61-70D0C37683CA}"/>
              </a:ext>
            </a:extLst>
          </p:cNvPr>
          <p:cNvPicPr>
            <a:picLocks noChangeAspect="1"/>
          </p:cNvPicPr>
          <p:nvPr/>
        </p:nvPicPr>
        <p:blipFill>
          <a:blip r:embed="rId3"/>
          <a:stretch>
            <a:fillRect/>
          </a:stretch>
        </p:blipFill>
        <p:spPr>
          <a:xfrm>
            <a:off x="162246" y="887013"/>
            <a:ext cx="6230091" cy="5826047"/>
          </a:xfrm>
          <a:prstGeom prst="rect">
            <a:avLst/>
          </a:prstGeom>
        </p:spPr>
      </p:pic>
      <p:pic>
        <p:nvPicPr>
          <p:cNvPr id="9" name="图片 8">
            <a:extLst>
              <a:ext uri="{FF2B5EF4-FFF2-40B4-BE49-F238E27FC236}">
                <a16:creationId xmlns:a16="http://schemas.microsoft.com/office/drawing/2014/main" id="{B44F80AC-2E33-8093-4BD2-52C26A0B0AEB}"/>
              </a:ext>
            </a:extLst>
          </p:cNvPr>
          <p:cNvPicPr>
            <a:picLocks noChangeAspect="1"/>
          </p:cNvPicPr>
          <p:nvPr/>
        </p:nvPicPr>
        <p:blipFill>
          <a:blip r:embed="rId4"/>
          <a:stretch>
            <a:fillRect/>
          </a:stretch>
        </p:blipFill>
        <p:spPr>
          <a:xfrm>
            <a:off x="6496274" y="3122020"/>
            <a:ext cx="5533480" cy="3735980"/>
          </a:xfrm>
          <a:prstGeom prst="rect">
            <a:avLst/>
          </a:prstGeom>
        </p:spPr>
      </p:pic>
      <p:sp>
        <p:nvSpPr>
          <p:cNvPr id="3" name="文本框 2">
            <a:extLst>
              <a:ext uri="{FF2B5EF4-FFF2-40B4-BE49-F238E27FC236}">
                <a16:creationId xmlns:a16="http://schemas.microsoft.com/office/drawing/2014/main" id="{837DA0F0-44E6-775F-F629-94626E2F87BA}"/>
              </a:ext>
            </a:extLst>
          </p:cNvPr>
          <p:cNvSpPr txBox="1"/>
          <p:nvPr/>
        </p:nvSpPr>
        <p:spPr>
          <a:xfrm>
            <a:off x="6729223" y="1381092"/>
            <a:ext cx="4243578" cy="1200329"/>
          </a:xfrm>
          <a:prstGeom prst="rect">
            <a:avLst/>
          </a:prstGeom>
          <a:noFill/>
        </p:spPr>
        <p:txBody>
          <a:bodyPr wrap="square">
            <a:spAutoFit/>
          </a:bodyPr>
          <a:lstStyle/>
          <a:p>
            <a:r>
              <a:rPr lang="zh-CN" altLang="en-US" sz="2400" dirty="0">
                <a:latin typeface="+mn-ea"/>
              </a:rPr>
              <a:t>由</a:t>
            </a:r>
            <a:r>
              <a:rPr lang="en-US" altLang="zh-CN" sz="2400" dirty="0" err="1">
                <a:latin typeface="+mn-ea"/>
              </a:rPr>
              <a:t>TensorIR</a:t>
            </a:r>
            <a:r>
              <a:rPr lang="zh-CN" altLang="en-US" sz="2400" dirty="0">
                <a:latin typeface="+mn-ea"/>
              </a:rPr>
              <a:t>构成的端到端编译器比</a:t>
            </a:r>
            <a:r>
              <a:rPr lang="en-US" altLang="zh-CN" sz="2400" dirty="0" err="1">
                <a:latin typeface="+mn-ea"/>
              </a:rPr>
              <a:t>PyTorch</a:t>
            </a:r>
            <a:r>
              <a:rPr lang="zh-CN" altLang="en-US" sz="2400" dirty="0">
                <a:latin typeface="+mn-ea"/>
              </a:rPr>
              <a:t>、</a:t>
            </a:r>
            <a:r>
              <a:rPr lang="en-US" altLang="zh-CN" sz="2400" dirty="0">
                <a:latin typeface="+mn-ea"/>
              </a:rPr>
              <a:t>TVM</a:t>
            </a:r>
            <a:r>
              <a:rPr lang="zh-CN" altLang="en-US" sz="2400" dirty="0">
                <a:latin typeface="+mn-ea"/>
              </a:rPr>
              <a:t>和</a:t>
            </a:r>
            <a:r>
              <a:rPr lang="en-US" altLang="zh-CN" sz="2400" dirty="0">
                <a:latin typeface="+mn-ea"/>
              </a:rPr>
              <a:t>AMOS</a:t>
            </a:r>
            <a:r>
              <a:rPr lang="zh-CN" altLang="en-US" sz="2400" dirty="0">
                <a:latin typeface="+mn-ea"/>
              </a:rPr>
              <a:t>快</a:t>
            </a:r>
            <a:r>
              <a:rPr lang="en-US" altLang="zh-CN" sz="2400" dirty="0">
                <a:latin typeface="+mn-ea"/>
              </a:rPr>
              <a:t>1.2 - 8.8</a:t>
            </a:r>
            <a:r>
              <a:rPr lang="zh-CN" altLang="en-US" sz="2400" dirty="0">
                <a:latin typeface="+mn-ea"/>
              </a:rPr>
              <a:t>倍</a:t>
            </a:r>
          </a:p>
        </p:txBody>
      </p:sp>
    </p:spTree>
    <p:extLst>
      <p:ext uri="{BB962C8B-B14F-4D97-AF65-F5344CB8AC3E}">
        <p14:creationId xmlns:p14="http://schemas.microsoft.com/office/powerpoint/2010/main" val="1408308953"/>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600604" y="3727308"/>
            <a:ext cx="6990791" cy="1107996"/>
          </a:xfrm>
          <a:prstGeom prst="rect">
            <a:avLst/>
          </a:prstGeom>
          <a:noFill/>
        </p:spPr>
        <p:txBody>
          <a:bodyPr wrap="square" rtlCol="0">
            <a:spAutoFit/>
          </a:bodyPr>
          <a:lstStyle/>
          <a:p>
            <a:pPr algn="ctr"/>
            <a:r>
              <a:rPr lang="zh-CN" altLang="en-US" sz="6600" b="1" dirty="0">
                <a:solidFill>
                  <a:srgbClr val="005CA1"/>
                </a:solidFill>
                <a:latin typeface="微软雅黑" panose="020B0503020204020204" pitchFamily="34" charset="-122"/>
                <a:ea typeface="微软雅黑" panose="020B0503020204020204" pitchFamily="34" charset="-122"/>
              </a:rPr>
              <a:t>感谢倾听</a:t>
            </a: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sp>
        <p:nvSpPr>
          <p:cNvPr id="3" name="矩形 2">
            <a:extLst>
              <a:ext uri="{FF2B5EF4-FFF2-40B4-BE49-F238E27FC236}">
                <a16:creationId xmlns:a16="http://schemas.microsoft.com/office/drawing/2014/main" id="{D9F9524D-A129-4099-8427-BF8B17515BCE}"/>
              </a:ext>
            </a:extLst>
          </p:cNvPr>
          <p:cNvSpPr/>
          <p:nvPr/>
        </p:nvSpPr>
        <p:spPr>
          <a:xfrm>
            <a:off x="0" y="6309360"/>
            <a:ext cx="12192000" cy="564280"/>
          </a:xfrm>
          <a:prstGeom prst="rect">
            <a:avLst/>
          </a:prstGeom>
          <a:solidFill>
            <a:srgbClr val="1A6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CCC14D3-47A9-4B5C-9A62-2635CD5810FC}"/>
              </a:ext>
            </a:extLst>
          </p:cNvPr>
          <p:cNvSpPr txBox="1"/>
          <p:nvPr/>
        </p:nvSpPr>
        <p:spPr>
          <a:xfrm>
            <a:off x="4775834" y="6406834"/>
            <a:ext cx="2640330"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汇报人：阮庭峰</a:t>
            </a:r>
          </a:p>
        </p:txBody>
      </p:sp>
    </p:spTree>
    <p:extLst>
      <p:ext uri="{BB962C8B-B14F-4D97-AF65-F5344CB8AC3E}">
        <p14:creationId xmlns:p14="http://schemas.microsoft.com/office/powerpoint/2010/main" val="189273232"/>
      </p:ext>
    </p:extLst>
  </p:cSld>
  <p:clrMapOvr>
    <a:masterClrMapping/>
  </p:clrMapOvr>
  <mc:AlternateContent xmlns:mc="http://schemas.openxmlformats.org/markup-compatibility/2006" xmlns:p14="http://schemas.microsoft.com/office/powerpoint/2010/main">
    <mc:Choice Requires="p14">
      <p:transition p14:dur="10" advTm="152"/>
    </mc:Choice>
    <mc:Fallback xmlns="">
      <p:transition advTm="1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07677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Introduce</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835043" y="217492"/>
            <a:ext cx="9845854" cy="507412"/>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523220"/>
            <a:chOff x="-254000" y="201683"/>
            <a:chExt cx="898070" cy="523220"/>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98" name="文本框 97">
            <a:extLst>
              <a:ext uri="{FF2B5EF4-FFF2-40B4-BE49-F238E27FC236}">
                <a16:creationId xmlns:a16="http://schemas.microsoft.com/office/drawing/2014/main" id="{7D5C5548-EBB8-4ECF-8B4C-FD92347DE797}"/>
              </a:ext>
            </a:extLst>
          </p:cNvPr>
          <p:cNvSpPr txBox="1"/>
          <p:nvPr/>
        </p:nvSpPr>
        <p:spPr>
          <a:xfrm>
            <a:off x="217833" y="908562"/>
            <a:ext cx="11756333" cy="954107"/>
          </a:xfrm>
          <a:prstGeom prst="rect">
            <a:avLst/>
          </a:prstGeom>
          <a:noFill/>
        </p:spPr>
        <p:txBody>
          <a:bodyPr wrap="square">
            <a:spAutoFit/>
          </a:bodyPr>
          <a:lstStyle/>
          <a:p>
            <a:r>
              <a:rPr lang="en-US" altLang="zh-CN" sz="3200" dirty="0">
                <a:solidFill>
                  <a:srgbClr val="FF0000"/>
                </a:solidFill>
              </a:rPr>
              <a:t>Problem:</a:t>
            </a:r>
            <a:r>
              <a:rPr lang="zh-CN" altLang="en-US" sz="3200" dirty="0">
                <a:solidFill>
                  <a:srgbClr val="FF0000"/>
                </a:solidFill>
              </a:rPr>
              <a:t> </a:t>
            </a:r>
            <a:r>
              <a:rPr lang="en-US" altLang="zh-CN" sz="3200" dirty="0" err="1">
                <a:solidFill>
                  <a:srgbClr val="FF0000"/>
                </a:solidFill>
              </a:rPr>
              <a:t>tensoried</a:t>
            </a:r>
            <a:r>
              <a:rPr lang="en-US" altLang="zh-CN" sz="3200" dirty="0">
                <a:solidFill>
                  <a:srgbClr val="FF0000"/>
                </a:solidFill>
              </a:rPr>
              <a:t> program optimization </a:t>
            </a:r>
          </a:p>
          <a:p>
            <a:r>
              <a:rPr lang="en-US" altLang="zh-CN" sz="2400" dirty="0">
                <a:sym typeface="Wingdings" panose="05000000000000000000" pitchFamily="2" charset="2"/>
              </a:rPr>
              <a:t> </a:t>
            </a:r>
            <a:r>
              <a:rPr lang="zh-CN" altLang="en-US" sz="2400" dirty="0">
                <a:sym typeface="Wingdings" panose="05000000000000000000" pitchFamily="2" charset="2"/>
              </a:rPr>
              <a:t>包含多级</a:t>
            </a:r>
            <a:r>
              <a:rPr lang="en-US" altLang="zh-CN" sz="2400" dirty="0">
                <a:sym typeface="Wingdings" panose="05000000000000000000" pitchFamily="2" charset="2"/>
              </a:rPr>
              <a:t>loop nests</a:t>
            </a:r>
            <a:r>
              <a:rPr lang="zh-CN" altLang="en-US" sz="2400" dirty="0">
                <a:sym typeface="Wingdings" panose="05000000000000000000" pitchFamily="2" charset="2"/>
              </a:rPr>
              <a:t>，多维度</a:t>
            </a:r>
            <a:r>
              <a:rPr lang="en-US" altLang="zh-CN" sz="2400" dirty="0">
                <a:sym typeface="Wingdings" panose="05000000000000000000" pitchFamily="2" charset="2"/>
              </a:rPr>
              <a:t>loads</a:t>
            </a:r>
            <a:r>
              <a:rPr lang="zh-CN" altLang="en-US" sz="2400" dirty="0">
                <a:sym typeface="Wingdings" panose="05000000000000000000" pitchFamily="2" charset="2"/>
              </a:rPr>
              <a:t>，不同后端对应的</a:t>
            </a:r>
            <a:r>
              <a:rPr lang="en-US" altLang="zh-CN" sz="2400" dirty="0">
                <a:sym typeface="Wingdings" panose="05000000000000000000" pitchFamily="2" charset="2"/>
              </a:rPr>
              <a:t>tensor </a:t>
            </a:r>
            <a:r>
              <a:rPr lang="en-US" altLang="zh-CN" sz="2400" dirty="0" err="1">
                <a:sym typeface="Wingdings" panose="05000000000000000000" pitchFamily="2" charset="2"/>
              </a:rPr>
              <a:t>intrinsics</a:t>
            </a:r>
            <a:r>
              <a:rPr lang="en-US" altLang="zh-CN" sz="2400" dirty="0">
                <a:sym typeface="Wingdings" panose="05000000000000000000" pitchFamily="2" charset="2"/>
              </a:rPr>
              <a:t> </a:t>
            </a:r>
            <a:endParaRPr lang="zh-CN" altLang="en-US" sz="2400" dirty="0"/>
          </a:p>
        </p:txBody>
      </p:sp>
      <p:grpSp>
        <p:nvGrpSpPr>
          <p:cNvPr id="2" name="组合 1">
            <a:extLst>
              <a:ext uri="{FF2B5EF4-FFF2-40B4-BE49-F238E27FC236}">
                <a16:creationId xmlns:a16="http://schemas.microsoft.com/office/drawing/2014/main" id="{1C7124C3-F227-8578-68D7-CC30BB687319}"/>
              </a:ext>
            </a:extLst>
          </p:cNvPr>
          <p:cNvGrpSpPr/>
          <p:nvPr/>
        </p:nvGrpSpPr>
        <p:grpSpPr>
          <a:xfrm>
            <a:off x="1054096" y="2530746"/>
            <a:ext cx="3366200" cy="3172995"/>
            <a:chOff x="3236761" y="1918193"/>
            <a:chExt cx="3320156" cy="3474999"/>
          </a:xfrm>
        </p:grpSpPr>
        <p:grpSp>
          <p:nvGrpSpPr>
            <p:cNvPr id="3" name="组合 2">
              <a:extLst>
                <a:ext uri="{FF2B5EF4-FFF2-40B4-BE49-F238E27FC236}">
                  <a16:creationId xmlns:a16="http://schemas.microsoft.com/office/drawing/2014/main" id="{88AEE68B-1BA9-C7C9-9F46-74673978C3BE}"/>
                </a:ext>
              </a:extLst>
            </p:cNvPr>
            <p:cNvGrpSpPr/>
            <p:nvPr/>
          </p:nvGrpSpPr>
          <p:grpSpPr>
            <a:xfrm>
              <a:off x="3879447" y="1918193"/>
              <a:ext cx="2677470" cy="769652"/>
              <a:chOff x="1299028" y="2575125"/>
              <a:chExt cx="2677470" cy="769652"/>
            </a:xfrm>
          </p:grpSpPr>
          <p:sp>
            <p:nvSpPr>
              <p:cNvPr id="12" name="矩形: 圆角 11">
                <a:extLst>
                  <a:ext uri="{FF2B5EF4-FFF2-40B4-BE49-F238E27FC236}">
                    <a16:creationId xmlns:a16="http://schemas.microsoft.com/office/drawing/2014/main" id="{CFAFAA7C-EF1F-7C89-94AA-911D865B4E8E}"/>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13" name="文本框 12">
                <a:extLst>
                  <a:ext uri="{FF2B5EF4-FFF2-40B4-BE49-F238E27FC236}">
                    <a16:creationId xmlns:a16="http://schemas.microsoft.com/office/drawing/2014/main" id="{02585C22-AFF2-E899-96F1-3B63F69ACBF3}"/>
                  </a:ext>
                </a:extLst>
              </p:cNvPr>
              <p:cNvSpPr txBox="1"/>
              <p:nvPr/>
            </p:nvSpPr>
            <p:spPr>
              <a:xfrm>
                <a:off x="1628598" y="2668988"/>
                <a:ext cx="1880899"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优化（手工）</a:t>
                </a:r>
                <a:endParaRPr lang="en-US" altLang="zh-CN" dirty="0">
                  <a:latin typeface="+mn-ea"/>
                </a:endParaRPr>
              </a:p>
            </p:txBody>
          </p:sp>
        </p:grpSp>
        <p:sp>
          <p:nvSpPr>
            <p:cNvPr id="5" name="右中括号 4">
              <a:extLst>
                <a:ext uri="{FF2B5EF4-FFF2-40B4-BE49-F238E27FC236}">
                  <a16:creationId xmlns:a16="http://schemas.microsoft.com/office/drawing/2014/main" id="{80DEC527-D0DC-7747-BD55-27DE31CC1F23}"/>
                </a:ext>
              </a:extLst>
            </p:cNvPr>
            <p:cNvSpPr/>
            <p:nvPr/>
          </p:nvSpPr>
          <p:spPr>
            <a:xfrm rot="10800000">
              <a:off x="3236761" y="2330604"/>
              <a:ext cx="642686" cy="2698595"/>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mn-ea"/>
              </a:endParaRPr>
            </a:p>
          </p:txBody>
        </p:sp>
        <p:grpSp>
          <p:nvGrpSpPr>
            <p:cNvPr id="6" name="组合 5">
              <a:extLst>
                <a:ext uri="{FF2B5EF4-FFF2-40B4-BE49-F238E27FC236}">
                  <a16:creationId xmlns:a16="http://schemas.microsoft.com/office/drawing/2014/main" id="{7AFD62C7-252E-230B-F9F6-2D92E588FE20}"/>
                </a:ext>
              </a:extLst>
            </p:cNvPr>
            <p:cNvGrpSpPr/>
            <p:nvPr/>
          </p:nvGrpSpPr>
          <p:grpSpPr>
            <a:xfrm>
              <a:off x="3879447" y="4623540"/>
              <a:ext cx="2677470" cy="769652"/>
              <a:chOff x="1299028" y="2575125"/>
              <a:chExt cx="2677470" cy="769652"/>
            </a:xfrm>
          </p:grpSpPr>
          <p:sp>
            <p:nvSpPr>
              <p:cNvPr id="10" name="矩形: 圆角 9">
                <a:extLst>
                  <a:ext uri="{FF2B5EF4-FFF2-40B4-BE49-F238E27FC236}">
                    <a16:creationId xmlns:a16="http://schemas.microsoft.com/office/drawing/2014/main" id="{0265386B-B310-1B63-0008-8ABB9D6B9B1B}"/>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11" name="文本框 10">
                <a:extLst>
                  <a:ext uri="{FF2B5EF4-FFF2-40B4-BE49-F238E27FC236}">
                    <a16:creationId xmlns:a16="http://schemas.microsoft.com/office/drawing/2014/main" id="{C76C7382-E95E-8768-7B44-90AA5D533218}"/>
                  </a:ext>
                </a:extLst>
              </p:cNvPr>
              <p:cNvSpPr txBox="1"/>
              <p:nvPr/>
            </p:nvSpPr>
            <p:spPr>
              <a:xfrm>
                <a:off x="1514090" y="2668988"/>
                <a:ext cx="2247346" cy="581926"/>
              </a:xfrm>
              <a:prstGeom prst="rect">
                <a:avLst/>
              </a:prstGeom>
              <a:noFill/>
              <a:ln>
                <a:noFill/>
              </a:ln>
            </p:spPr>
            <p:txBody>
              <a:bodyPr wrap="square" lIns="91440" tIns="45720" rIns="91440" bIns="45720" anchor="ctr" anchorCtr="0">
                <a:noAutofit/>
              </a:bodyPr>
              <a:lstStyle/>
              <a:p>
                <a:pPr algn="ctr">
                  <a:buSzPct val="25000"/>
                </a:pPr>
                <a:r>
                  <a:rPr lang="zh-CN" altLang="en-US" dirty="0">
                    <a:latin typeface="+mn-ea"/>
                  </a:rPr>
                  <a:t>非自动搜索</a:t>
                </a:r>
                <a:endParaRPr lang="en-US" altLang="zh-CN" dirty="0">
                  <a:latin typeface="+mn-ea"/>
                </a:endParaRPr>
              </a:p>
            </p:txBody>
          </p:sp>
        </p:grpSp>
      </p:grpSp>
      <p:sp>
        <p:nvSpPr>
          <p:cNvPr id="14" name="文本框 13">
            <a:extLst>
              <a:ext uri="{FF2B5EF4-FFF2-40B4-BE49-F238E27FC236}">
                <a16:creationId xmlns:a16="http://schemas.microsoft.com/office/drawing/2014/main" id="{05DE3DDE-EDB0-5183-2650-2A0A9F75401D}"/>
              </a:ext>
            </a:extLst>
          </p:cNvPr>
          <p:cNvSpPr txBox="1"/>
          <p:nvPr/>
        </p:nvSpPr>
        <p:spPr>
          <a:xfrm>
            <a:off x="4638340" y="5171326"/>
            <a:ext cx="11334570"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探索巨大的</a:t>
            </a:r>
            <a:r>
              <a:rPr lang="en-US" altLang="zh-CN" sz="2000" dirty="0">
                <a:latin typeface="Times New Roman" panose="02020603050405020304" pitchFamily="18" charset="0"/>
                <a:cs typeface="Times New Roman" panose="02020603050405020304" pitchFamily="18" charset="0"/>
              </a:rPr>
              <a:t>space of loop nest transformations</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2BFC93EE-AFDE-9414-6817-275C9295157F}"/>
              </a:ext>
            </a:extLst>
          </p:cNvPr>
          <p:cNvSpPr txBox="1"/>
          <p:nvPr/>
        </p:nvSpPr>
        <p:spPr>
          <a:xfrm>
            <a:off x="4633186" y="2553372"/>
            <a:ext cx="7688755" cy="707886"/>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将</a:t>
            </a:r>
            <a:r>
              <a:rPr lang="en-US" altLang="zh-CN" sz="2000" dirty="0">
                <a:latin typeface="Times New Roman" panose="02020603050405020304" pitchFamily="18" charset="0"/>
                <a:cs typeface="Times New Roman" panose="02020603050405020304" pitchFamily="18" charset="0"/>
              </a:rPr>
              <a:t>tensor primitives</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multi-dimensional loops,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threading patterns,</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data caching</a:t>
            </a:r>
            <a:r>
              <a:rPr lang="zh-CN" altLang="en-US" sz="2000" dirty="0">
                <a:latin typeface="Times New Roman" panose="02020603050405020304" pitchFamily="18" charset="0"/>
                <a:cs typeface="Times New Roman" panose="02020603050405020304" pitchFamily="18" charset="0"/>
              </a:rPr>
              <a:t>组合起来考虑 </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映射到特定的库（</a:t>
            </a:r>
            <a:r>
              <a:rPr lang="en-US" altLang="zh-CN" sz="2000" dirty="0" err="1">
                <a:latin typeface="Times New Roman" panose="02020603050405020304" pitchFamily="18" charset="0"/>
                <a:cs typeface="Times New Roman" panose="02020603050405020304" pitchFamily="18" charset="0"/>
                <a:sym typeface="Wingdings" panose="05000000000000000000" pitchFamily="2" charset="2"/>
              </a:rPr>
              <a:t>cuDNN</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20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88E3BB5C-350A-6C64-A5D0-FDEEB9BC1EF6}"/>
              </a:ext>
            </a:extLst>
          </p:cNvPr>
          <p:cNvSpPr txBox="1"/>
          <p:nvPr/>
        </p:nvSpPr>
        <p:spPr>
          <a:xfrm>
            <a:off x="217833" y="3875016"/>
            <a:ext cx="11334570"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从前</a:t>
            </a:r>
          </a:p>
        </p:txBody>
      </p:sp>
    </p:spTree>
    <p:extLst>
      <p:ext uri="{BB962C8B-B14F-4D97-AF65-F5344CB8AC3E}">
        <p14:creationId xmlns:p14="http://schemas.microsoft.com/office/powerpoint/2010/main" val="2387194695"/>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07677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Introduce</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835043" y="217492"/>
            <a:ext cx="9845854" cy="507412"/>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523220"/>
            <a:chOff x="-254000" y="201683"/>
            <a:chExt cx="898070" cy="523220"/>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AB4B2594-DB26-68D5-424A-81084AECF6BA}"/>
              </a:ext>
            </a:extLst>
          </p:cNvPr>
          <p:cNvGrpSpPr/>
          <p:nvPr/>
        </p:nvGrpSpPr>
        <p:grpSpPr>
          <a:xfrm>
            <a:off x="0" y="407167"/>
            <a:ext cx="12361078" cy="5889022"/>
            <a:chOff x="0" y="741895"/>
            <a:chExt cx="12361078" cy="4480443"/>
          </a:xfrm>
        </p:grpSpPr>
        <p:grpSp>
          <p:nvGrpSpPr>
            <p:cNvPr id="37" name="组合 36">
              <a:extLst>
                <a:ext uri="{FF2B5EF4-FFF2-40B4-BE49-F238E27FC236}">
                  <a16:creationId xmlns:a16="http://schemas.microsoft.com/office/drawing/2014/main" id="{C0BB9DBC-E012-0913-7F72-18AECA88A705}"/>
                </a:ext>
              </a:extLst>
            </p:cNvPr>
            <p:cNvGrpSpPr/>
            <p:nvPr/>
          </p:nvGrpSpPr>
          <p:grpSpPr>
            <a:xfrm>
              <a:off x="0" y="741895"/>
              <a:ext cx="12361078" cy="4480443"/>
              <a:chOff x="0" y="741895"/>
              <a:chExt cx="12361078" cy="6858000"/>
            </a:xfrm>
          </p:grpSpPr>
          <p:grpSp>
            <p:nvGrpSpPr>
              <p:cNvPr id="53" name="组合 52">
                <a:extLst>
                  <a:ext uri="{FF2B5EF4-FFF2-40B4-BE49-F238E27FC236}">
                    <a16:creationId xmlns:a16="http://schemas.microsoft.com/office/drawing/2014/main" id="{8E9F5B0D-D3C0-2AE7-6CDF-5042B9673BC3}"/>
                  </a:ext>
                </a:extLst>
              </p:cNvPr>
              <p:cNvGrpSpPr/>
              <p:nvPr/>
            </p:nvGrpSpPr>
            <p:grpSpPr>
              <a:xfrm>
                <a:off x="0" y="741895"/>
                <a:ext cx="12361078" cy="6858000"/>
                <a:chOff x="5541" y="0"/>
                <a:chExt cx="12192000" cy="6858000"/>
              </a:xfrm>
            </p:grpSpPr>
            <p:sp>
              <p:nvSpPr>
                <p:cNvPr id="58" name="矩形 57">
                  <a:extLst>
                    <a:ext uri="{FF2B5EF4-FFF2-40B4-BE49-F238E27FC236}">
                      <a16:creationId xmlns:a16="http://schemas.microsoft.com/office/drawing/2014/main" id="{BEC5E31D-8744-8544-C473-5CEB25C29EA4}"/>
                    </a:ext>
                  </a:extLst>
                </p:cNvPr>
                <p:cNvSpPr/>
                <p:nvPr/>
              </p:nvSpPr>
              <p:spPr>
                <a:xfrm>
                  <a:off x="5541"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endParaRPr>
                </a:p>
              </p:txBody>
            </p:sp>
            <p:sp>
              <p:nvSpPr>
                <p:cNvPr id="59" name="右中括号 58">
                  <a:extLst>
                    <a:ext uri="{FF2B5EF4-FFF2-40B4-BE49-F238E27FC236}">
                      <a16:creationId xmlns:a16="http://schemas.microsoft.com/office/drawing/2014/main" id="{378CDCCD-F74E-3FAE-1DAD-617041CB08DF}"/>
                    </a:ext>
                  </a:extLst>
                </p:cNvPr>
                <p:cNvSpPr/>
                <p:nvPr/>
              </p:nvSpPr>
              <p:spPr>
                <a:xfrm rot="10800000">
                  <a:off x="6776698" y="1502081"/>
                  <a:ext cx="642686" cy="1525474"/>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grpSp>
              <p:nvGrpSpPr>
                <p:cNvPr id="60" name="组合 59">
                  <a:extLst>
                    <a:ext uri="{FF2B5EF4-FFF2-40B4-BE49-F238E27FC236}">
                      <a16:creationId xmlns:a16="http://schemas.microsoft.com/office/drawing/2014/main" id="{8DD47E1F-A317-EA11-41C1-ECC16290E50B}"/>
                    </a:ext>
                  </a:extLst>
                </p:cNvPr>
                <p:cNvGrpSpPr/>
                <p:nvPr/>
              </p:nvGrpSpPr>
              <p:grpSpPr>
                <a:xfrm>
                  <a:off x="3873340" y="1918193"/>
                  <a:ext cx="2683577" cy="769652"/>
                  <a:chOff x="1292921" y="2575125"/>
                  <a:chExt cx="2683577" cy="769652"/>
                </a:xfrm>
              </p:grpSpPr>
              <p:sp>
                <p:nvSpPr>
                  <p:cNvPr id="69" name="矩形: 圆角 68">
                    <a:extLst>
                      <a:ext uri="{FF2B5EF4-FFF2-40B4-BE49-F238E27FC236}">
                        <a16:creationId xmlns:a16="http://schemas.microsoft.com/office/drawing/2014/main" id="{C927976F-C9A2-BF0A-CA3F-BF0680A97AEB}"/>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70" name="文本框 69">
                    <a:extLst>
                      <a:ext uri="{FF2B5EF4-FFF2-40B4-BE49-F238E27FC236}">
                        <a16:creationId xmlns:a16="http://schemas.microsoft.com/office/drawing/2014/main" id="{DB215369-B978-4140-0E65-974CB68402BE}"/>
                      </a:ext>
                    </a:extLst>
                  </p:cNvPr>
                  <p:cNvSpPr txBox="1"/>
                  <p:nvPr/>
                </p:nvSpPr>
                <p:spPr>
                  <a:xfrm>
                    <a:off x="1292921" y="2618328"/>
                    <a:ext cx="2677469" cy="581926"/>
                  </a:xfrm>
                  <a:prstGeom prst="rect">
                    <a:avLst/>
                  </a:prstGeom>
                  <a:noFill/>
                  <a:ln>
                    <a:noFill/>
                  </a:ln>
                </p:spPr>
                <p:txBody>
                  <a:bodyPr wrap="square" lIns="91440" tIns="45720" rIns="91440" bIns="45720" anchor="ctr" anchorCtr="0">
                    <a:noAutofit/>
                  </a:bodyPr>
                  <a:lstStyle/>
                  <a:p>
                    <a:pPr algn="ctr">
                      <a:buSzPct val="25000"/>
                    </a:pPr>
                    <a:r>
                      <a:rPr lang="en-US" altLang="zh-CN" sz="2000" dirty="0">
                        <a:latin typeface="+mn-ea"/>
                      </a:rPr>
                      <a:t>Abstraction for </a:t>
                    </a:r>
                  </a:p>
                  <a:p>
                    <a:pPr algn="ctr">
                      <a:buSzPct val="25000"/>
                    </a:pPr>
                    <a:r>
                      <a:rPr lang="en-US" altLang="zh-CN" sz="2000" dirty="0">
                        <a:latin typeface="+mn-ea"/>
                      </a:rPr>
                      <a:t>tensorized programs</a:t>
                    </a:r>
                  </a:p>
                </p:txBody>
              </p:sp>
            </p:grpSp>
            <p:sp>
              <p:nvSpPr>
                <p:cNvPr id="61" name="右中括号 60">
                  <a:extLst>
                    <a:ext uri="{FF2B5EF4-FFF2-40B4-BE49-F238E27FC236}">
                      <a16:creationId xmlns:a16="http://schemas.microsoft.com/office/drawing/2014/main" id="{C6F10CBB-3328-7454-0576-B8EE18FDD248}"/>
                    </a:ext>
                  </a:extLst>
                </p:cNvPr>
                <p:cNvSpPr/>
                <p:nvPr/>
              </p:nvSpPr>
              <p:spPr>
                <a:xfrm rot="10800000">
                  <a:off x="3236761" y="2330604"/>
                  <a:ext cx="642686" cy="2698595"/>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mn-ea"/>
                  </a:endParaRPr>
                </a:p>
              </p:txBody>
            </p:sp>
            <p:cxnSp>
              <p:nvCxnSpPr>
                <p:cNvPr id="62" name="直接连接符 61">
                  <a:extLst>
                    <a:ext uri="{FF2B5EF4-FFF2-40B4-BE49-F238E27FC236}">
                      <a16:creationId xmlns:a16="http://schemas.microsoft.com/office/drawing/2014/main" id="{8E92C0E6-8888-E931-3310-9554FB64EFAA}"/>
                    </a:ext>
                  </a:extLst>
                </p:cNvPr>
                <p:cNvCxnSpPr>
                  <a:cxnSpLocks/>
                </p:cNvCxnSpPr>
                <p:nvPr/>
              </p:nvCxnSpPr>
              <p:spPr>
                <a:xfrm>
                  <a:off x="2180188" y="3534117"/>
                  <a:ext cx="1056572"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29F32A50-5695-EE45-E199-21590DFD5C27}"/>
                    </a:ext>
                  </a:extLst>
                </p:cNvPr>
                <p:cNvGrpSpPr/>
                <p:nvPr/>
              </p:nvGrpSpPr>
              <p:grpSpPr>
                <a:xfrm>
                  <a:off x="3837549" y="4623540"/>
                  <a:ext cx="2849212" cy="769652"/>
                  <a:chOff x="1257130" y="2575125"/>
                  <a:chExt cx="2849212" cy="769652"/>
                </a:xfrm>
              </p:grpSpPr>
              <p:sp>
                <p:nvSpPr>
                  <p:cNvPr id="67" name="矩形: 圆角 66">
                    <a:extLst>
                      <a:ext uri="{FF2B5EF4-FFF2-40B4-BE49-F238E27FC236}">
                        <a16:creationId xmlns:a16="http://schemas.microsoft.com/office/drawing/2014/main" id="{53ACFF01-6AC4-D788-9442-23B5F9168B17}"/>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68" name="文本框 67">
                    <a:extLst>
                      <a:ext uri="{FF2B5EF4-FFF2-40B4-BE49-F238E27FC236}">
                        <a16:creationId xmlns:a16="http://schemas.microsoft.com/office/drawing/2014/main" id="{756F2584-B744-7F82-1568-5BA624F6D04A}"/>
                      </a:ext>
                    </a:extLst>
                  </p:cNvPr>
                  <p:cNvSpPr txBox="1"/>
                  <p:nvPr/>
                </p:nvSpPr>
                <p:spPr>
                  <a:xfrm>
                    <a:off x="1257130" y="2642803"/>
                    <a:ext cx="2849212" cy="581926"/>
                  </a:xfrm>
                  <a:prstGeom prst="rect">
                    <a:avLst/>
                  </a:prstGeom>
                  <a:noFill/>
                  <a:ln>
                    <a:noFill/>
                  </a:ln>
                </p:spPr>
                <p:txBody>
                  <a:bodyPr wrap="square" lIns="91440" tIns="45720" rIns="91440" bIns="45720" anchor="ctr" anchorCtr="0">
                    <a:noAutofit/>
                  </a:bodyPr>
                  <a:lstStyle/>
                  <a:p>
                    <a:pPr algn="ctr">
                      <a:buSzPct val="25000"/>
                    </a:pPr>
                    <a:r>
                      <a:rPr lang="en-US" altLang="zh-CN" sz="2000" dirty="0">
                        <a:latin typeface="+mn-ea"/>
                      </a:rPr>
                      <a:t>Large design space of possible tensorized program optimization</a:t>
                    </a:r>
                  </a:p>
                </p:txBody>
              </p:sp>
            </p:grpSp>
            <p:sp>
              <p:nvSpPr>
                <p:cNvPr id="64" name="矩形: 圆角 63">
                  <a:extLst>
                    <a:ext uri="{FF2B5EF4-FFF2-40B4-BE49-F238E27FC236}">
                      <a16:creationId xmlns:a16="http://schemas.microsoft.com/office/drawing/2014/main" id="{67F9F76A-F836-18E0-7DB0-E983523D30FB}"/>
                    </a:ext>
                  </a:extLst>
                </p:cNvPr>
                <p:cNvSpPr/>
                <p:nvPr/>
              </p:nvSpPr>
              <p:spPr>
                <a:xfrm>
                  <a:off x="7199604" y="1174230"/>
                  <a:ext cx="3231219" cy="822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65" name="矩形: 圆角 64">
                  <a:extLst>
                    <a:ext uri="{FF2B5EF4-FFF2-40B4-BE49-F238E27FC236}">
                      <a16:creationId xmlns:a16="http://schemas.microsoft.com/office/drawing/2014/main" id="{356D304C-5DB8-37DF-0503-E62DAB3F0C60}"/>
                    </a:ext>
                  </a:extLst>
                </p:cNvPr>
                <p:cNvSpPr/>
                <p:nvPr/>
              </p:nvSpPr>
              <p:spPr>
                <a:xfrm>
                  <a:off x="7199604" y="2545006"/>
                  <a:ext cx="3231219" cy="822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cxnSp>
              <p:nvCxnSpPr>
                <p:cNvPr id="66" name="直接连接符 65">
                  <a:extLst>
                    <a:ext uri="{FF2B5EF4-FFF2-40B4-BE49-F238E27FC236}">
                      <a16:creationId xmlns:a16="http://schemas.microsoft.com/office/drawing/2014/main" id="{52795028-29F6-0A4D-74AA-63167E0CA7A3}"/>
                    </a:ext>
                  </a:extLst>
                </p:cNvPr>
                <p:cNvCxnSpPr>
                  <a:cxnSpLocks/>
                </p:cNvCxnSpPr>
                <p:nvPr/>
              </p:nvCxnSpPr>
              <p:spPr>
                <a:xfrm>
                  <a:off x="6556917" y="2321421"/>
                  <a:ext cx="21978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4" name="矩形: 圆角 53">
                <a:extLst>
                  <a:ext uri="{FF2B5EF4-FFF2-40B4-BE49-F238E27FC236}">
                    <a16:creationId xmlns:a16="http://schemas.microsoft.com/office/drawing/2014/main" id="{02344356-A2B0-0CCD-6E3D-085DA8FFDDB7}"/>
                  </a:ext>
                </a:extLst>
              </p:cNvPr>
              <p:cNvSpPr/>
              <p:nvPr/>
            </p:nvSpPr>
            <p:spPr>
              <a:xfrm>
                <a:off x="448882" y="3728140"/>
                <a:ext cx="1780077" cy="111990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25000"/>
                </a:pPr>
                <a:r>
                  <a:rPr lang="en-US" altLang="zh-CN" sz="2400" dirty="0">
                    <a:latin typeface="+mn-ea"/>
                  </a:rPr>
                  <a:t>text here.</a:t>
                </a:r>
              </a:p>
              <a:p>
                <a:pPr algn="ctr"/>
                <a:endParaRPr lang="zh-CN" altLang="en-US" sz="2400" dirty="0">
                  <a:latin typeface="+mn-ea"/>
                </a:endParaRPr>
              </a:p>
            </p:txBody>
          </p:sp>
          <p:sp>
            <p:nvSpPr>
              <p:cNvPr id="55" name="文本框 54">
                <a:extLst>
                  <a:ext uri="{FF2B5EF4-FFF2-40B4-BE49-F238E27FC236}">
                    <a16:creationId xmlns:a16="http://schemas.microsoft.com/office/drawing/2014/main" id="{28E5BFF5-59BE-4DA7-8CC1-8E9B302E9702}"/>
                  </a:ext>
                </a:extLst>
              </p:cNvPr>
              <p:cNvSpPr txBox="1"/>
              <p:nvPr/>
            </p:nvSpPr>
            <p:spPr>
              <a:xfrm>
                <a:off x="615139" y="3997131"/>
                <a:ext cx="1489513" cy="581926"/>
              </a:xfrm>
              <a:prstGeom prst="rect">
                <a:avLst/>
              </a:prstGeom>
              <a:noFill/>
              <a:ln>
                <a:noFill/>
              </a:ln>
            </p:spPr>
            <p:txBody>
              <a:bodyPr wrap="square" lIns="91440" tIns="45720" rIns="91440" bIns="45720" anchor="ctr" anchorCtr="0">
                <a:noAutofit/>
              </a:bodyPr>
              <a:lstStyle/>
              <a:p>
                <a:pPr algn="ctr">
                  <a:buSzPct val="25000"/>
                </a:pPr>
                <a:r>
                  <a:rPr lang="en-US" altLang="zh-CN" sz="2000" dirty="0">
                    <a:latin typeface="+mn-ea"/>
                  </a:rPr>
                  <a:t>challenge</a:t>
                </a:r>
              </a:p>
            </p:txBody>
          </p:sp>
          <p:sp>
            <p:nvSpPr>
              <p:cNvPr id="56" name="文本框 55">
                <a:extLst>
                  <a:ext uri="{FF2B5EF4-FFF2-40B4-BE49-F238E27FC236}">
                    <a16:creationId xmlns:a16="http://schemas.microsoft.com/office/drawing/2014/main" id="{84E67E9B-5CA8-EDF7-C2A2-3EBC8A5EC040}"/>
                  </a:ext>
                </a:extLst>
              </p:cNvPr>
              <p:cNvSpPr txBox="1"/>
              <p:nvPr/>
            </p:nvSpPr>
            <p:spPr>
              <a:xfrm>
                <a:off x="7749787" y="3369263"/>
                <a:ext cx="2278512" cy="581926"/>
              </a:xfrm>
              <a:prstGeom prst="rect">
                <a:avLst/>
              </a:prstGeom>
              <a:noFill/>
              <a:ln>
                <a:noFill/>
              </a:ln>
            </p:spPr>
            <p:txBody>
              <a:bodyPr wrap="square" lIns="91440" tIns="45720" rIns="91440" bIns="45720" anchor="ctr" anchorCtr="0">
                <a:noAutofit/>
              </a:bodyPr>
              <a:lstStyle/>
              <a:p>
                <a:pPr algn="ctr">
                  <a:buSzPct val="25000"/>
                </a:pPr>
                <a:r>
                  <a:rPr lang="zh-CN" altLang="en-US" sz="2000" dirty="0">
                    <a:latin typeface="+mn-ea"/>
                  </a:rPr>
                  <a:t>大多数</a:t>
                </a:r>
                <a:r>
                  <a:rPr lang="en-US" altLang="zh-CN" sz="2000" dirty="0">
                    <a:latin typeface="+mn-ea"/>
                  </a:rPr>
                  <a:t>operators</a:t>
                </a:r>
              </a:p>
            </p:txBody>
          </p:sp>
          <p:sp>
            <p:nvSpPr>
              <p:cNvPr id="57" name="文本框 56">
                <a:extLst>
                  <a:ext uri="{FF2B5EF4-FFF2-40B4-BE49-F238E27FC236}">
                    <a16:creationId xmlns:a16="http://schemas.microsoft.com/office/drawing/2014/main" id="{E5DF6CB5-4720-03EE-47C0-3754F6AFF5FE}"/>
                  </a:ext>
                </a:extLst>
              </p:cNvPr>
              <p:cNvSpPr txBox="1"/>
              <p:nvPr/>
            </p:nvSpPr>
            <p:spPr>
              <a:xfrm>
                <a:off x="7405244" y="2044069"/>
                <a:ext cx="3276029" cy="581927"/>
              </a:xfrm>
              <a:prstGeom prst="rect">
                <a:avLst/>
              </a:prstGeom>
              <a:noFill/>
              <a:ln>
                <a:noFill/>
              </a:ln>
            </p:spPr>
            <p:txBody>
              <a:bodyPr wrap="square" lIns="91440" tIns="45720" rIns="91440" bIns="45720" anchor="ctr" anchorCtr="0">
                <a:noAutofit/>
              </a:bodyPr>
              <a:lstStyle/>
              <a:p>
                <a:pPr algn="ctr">
                  <a:buSzPct val="25000"/>
                </a:pPr>
                <a:r>
                  <a:rPr lang="en-US" altLang="zh-CN" sz="2000" dirty="0">
                    <a:latin typeface="+mn-ea"/>
                  </a:rPr>
                  <a:t>hierarchical loop nests, multi-dimensional loads, and tensor </a:t>
                </a:r>
                <a:r>
                  <a:rPr lang="en-US" altLang="zh-CN" sz="2000" dirty="0" err="1">
                    <a:latin typeface="+mn-ea"/>
                  </a:rPr>
                  <a:t>intrinsics</a:t>
                </a:r>
                <a:endParaRPr lang="en-US" altLang="zh-CN" sz="2000" dirty="0">
                  <a:latin typeface="+mn-ea"/>
                </a:endParaRPr>
              </a:p>
            </p:txBody>
          </p:sp>
        </p:grpSp>
        <p:sp>
          <p:nvSpPr>
            <p:cNvPr id="41" name="右中括号 40">
              <a:extLst>
                <a:ext uri="{FF2B5EF4-FFF2-40B4-BE49-F238E27FC236}">
                  <a16:creationId xmlns:a16="http://schemas.microsoft.com/office/drawing/2014/main" id="{6E9AE68C-6DBD-1E61-AE39-2AC6C4185313}"/>
                </a:ext>
              </a:extLst>
            </p:cNvPr>
            <p:cNvSpPr/>
            <p:nvPr/>
          </p:nvSpPr>
          <p:spPr>
            <a:xfrm rot="10800000">
              <a:off x="6865059" y="3523789"/>
              <a:ext cx="651599" cy="1015231"/>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cxnSp>
          <p:nvCxnSpPr>
            <p:cNvPr id="42" name="直接连接符 41">
              <a:extLst>
                <a:ext uri="{FF2B5EF4-FFF2-40B4-BE49-F238E27FC236}">
                  <a16:creationId xmlns:a16="http://schemas.microsoft.com/office/drawing/2014/main" id="{D63AEA51-333B-B370-1BD3-1E316587DFAC}"/>
                </a:ext>
              </a:extLst>
            </p:cNvPr>
            <p:cNvCxnSpPr>
              <a:cxnSpLocks/>
            </p:cNvCxnSpPr>
            <p:nvPr/>
          </p:nvCxnSpPr>
          <p:spPr>
            <a:xfrm>
              <a:off x="6642230" y="4069075"/>
              <a:ext cx="2228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820DE7AE-D420-5B1A-61EE-8CB0D9C62F4D}"/>
                </a:ext>
              </a:extLst>
            </p:cNvPr>
            <p:cNvSpPr/>
            <p:nvPr/>
          </p:nvSpPr>
          <p:spPr>
            <a:xfrm>
              <a:off x="7517674" y="3313322"/>
              <a:ext cx="3276029" cy="54706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50" name="矩形: 圆角 49">
              <a:extLst>
                <a:ext uri="{FF2B5EF4-FFF2-40B4-BE49-F238E27FC236}">
                  <a16:creationId xmlns:a16="http://schemas.microsoft.com/office/drawing/2014/main" id="{494B507E-4BF1-2965-E69F-17D59D62E18D}"/>
                </a:ext>
              </a:extLst>
            </p:cNvPr>
            <p:cNvSpPr/>
            <p:nvPr/>
          </p:nvSpPr>
          <p:spPr>
            <a:xfrm>
              <a:off x="7517674" y="4225599"/>
              <a:ext cx="3276029" cy="54706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51" name="文本框 50">
              <a:extLst>
                <a:ext uri="{FF2B5EF4-FFF2-40B4-BE49-F238E27FC236}">
                  <a16:creationId xmlns:a16="http://schemas.microsoft.com/office/drawing/2014/main" id="{EAEBE822-93AC-090C-D036-02E9ED5CEB16}"/>
                </a:ext>
              </a:extLst>
            </p:cNvPr>
            <p:cNvSpPr txBox="1"/>
            <p:nvPr/>
          </p:nvSpPr>
          <p:spPr>
            <a:xfrm>
              <a:off x="7900951" y="4317074"/>
              <a:ext cx="2553427" cy="387283"/>
            </a:xfrm>
            <a:prstGeom prst="rect">
              <a:avLst/>
            </a:prstGeom>
            <a:noFill/>
            <a:ln>
              <a:noFill/>
            </a:ln>
          </p:spPr>
          <p:txBody>
            <a:bodyPr wrap="square" lIns="91440" tIns="45720" rIns="91440" bIns="45720" anchor="ctr" anchorCtr="0">
              <a:noAutofit/>
            </a:bodyPr>
            <a:lstStyle/>
            <a:p>
              <a:pPr algn="ctr">
                <a:buSzPct val="25000"/>
              </a:pPr>
              <a:r>
                <a:rPr lang="zh-CN" altLang="en-US" sz="2000" dirty="0">
                  <a:latin typeface="+mn-ea"/>
                </a:rPr>
                <a:t>效率：依赖关系分析</a:t>
              </a:r>
              <a:r>
                <a:rPr lang="en-US" altLang="zh-CN" sz="2000" dirty="0">
                  <a:latin typeface="+mn-ea"/>
                </a:rPr>
                <a:t>+</a:t>
              </a:r>
              <a:r>
                <a:rPr lang="zh-CN" altLang="en-US" sz="2000" dirty="0">
                  <a:latin typeface="+mn-ea"/>
                </a:rPr>
                <a:t>自动化</a:t>
              </a:r>
              <a:endParaRPr lang="en-US" altLang="zh-CN" sz="2000" dirty="0">
                <a:latin typeface="+mn-ea"/>
              </a:endParaRPr>
            </a:p>
          </p:txBody>
        </p:sp>
        <p:sp>
          <p:nvSpPr>
            <p:cNvPr id="52" name="文本框 51">
              <a:extLst>
                <a:ext uri="{FF2B5EF4-FFF2-40B4-BE49-F238E27FC236}">
                  <a16:creationId xmlns:a16="http://schemas.microsoft.com/office/drawing/2014/main" id="{EBC4BA43-068C-2897-1F31-9C3CB87028AB}"/>
                </a:ext>
              </a:extLst>
            </p:cNvPr>
            <p:cNvSpPr txBox="1"/>
            <p:nvPr/>
          </p:nvSpPr>
          <p:spPr>
            <a:xfrm>
              <a:off x="7553048" y="3400175"/>
              <a:ext cx="3249235" cy="387283"/>
            </a:xfrm>
            <a:prstGeom prst="rect">
              <a:avLst/>
            </a:prstGeom>
            <a:noFill/>
            <a:ln>
              <a:noFill/>
            </a:ln>
          </p:spPr>
          <p:txBody>
            <a:bodyPr wrap="square" lIns="91440" tIns="45720" rIns="91440" bIns="45720" anchor="ctr" anchorCtr="0">
              <a:noAutofit/>
            </a:bodyPr>
            <a:lstStyle/>
            <a:p>
              <a:pPr algn="ctr">
                <a:buSzPct val="25000"/>
              </a:pPr>
              <a:r>
                <a:rPr lang="zh-CN" altLang="en-US" sz="2000" dirty="0">
                  <a:latin typeface="+mn-ea"/>
                </a:rPr>
                <a:t>性能：</a:t>
              </a:r>
              <a:r>
                <a:rPr lang="en-US" altLang="zh-CN" sz="2000" dirty="0">
                  <a:latin typeface="+mn-ea"/>
                </a:rPr>
                <a:t>loop tiling, </a:t>
              </a:r>
              <a:r>
                <a:rPr lang="zh-CN" altLang="en-US" sz="2000" dirty="0">
                  <a:latin typeface="+mn-ea"/>
                </a:rPr>
                <a:t> </a:t>
              </a:r>
              <a:r>
                <a:rPr lang="en-US" altLang="zh-CN" sz="2000" dirty="0">
                  <a:latin typeface="+mn-ea"/>
                </a:rPr>
                <a:t>threading,</a:t>
              </a:r>
              <a:r>
                <a:rPr lang="zh-CN" altLang="en-US" sz="2000" dirty="0">
                  <a:latin typeface="+mn-ea"/>
                </a:rPr>
                <a:t> </a:t>
              </a:r>
              <a:r>
                <a:rPr lang="en-US" altLang="zh-CN" sz="2000" dirty="0">
                  <a:latin typeface="+mn-ea"/>
                </a:rPr>
                <a:t>data layout</a:t>
              </a:r>
            </a:p>
          </p:txBody>
        </p:sp>
      </p:grpSp>
      <p:sp>
        <p:nvSpPr>
          <p:cNvPr id="71" name="箭头: 右 70">
            <a:extLst>
              <a:ext uri="{FF2B5EF4-FFF2-40B4-BE49-F238E27FC236}">
                <a16:creationId xmlns:a16="http://schemas.microsoft.com/office/drawing/2014/main" id="{F2F33D9C-DA5A-9CC2-4341-0932AB20C08E}"/>
              </a:ext>
            </a:extLst>
          </p:cNvPr>
          <p:cNvSpPr/>
          <p:nvPr/>
        </p:nvSpPr>
        <p:spPr>
          <a:xfrm rot="5400000">
            <a:off x="661935" y="1637370"/>
            <a:ext cx="1539844" cy="66640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Tree>
    <p:extLst>
      <p:ext uri="{BB962C8B-B14F-4D97-AF65-F5344CB8AC3E}">
        <p14:creationId xmlns:p14="http://schemas.microsoft.com/office/powerpoint/2010/main" val="715500400"/>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07677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Introduce</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835043" y="217492"/>
            <a:ext cx="9845854" cy="507412"/>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523220"/>
            <a:chOff x="-254000" y="201683"/>
            <a:chExt cx="898070" cy="523220"/>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AB4B2594-DB26-68D5-424A-81084AECF6BA}"/>
              </a:ext>
            </a:extLst>
          </p:cNvPr>
          <p:cNvGrpSpPr/>
          <p:nvPr/>
        </p:nvGrpSpPr>
        <p:grpSpPr>
          <a:xfrm>
            <a:off x="65706" y="596843"/>
            <a:ext cx="12361078" cy="5889022"/>
            <a:chOff x="0" y="741895"/>
            <a:chExt cx="12361078" cy="4480443"/>
          </a:xfrm>
        </p:grpSpPr>
        <p:grpSp>
          <p:nvGrpSpPr>
            <p:cNvPr id="37" name="组合 36">
              <a:extLst>
                <a:ext uri="{FF2B5EF4-FFF2-40B4-BE49-F238E27FC236}">
                  <a16:creationId xmlns:a16="http://schemas.microsoft.com/office/drawing/2014/main" id="{C0BB9DBC-E012-0913-7F72-18AECA88A705}"/>
                </a:ext>
              </a:extLst>
            </p:cNvPr>
            <p:cNvGrpSpPr/>
            <p:nvPr/>
          </p:nvGrpSpPr>
          <p:grpSpPr>
            <a:xfrm>
              <a:off x="0" y="741895"/>
              <a:ext cx="12361078" cy="4480443"/>
              <a:chOff x="0" y="741895"/>
              <a:chExt cx="12361078" cy="6858000"/>
            </a:xfrm>
          </p:grpSpPr>
          <p:grpSp>
            <p:nvGrpSpPr>
              <p:cNvPr id="53" name="组合 52">
                <a:extLst>
                  <a:ext uri="{FF2B5EF4-FFF2-40B4-BE49-F238E27FC236}">
                    <a16:creationId xmlns:a16="http://schemas.microsoft.com/office/drawing/2014/main" id="{8E9F5B0D-D3C0-2AE7-6CDF-5042B9673BC3}"/>
                  </a:ext>
                </a:extLst>
              </p:cNvPr>
              <p:cNvGrpSpPr/>
              <p:nvPr/>
            </p:nvGrpSpPr>
            <p:grpSpPr>
              <a:xfrm>
                <a:off x="0" y="741895"/>
                <a:ext cx="12361078" cy="6858000"/>
                <a:chOff x="5541" y="0"/>
                <a:chExt cx="12192000" cy="6858000"/>
              </a:xfrm>
            </p:grpSpPr>
            <p:sp>
              <p:nvSpPr>
                <p:cNvPr id="58" name="矩形 57">
                  <a:extLst>
                    <a:ext uri="{FF2B5EF4-FFF2-40B4-BE49-F238E27FC236}">
                      <a16:creationId xmlns:a16="http://schemas.microsoft.com/office/drawing/2014/main" id="{BEC5E31D-8744-8544-C473-5CEB25C29EA4}"/>
                    </a:ext>
                  </a:extLst>
                </p:cNvPr>
                <p:cNvSpPr/>
                <p:nvPr/>
              </p:nvSpPr>
              <p:spPr>
                <a:xfrm>
                  <a:off x="5541"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endParaRPr>
                </a:p>
              </p:txBody>
            </p:sp>
            <p:sp>
              <p:nvSpPr>
                <p:cNvPr id="59" name="右中括号 58">
                  <a:extLst>
                    <a:ext uri="{FF2B5EF4-FFF2-40B4-BE49-F238E27FC236}">
                      <a16:creationId xmlns:a16="http://schemas.microsoft.com/office/drawing/2014/main" id="{378CDCCD-F74E-3FAE-1DAD-617041CB08DF}"/>
                    </a:ext>
                  </a:extLst>
                </p:cNvPr>
                <p:cNvSpPr/>
                <p:nvPr/>
              </p:nvSpPr>
              <p:spPr>
                <a:xfrm rot="10800000">
                  <a:off x="6776698" y="1502081"/>
                  <a:ext cx="642686" cy="1525474"/>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grpSp>
              <p:nvGrpSpPr>
                <p:cNvPr id="60" name="组合 59">
                  <a:extLst>
                    <a:ext uri="{FF2B5EF4-FFF2-40B4-BE49-F238E27FC236}">
                      <a16:creationId xmlns:a16="http://schemas.microsoft.com/office/drawing/2014/main" id="{8DD47E1F-A317-EA11-41C1-ECC16290E50B}"/>
                    </a:ext>
                  </a:extLst>
                </p:cNvPr>
                <p:cNvGrpSpPr/>
                <p:nvPr/>
              </p:nvGrpSpPr>
              <p:grpSpPr>
                <a:xfrm>
                  <a:off x="3873340" y="1918193"/>
                  <a:ext cx="2683577" cy="769652"/>
                  <a:chOff x="1292921" y="2575125"/>
                  <a:chExt cx="2683577" cy="769652"/>
                </a:xfrm>
              </p:grpSpPr>
              <p:sp>
                <p:nvSpPr>
                  <p:cNvPr id="69" name="矩形: 圆角 68">
                    <a:extLst>
                      <a:ext uri="{FF2B5EF4-FFF2-40B4-BE49-F238E27FC236}">
                        <a16:creationId xmlns:a16="http://schemas.microsoft.com/office/drawing/2014/main" id="{C927976F-C9A2-BF0A-CA3F-BF0680A97AEB}"/>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70" name="文本框 69">
                    <a:extLst>
                      <a:ext uri="{FF2B5EF4-FFF2-40B4-BE49-F238E27FC236}">
                        <a16:creationId xmlns:a16="http://schemas.microsoft.com/office/drawing/2014/main" id="{DB215369-B978-4140-0E65-974CB68402BE}"/>
                      </a:ext>
                    </a:extLst>
                  </p:cNvPr>
                  <p:cNvSpPr txBox="1"/>
                  <p:nvPr/>
                </p:nvSpPr>
                <p:spPr>
                  <a:xfrm>
                    <a:off x="1292921" y="2618328"/>
                    <a:ext cx="2677469" cy="581926"/>
                  </a:xfrm>
                  <a:prstGeom prst="rect">
                    <a:avLst/>
                  </a:prstGeom>
                  <a:noFill/>
                  <a:ln>
                    <a:noFill/>
                  </a:ln>
                </p:spPr>
                <p:txBody>
                  <a:bodyPr wrap="square" lIns="91440" tIns="45720" rIns="91440" bIns="45720" anchor="ctr" anchorCtr="0">
                    <a:noAutofit/>
                  </a:bodyPr>
                  <a:lstStyle/>
                  <a:p>
                    <a:pPr algn="ctr">
                      <a:buSzPct val="25000"/>
                    </a:pPr>
                    <a:r>
                      <a:rPr lang="zh-CN" altLang="en-US" sz="2000" dirty="0">
                        <a:latin typeface="+mn-ea"/>
                      </a:rPr>
                      <a:t>如何写</a:t>
                    </a:r>
                    <a:r>
                      <a:rPr lang="en-US" altLang="zh-CN" sz="2000" dirty="0">
                        <a:latin typeface="+mn-ea"/>
                      </a:rPr>
                      <a:t>(</a:t>
                    </a:r>
                    <a:r>
                      <a:rPr lang="en-US" altLang="zh-CN" sz="2000" dirty="0" err="1">
                        <a:latin typeface="+mn-ea"/>
                      </a:rPr>
                      <a:t>TensorIR</a:t>
                    </a:r>
                    <a:r>
                      <a:rPr lang="zh-CN" altLang="en-US" sz="2000" dirty="0">
                        <a:latin typeface="+mn-ea"/>
                      </a:rPr>
                      <a:t>抽象</a:t>
                    </a:r>
                    <a:r>
                      <a:rPr lang="en-US" altLang="zh-CN" sz="2000" dirty="0">
                        <a:latin typeface="+mn-ea"/>
                      </a:rPr>
                      <a:t>)</a:t>
                    </a:r>
                  </a:p>
                </p:txBody>
              </p:sp>
            </p:grpSp>
            <p:sp>
              <p:nvSpPr>
                <p:cNvPr id="61" name="右中括号 60">
                  <a:extLst>
                    <a:ext uri="{FF2B5EF4-FFF2-40B4-BE49-F238E27FC236}">
                      <a16:creationId xmlns:a16="http://schemas.microsoft.com/office/drawing/2014/main" id="{C6F10CBB-3328-7454-0576-B8EE18FDD248}"/>
                    </a:ext>
                  </a:extLst>
                </p:cNvPr>
                <p:cNvSpPr/>
                <p:nvPr/>
              </p:nvSpPr>
              <p:spPr>
                <a:xfrm rot="10800000">
                  <a:off x="3236761" y="2330604"/>
                  <a:ext cx="642686" cy="2698595"/>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mn-ea"/>
                  </a:endParaRPr>
                </a:p>
              </p:txBody>
            </p:sp>
            <p:cxnSp>
              <p:nvCxnSpPr>
                <p:cNvPr id="62" name="直接连接符 61">
                  <a:extLst>
                    <a:ext uri="{FF2B5EF4-FFF2-40B4-BE49-F238E27FC236}">
                      <a16:creationId xmlns:a16="http://schemas.microsoft.com/office/drawing/2014/main" id="{8E92C0E6-8888-E931-3310-9554FB64EFAA}"/>
                    </a:ext>
                  </a:extLst>
                </p:cNvPr>
                <p:cNvCxnSpPr>
                  <a:cxnSpLocks/>
                </p:cNvCxnSpPr>
                <p:nvPr/>
              </p:nvCxnSpPr>
              <p:spPr>
                <a:xfrm>
                  <a:off x="2180188" y="3534117"/>
                  <a:ext cx="1056572"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29F32A50-5695-EE45-E199-21590DFD5C27}"/>
                    </a:ext>
                  </a:extLst>
                </p:cNvPr>
                <p:cNvGrpSpPr/>
                <p:nvPr/>
              </p:nvGrpSpPr>
              <p:grpSpPr>
                <a:xfrm>
                  <a:off x="3837549" y="4623540"/>
                  <a:ext cx="2849212" cy="769652"/>
                  <a:chOff x="1257130" y="2575125"/>
                  <a:chExt cx="2849212" cy="769652"/>
                </a:xfrm>
              </p:grpSpPr>
              <p:sp>
                <p:nvSpPr>
                  <p:cNvPr id="67" name="矩形: 圆角 66">
                    <a:extLst>
                      <a:ext uri="{FF2B5EF4-FFF2-40B4-BE49-F238E27FC236}">
                        <a16:creationId xmlns:a16="http://schemas.microsoft.com/office/drawing/2014/main" id="{53ACFF01-6AC4-D788-9442-23B5F9168B17}"/>
                      </a:ext>
                    </a:extLst>
                  </p:cNvPr>
                  <p:cNvSpPr/>
                  <p:nvPr/>
                </p:nvSpPr>
                <p:spPr>
                  <a:xfrm>
                    <a:off x="1299028" y="2575125"/>
                    <a:ext cx="2677470" cy="7696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68" name="文本框 67">
                    <a:extLst>
                      <a:ext uri="{FF2B5EF4-FFF2-40B4-BE49-F238E27FC236}">
                        <a16:creationId xmlns:a16="http://schemas.microsoft.com/office/drawing/2014/main" id="{756F2584-B744-7F82-1568-5BA624F6D04A}"/>
                      </a:ext>
                    </a:extLst>
                  </p:cNvPr>
                  <p:cNvSpPr txBox="1"/>
                  <p:nvPr/>
                </p:nvSpPr>
                <p:spPr>
                  <a:xfrm>
                    <a:off x="1257130" y="2642803"/>
                    <a:ext cx="2849212" cy="581926"/>
                  </a:xfrm>
                  <a:prstGeom prst="rect">
                    <a:avLst/>
                  </a:prstGeom>
                  <a:noFill/>
                  <a:ln>
                    <a:noFill/>
                  </a:ln>
                </p:spPr>
                <p:txBody>
                  <a:bodyPr wrap="square" lIns="91440" tIns="45720" rIns="91440" bIns="45720" anchor="ctr" anchorCtr="0">
                    <a:noAutofit/>
                  </a:bodyPr>
                  <a:lstStyle/>
                  <a:p>
                    <a:pPr algn="ctr">
                      <a:buSzPct val="25000"/>
                    </a:pPr>
                    <a:r>
                      <a:rPr lang="zh-CN" altLang="en-US" sz="2000" dirty="0">
                        <a:latin typeface="+mn-ea"/>
                      </a:rPr>
                      <a:t>如何优化</a:t>
                    </a:r>
                    <a:endParaRPr lang="en-US" altLang="zh-CN" sz="2000" dirty="0">
                      <a:latin typeface="+mn-ea"/>
                    </a:endParaRPr>
                  </a:p>
                </p:txBody>
              </p:sp>
            </p:grpSp>
            <p:sp>
              <p:nvSpPr>
                <p:cNvPr id="64" name="矩形: 圆角 63">
                  <a:extLst>
                    <a:ext uri="{FF2B5EF4-FFF2-40B4-BE49-F238E27FC236}">
                      <a16:creationId xmlns:a16="http://schemas.microsoft.com/office/drawing/2014/main" id="{67F9F76A-F836-18E0-7DB0-E983523D30FB}"/>
                    </a:ext>
                  </a:extLst>
                </p:cNvPr>
                <p:cNvSpPr/>
                <p:nvPr/>
              </p:nvSpPr>
              <p:spPr>
                <a:xfrm>
                  <a:off x="7199604" y="1174230"/>
                  <a:ext cx="3231219" cy="822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65" name="矩形: 圆角 64">
                  <a:extLst>
                    <a:ext uri="{FF2B5EF4-FFF2-40B4-BE49-F238E27FC236}">
                      <a16:creationId xmlns:a16="http://schemas.microsoft.com/office/drawing/2014/main" id="{356D304C-5DB8-37DF-0503-E62DAB3F0C60}"/>
                    </a:ext>
                  </a:extLst>
                </p:cNvPr>
                <p:cNvSpPr/>
                <p:nvPr/>
              </p:nvSpPr>
              <p:spPr>
                <a:xfrm>
                  <a:off x="7199604" y="2545006"/>
                  <a:ext cx="3231219" cy="822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cxnSp>
              <p:nvCxnSpPr>
                <p:cNvPr id="66" name="直接连接符 65">
                  <a:extLst>
                    <a:ext uri="{FF2B5EF4-FFF2-40B4-BE49-F238E27FC236}">
                      <a16:creationId xmlns:a16="http://schemas.microsoft.com/office/drawing/2014/main" id="{52795028-29F6-0A4D-74AA-63167E0CA7A3}"/>
                    </a:ext>
                  </a:extLst>
                </p:cNvPr>
                <p:cNvCxnSpPr>
                  <a:cxnSpLocks/>
                </p:cNvCxnSpPr>
                <p:nvPr/>
              </p:nvCxnSpPr>
              <p:spPr>
                <a:xfrm>
                  <a:off x="6556917" y="2321421"/>
                  <a:ext cx="21978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4" name="矩形: 圆角 53">
                <a:extLst>
                  <a:ext uri="{FF2B5EF4-FFF2-40B4-BE49-F238E27FC236}">
                    <a16:creationId xmlns:a16="http://schemas.microsoft.com/office/drawing/2014/main" id="{02344356-A2B0-0CCD-6E3D-085DA8FFDDB7}"/>
                  </a:ext>
                </a:extLst>
              </p:cNvPr>
              <p:cNvSpPr/>
              <p:nvPr/>
            </p:nvSpPr>
            <p:spPr>
              <a:xfrm>
                <a:off x="448882" y="3728140"/>
                <a:ext cx="1780077" cy="111990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25000"/>
                </a:pPr>
                <a:r>
                  <a:rPr lang="en-US" altLang="zh-CN" sz="2400" dirty="0">
                    <a:latin typeface="+mn-ea"/>
                  </a:rPr>
                  <a:t>text here.</a:t>
                </a:r>
              </a:p>
              <a:p>
                <a:pPr algn="ctr"/>
                <a:endParaRPr lang="zh-CN" altLang="en-US" sz="2400" dirty="0">
                  <a:latin typeface="+mn-ea"/>
                </a:endParaRPr>
              </a:p>
            </p:txBody>
          </p:sp>
          <p:sp>
            <p:nvSpPr>
              <p:cNvPr id="55" name="文本框 54">
                <a:extLst>
                  <a:ext uri="{FF2B5EF4-FFF2-40B4-BE49-F238E27FC236}">
                    <a16:creationId xmlns:a16="http://schemas.microsoft.com/office/drawing/2014/main" id="{28E5BFF5-59BE-4DA7-8CC1-8E9B302E9702}"/>
                  </a:ext>
                </a:extLst>
              </p:cNvPr>
              <p:cNvSpPr txBox="1"/>
              <p:nvPr/>
            </p:nvSpPr>
            <p:spPr>
              <a:xfrm>
                <a:off x="615139" y="3997131"/>
                <a:ext cx="1489513" cy="581926"/>
              </a:xfrm>
              <a:prstGeom prst="rect">
                <a:avLst/>
              </a:prstGeom>
              <a:noFill/>
              <a:ln>
                <a:noFill/>
              </a:ln>
            </p:spPr>
            <p:txBody>
              <a:bodyPr wrap="square" lIns="91440" tIns="45720" rIns="91440" bIns="45720" anchor="ctr" anchorCtr="0">
                <a:noAutofit/>
              </a:bodyPr>
              <a:lstStyle/>
              <a:p>
                <a:pPr algn="ctr">
                  <a:buSzPct val="25000"/>
                </a:pPr>
                <a:r>
                  <a:rPr lang="zh-CN" altLang="en-US" sz="2000" dirty="0">
                    <a:latin typeface="+mn-ea"/>
                  </a:rPr>
                  <a:t>破局之法</a:t>
                </a:r>
                <a:endParaRPr lang="en-US" altLang="zh-CN" sz="2000" dirty="0">
                  <a:latin typeface="+mn-ea"/>
                </a:endParaRPr>
              </a:p>
            </p:txBody>
          </p:sp>
          <p:sp>
            <p:nvSpPr>
              <p:cNvPr id="56" name="文本框 55">
                <a:extLst>
                  <a:ext uri="{FF2B5EF4-FFF2-40B4-BE49-F238E27FC236}">
                    <a16:creationId xmlns:a16="http://schemas.microsoft.com/office/drawing/2014/main" id="{84E67E9B-5CA8-EDF7-C2A2-3EBC8A5EC040}"/>
                  </a:ext>
                </a:extLst>
              </p:cNvPr>
              <p:cNvSpPr txBox="1"/>
              <p:nvPr/>
            </p:nvSpPr>
            <p:spPr>
              <a:xfrm>
                <a:off x="7167056" y="3372161"/>
                <a:ext cx="3752403" cy="581926"/>
              </a:xfrm>
              <a:prstGeom prst="rect">
                <a:avLst/>
              </a:prstGeom>
              <a:noFill/>
              <a:ln>
                <a:noFill/>
              </a:ln>
            </p:spPr>
            <p:txBody>
              <a:bodyPr wrap="square" lIns="91440" tIns="45720" rIns="91440" bIns="45720" anchor="ctr" anchorCtr="0">
                <a:noAutofit/>
              </a:bodyPr>
              <a:lstStyle/>
              <a:p>
                <a:pPr algn="ctr">
                  <a:buSzPct val="25000"/>
                </a:pPr>
                <a:r>
                  <a:rPr lang="zh-CN" altLang="en-US" sz="2000" dirty="0">
                    <a:latin typeface="+mn-ea"/>
                  </a:rPr>
                  <a:t>高效结合</a:t>
                </a:r>
                <a:r>
                  <a:rPr lang="en-US" altLang="zh-CN" sz="2000" dirty="0">
                    <a:latin typeface="+mn-ea"/>
                  </a:rPr>
                  <a:t>loop nests, </a:t>
                </a:r>
                <a:r>
                  <a:rPr lang="zh-CN" altLang="en-US" sz="2000" dirty="0">
                    <a:latin typeface="+mn-ea"/>
                  </a:rPr>
                  <a:t> </a:t>
                </a:r>
                <a:r>
                  <a:rPr lang="en-US" altLang="zh-CN" sz="2000" dirty="0">
                    <a:latin typeface="+mn-ea"/>
                  </a:rPr>
                  <a:t>threading, memory hierarchy</a:t>
                </a:r>
              </a:p>
            </p:txBody>
          </p:sp>
          <p:sp>
            <p:nvSpPr>
              <p:cNvPr id="57" name="文本框 56">
                <a:extLst>
                  <a:ext uri="{FF2B5EF4-FFF2-40B4-BE49-F238E27FC236}">
                    <a16:creationId xmlns:a16="http://schemas.microsoft.com/office/drawing/2014/main" id="{E5DF6CB5-4720-03EE-47C0-3754F6AFF5FE}"/>
                  </a:ext>
                </a:extLst>
              </p:cNvPr>
              <p:cNvSpPr txBox="1"/>
              <p:nvPr/>
            </p:nvSpPr>
            <p:spPr>
              <a:xfrm>
                <a:off x="7405244" y="2044069"/>
                <a:ext cx="3276029" cy="581927"/>
              </a:xfrm>
              <a:prstGeom prst="rect">
                <a:avLst/>
              </a:prstGeom>
              <a:noFill/>
              <a:ln>
                <a:noFill/>
              </a:ln>
            </p:spPr>
            <p:txBody>
              <a:bodyPr wrap="square" lIns="91440" tIns="45720" rIns="91440" bIns="45720" anchor="ctr" anchorCtr="0">
                <a:noAutofit/>
              </a:bodyPr>
              <a:lstStyle/>
              <a:p>
                <a:pPr algn="ctr">
                  <a:buSzPct val="25000"/>
                </a:pPr>
                <a:r>
                  <a:rPr lang="en-US" altLang="zh-CN" sz="2000" dirty="0">
                    <a:latin typeface="+mn-ea"/>
                  </a:rPr>
                  <a:t>Block: </a:t>
                </a:r>
                <a:r>
                  <a:rPr lang="zh-CN" altLang="en-US" sz="2000" dirty="0">
                    <a:latin typeface="+mn-ea"/>
                  </a:rPr>
                  <a:t>隔离内外问题，独立进行</a:t>
                </a:r>
                <a:r>
                  <a:rPr lang="en-US" altLang="zh-CN" sz="2000" dirty="0">
                    <a:latin typeface="+mn-ea"/>
                  </a:rPr>
                  <a:t>search</a:t>
                </a:r>
                <a:r>
                  <a:rPr lang="zh-CN" altLang="en-US" sz="2000" dirty="0">
                    <a:latin typeface="+mn-ea"/>
                  </a:rPr>
                  <a:t>和</a:t>
                </a:r>
                <a:r>
                  <a:rPr lang="en-US" altLang="zh-CN" sz="2000" dirty="0">
                    <a:latin typeface="+mn-ea"/>
                  </a:rPr>
                  <a:t>schedule</a:t>
                </a:r>
              </a:p>
            </p:txBody>
          </p:sp>
        </p:grpSp>
        <p:sp>
          <p:nvSpPr>
            <p:cNvPr id="41" name="右中括号 40">
              <a:extLst>
                <a:ext uri="{FF2B5EF4-FFF2-40B4-BE49-F238E27FC236}">
                  <a16:creationId xmlns:a16="http://schemas.microsoft.com/office/drawing/2014/main" id="{6E9AE68C-6DBD-1E61-AE39-2AC6C4185313}"/>
                </a:ext>
              </a:extLst>
            </p:cNvPr>
            <p:cNvSpPr/>
            <p:nvPr/>
          </p:nvSpPr>
          <p:spPr>
            <a:xfrm rot="10800000">
              <a:off x="6865059" y="3523789"/>
              <a:ext cx="651599" cy="1015231"/>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cxnSp>
          <p:nvCxnSpPr>
            <p:cNvPr id="42" name="直接连接符 41">
              <a:extLst>
                <a:ext uri="{FF2B5EF4-FFF2-40B4-BE49-F238E27FC236}">
                  <a16:creationId xmlns:a16="http://schemas.microsoft.com/office/drawing/2014/main" id="{D63AEA51-333B-B370-1BD3-1E316587DFAC}"/>
                </a:ext>
              </a:extLst>
            </p:cNvPr>
            <p:cNvCxnSpPr>
              <a:cxnSpLocks/>
            </p:cNvCxnSpPr>
            <p:nvPr/>
          </p:nvCxnSpPr>
          <p:spPr>
            <a:xfrm>
              <a:off x="6642230" y="4069075"/>
              <a:ext cx="2228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820DE7AE-D420-5B1A-61EE-8CB0D9C62F4D}"/>
                </a:ext>
              </a:extLst>
            </p:cNvPr>
            <p:cNvSpPr/>
            <p:nvPr/>
          </p:nvSpPr>
          <p:spPr>
            <a:xfrm>
              <a:off x="7517674" y="3313322"/>
              <a:ext cx="3276029" cy="54706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50" name="矩形: 圆角 49">
              <a:extLst>
                <a:ext uri="{FF2B5EF4-FFF2-40B4-BE49-F238E27FC236}">
                  <a16:creationId xmlns:a16="http://schemas.microsoft.com/office/drawing/2014/main" id="{494B507E-4BF1-2965-E69F-17D59D62E18D}"/>
                </a:ext>
              </a:extLst>
            </p:cNvPr>
            <p:cNvSpPr/>
            <p:nvPr/>
          </p:nvSpPr>
          <p:spPr>
            <a:xfrm>
              <a:off x="7517674" y="4225599"/>
              <a:ext cx="3276029" cy="54706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51" name="文本框 50">
              <a:extLst>
                <a:ext uri="{FF2B5EF4-FFF2-40B4-BE49-F238E27FC236}">
                  <a16:creationId xmlns:a16="http://schemas.microsoft.com/office/drawing/2014/main" id="{EAEBE822-93AC-090C-D036-02E9ED5CEB16}"/>
                </a:ext>
              </a:extLst>
            </p:cNvPr>
            <p:cNvSpPr txBox="1"/>
            <p:nvPr/>
          </p:nvSpPr>
          <p:spPr>
            <a:xfrm>
              <a:off x="7900951" y="4317074"/>
              <a:ext cx="2892752" cy="387283"/>
            </a:xfrm>
            <a:prstGeom prst="rect">
              <a:avLst/>
            </a:prstGeom>
            <a:noFill/>
            <a:ln>
              <a:noFill/>
            </a:ln>
          </p:spPr>
          <p:txBody>
            <a:bodyPr wrap="square" lIns="91440" tIns="45720" rIns="91440" bIns="45720" anchor="ctr" anchorCtr="0">
              <a:noAutofit/>
            </a:bodyPr>
            <a:lstStyle/>
            <a:p>
              <a:pPr algn="ctr">
                <a:buSzPct val="25000"/>
              </a:pPr>
              <a:r>
                <a:rPr lang="en-US" altLang="zh-CN" sz="2000" dirty="0">
                  <a:latin typeface="+mn-ea"/>
                </a:rPr>
                <a:t>Automatic scheduling algorithm</a:t>
              </a:r>
            </a:p>
          </p:txBody>
        </p:sp>
        <p:sp>
          <p:nvSpPr>
            <p:cNvPr id="52" name="文本框 51">
              <a:extLst>
                <a:ext uri="{FF2B5EF4-FFF2-40B4-BE49-F238E27FC236}">
                  <a16:creationId xmlns:a16="http://schemas.microsoft.com/office/drawing/2014/main" id="{EBC4BA43-068C-2897-1F31-9C3CB87028AB}"/>
                </a:ext>
              </a:extLst>
            </p:cNvPr>
            <p:cNvSpPr txBox="1"/>
            <p:nvPr/>
          </p:nvSpPr>
          <p:spPr>
            <a:xfrm>
              <a:off x="7553048" y="3400175"/>
              <a:ext cx="3366411" cy="387283"/>
            </a:xfrm>
            <a:prstGeom prst="rect">
              <a:avLst/>
            </a:prstGeom>
            <a:noFill/>
            <a:ln>
              <a:noFill/>
            </a:ln>
          </p:spPr>
          <p:txBody>
            <a:bodyPr wrap="square" lIns="91440" tIns="45720" rIns="91440" bIns="45720" anchor="ctr" anchorCtr="0">
              <a:noAutofit/>
            </a:bodyPr>
            <a:lstStyle/>
            <a:p>
              <a:pPr algn="ctr">
                <a:buSzPct val="25000"/>
              </a:pPr>
              <a:r>
                <a:rPr lang="en-US" altLang="zh-CN" sz="2000" dirty="0">
                  <a:latin typeface="+mn-ea"/>
                </a:rPr>
                <a:t>Program transformation primitives(</a:t>
              </a:r>
              <a:r>
                <a:rPr lang="zh-CN" altLang="en-US" sz="2000" dirty="0">
                  <a:latin typeface="+mn-ea"/>
                </a:rPr>
                <a:t>表示可能的优化</a:t>
              </a:r>
              <a:r>
                <a:rPr lang="en-US" altLang="zh-CN" sz="2000" dirty="0">
                  <a:latin typeface="+mn-ea"/>
                </a:rPr>
                <a:t>)</a:t>
              </a:r>
            </a:p>
          </p:txBody>
        </p:sp>
      </p:grpSp>
      <p:sp>
        <p:nvSpPr>
          <p:cNvPr id="2" name="箭头: 右 1">
            <a:extLst>
              <a:ext uri="{FF2B5EF4-FFF2-40B4-BE49-F238E27FC236}">
                <a16:creationId xmlns:a16="http://schemas.microsoft.com/office/drawing/2014/main" id="{2713385B-69B9-E37B-C070-67E1D66B85EE}"/>
              </a:ext>
            </a:extLst>
          </p:cNvPr>
          <p:cNvSpPr/>
          <p:nvPr/>
        </p:nvSpPr>
        <p:spPr>
          <a:xfrm rot="5400000">
            <a:off x="655679" y="1752349"/>
            <a:ext cx="1539844" cy="66640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00FF00"/>
              </a:highlight>
            </a:endParaRPr>
          </a:p>
        </p:txBody>
      </p:sp>
    </p:spTree>
    <p:extLst>
      <p:ext uri="{BB962C8B-B14F-4D97-AF65-F5344CB8AC3E}">
        <p14:creationId xmlns:p14="http://schemas.microsoft.com/office/powerpoint/2010/main" val="3182180612"/>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2019263"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Overview</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835043" y="217492"/>
            <a:ext cx="9845854" cy="507412"/>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E8B39F2-DBB7-4CC6-8B20-2D18411E4B3A}"/>
              </a:ext>
            </a:extLst>
          </p:cNvPr>
          <p:cNvGrpSpPr/>
          <p:nvPr/>
        </p:nvGrpSpPr>
        <p:grpSpPr>
          <a:xfrm>
            <a:off x="-254000" y="201683"/>
            <a:ext cx="898070" cy="523220"/>
            <a:chOff x="-254000" y="201683"/>
            <a:chExt cx="898070" cy="523220"/>
          </a:xfrm>
        </p:grpSpPr>
        <p:sp>
          <p:nvSpPr>
            <p:cNvPr id="31" name="圆角矩形 4">
              <a:extLst>
                <a:ext uri="{FF2B5EF4-FFF2-40B4-BE49-F238E27FC236}">
                  <a16:creationId xmlns:a16="http://schemas.microsoft.com/office/drawing/2014/main" id="{834F8ABA-D52D-4644-8BD0-1963DF5AF68C}"/>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63609C3-92D1-4F9D-B738-DF310D2839A8}"/>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92" name="文本框 91">
            <a:extLst>
              <a:ext uri="{FF2B5EF4-FFF2-40B4-BE49-F238E27FC236}">
                <a16:creationId xmlns:a16="http://schemas.microsoft.com/office/drawing/2014/main" id="{11AEA8CA-E522-4184-A53E-B972BB9EF716}"/>
              </a:ext>
            </a:extLst>
          </p:cNvPr>
          <p:cNvSpPr txBox="1"/>
          <p:nvPr/>
        </p:nvSpPr>
        <p:spPr>
          <a:xfrm>
            <a:off x="2999159" y="2619337"/>
            <a:ext cx="1118937" cy="581926"/>
          </a:xfrm>
          <a:prstGeom prst="rect">
            <a:avLst/>
          </a:prstGeom>
          <a:noFill/>
          <a:ln>
            <a:noFill/>
          </a:ln>
        </p:spPr>
        <p:txBody>
          <a:bodyPr wrap="square" lIns="91440" tIns="45720" rIns="91440" bIns="45720" anchor="ctr" anchorCtr="0">
            <a:noAutofit/>
          </a:bodyPr>
          <a:lstStyle/>
          <a:p>
            <a:pPr algn="ctr">
              <a:buSzPct val="25000"/>
            </a:pPr>
            <a:r>
              <a:rPr lang="zh-CN" altLang="en-US" dirty="0">
                <a:solidFill>
                  <a:schemeClr val="bg1"/>
                </a:solidFill>
                <a:latin typeface="+mn-ea"/>
              </a:rPr>
              <a:t>访存密集型算子</a:t>
            </a:r>
            <a:endParaRPr lang="en-US" altLang="zh-CN" dirty="0">
              <a:solidFill>
                <a:schemeClr val="bg1"/>
              </a:solidFill>
              <a:latin typeface="+mn-ea"/>
            </a:endParaRPr>
          </a:p>
        </p:txBody>
      </p:sp>
      <p:sp>
        <p:nvSpPr>
          <p:cNvPr id="3" name="Rectangle 1">
            <a:extLst>
              <a:ext uri="{FF2B5EF4-FFF2-40B4-BE49-F238E27FC236}">
                <a16:creationId xmlns:a16="http://schemas.microsoft.com/office/drawing/2014/main" id="{0CF25109-8DD3-0FFA-A72A-B7ACFB61FC27}"/>
              </a:ext>
            </a:extLst>
          </p:cNvPr>
          <p:cNvSpPr>
            <a:spLocks noChangeArrowheads="1"/>
          </p:cNvSpPr>
          <p:nvPr/>
        </p:nvSpPr>
        <p:spPr bwMode="auto">
          <a:xfrm>
            <a:off x="299553" y="963054"/>
            <a:ext cx="10957433" cy="521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solidFill>
                  <a:srgbClr val="34495E"/>
                </a:solidFill>
                <a:latin typeface="+mn-ea"/>
              </a:rPr>
              <a:t>相关工作</a:t>
            </a:r>
            <a:endParaRPr kumimoji="0" lang="en-US" altLang="zh-CN" sz="2800" b="0" i="0" u="none" strike="noStrike" cap="none" normalizeH="0" baseline="0" dirty="0">
              <a:ln>
                <a:noFill/>
              </a:ln>
              <a:solidFill>
                <a:srgbClr val="34495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mn-ea"/>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2800" b="0" i="0" u="none" strike="noStrike" cap="none" normalizeH="0" baseline="0" dirty="0">
                <a:ln>
                  <a:noFill/>
                </a:ln>
                <a:solidFill>
                  <a:srgbClr val="34495E"/>
                </a:solidFill>
                <a:effectLst/>
                <a:latin typeface="+mn-ea"/>
              </a:rPr>
              <a:t>Deep learning framework</a:t>
            </a:r>
            <a:r>
              <a:rPr kumimoji="0" lang="zh-CN" altLang="en-US" sz="2800" b="0" i="0" u="none" strike="noStrike" cap="none" normalizeH="0" baseline="0" dirty="0">
                <a:ln>
                  <a:noFill/>
                </a:ln>
                <a:solidFill>
                  <a:srgbClr val="34495E"/>
                </a:solidFill>
                <a:effectLst/>
                <a:latin typeface="+mn-ea"/>
              </a:rPr>
              <a:t>依赖</a:t>
            </a:r>
            <a:r>
              <a:rPr kumimoji="0" lang="en-US" altLang="zh-CN" sz="2800" b="0" i="0" u="none" strike="noStrike" cap="none" normalizeH="0" baseline="0" dirty="0">
                <a:ln>
                  <a:noFill/>
                </a:ln>
                <a:solidFill>
                  <a:srgbClr val="34495E"/>
                </a:solidFill>
                <a:effectLst/>
                <a:latin typeface="+mn-ea"/>
              </a:rPr>
              <a:t>optimized libraries</a:t>
            </a:r>
            <a:r>
              <a:rPr lang="en-US" altLang="zh-CN" sz="2800" dirty="0">
                <a:solidFill>
                  <a:srgbClr val="34495E"/>
                </a:solidFill>
                <a:latin typeface="+mn-ea"/>
                <a:sym typeface="Wingdings" panose="05000000000000000000" pitchFamily="2" charset="2"/>
              </a:rPr>
              <a:t>: </a:t>
            </a:r>
            <a:r>
              <a:rPr kumimoji="0" lang="en-US" altLang="zh-CN" sz="2800" b="0" i="0" u="none" strike="noStrike" cap="none" normalizeH="0" baseline="0" dirty="0" err="1">
                <a:ln>
                  <a:noFill/>
                </a:ln>
                <a:solidFill>
                  <a:srgbClr val="34495E"/>
                </a:solidFill>
                <a:effectLst/>
                <a:latin typeface="+mn-ea"/>
              </a:rPr>
              <a:t>cuDNN</a:t>
            </a:r>
            <a:endParaRPr kumimoji="0" lang="en-US" altLang="zh-CN" sz="2800" b="0" i="0" u="none" strike="noStrike" cap="none" normalizeH="0" baseline="0" dirty="0">
              <a:ln>
                <a:noFill/>
              </a:ln>
              <a:solidFill>
                <a:srgbClr val="34495E"/>
              </a:solidFill>
              <a:effectLst/>
              <a:latin typeface="+mn-ea"/>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2800" b="0" i="0" u="none" strike="noStrike" cap="none" normalizeH="0" baseline="0" dirty="0">
                <a:ln>
                  <a:noFill/>
                </a:ln>
                <a:solidFill>
                  <a:srgbClr val="34495E"/>
                </a:solidFill>
                <a:effectLst/>
                <a:latin typeface="+mn-ea"/>
              </a:rPr>
              <a:t>Machine learning and tensor compiler</a:t>
            </a:r>
          </a:p>
          <a:p>
            <a:pPr marL="914400" marR="0" lvl="1"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zh-CN" sz="2800" b="0" i="0" u="none" strike="noStrike" cap="none" normalizeH="0" baseline="0" dirty="0">
                <a:ln>
                  <a:noFill/>
                </a:ln>
                <a:solidFill>
                  <a:srgbClr val="34495E"/>
                </a:solidFill>
                <a:effectLst/>
                <a:latin typeface="+mn-ea"/>
              </a:rPr>
              <a:t>Bottom-up</a:t>
            </a:r>
            <a:endParaRPr kumimoji="0" lang="zh-CN" altLang="zh-CN" sz="2800" b="0" i="0" u="none" strike="noStrike" cap="none" normalizeH="0" baseline="0" dirty="0">
              <a:ln>
                <a:noFill/>
              </a:ln>
              <a:solidFill>
                <a:srgbClr val="34495E"/>
              </a:solidFill>
              <a:effectLst/>
              <a:latin typeface="+mn-ea"/>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zh-CN" sz="2800" b="0" i="0" u="none" strike="noStrike" cap="none" normalizeH="0" baseline="0" dirty="0">
                <a:ln>
                  <a:noFill/>
                </a:ln>
                <a:solidFill>
                  <a:srgbClr val="34495E"/>
                </a:solidFill>
                <a:effectLst/>
                <a:latin typeface="+mn-ea"/>
              </a:rPr>
              <a:t>Scheduling language: Halide, TVM</a:t>
            </a:r>
            <a:endParaRPr kumimoji="0" lang="zh-CN" altLang="zh-CN" sz="2800" b="0" i="0" u="none" strike="noStrike" cap="none" normalizeH="0" baseline="0" dirty="0">
              <a:ln>
                <a:noFill/>
              </a:ln>
              <a:solidFill>
                <a:srgbClr val="34495E"/>
              </a:solidFill>
              <a:effectLst/>
              <a:latin typeface="+mn-ea"/>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zh-CN" sz="2800" b="0" i="0" u="none" strike="noStrike" cap="none" normalizeH="0" baseline="0" dirty="0" err="1">
                <a:ln>
                  <a:noFill/>
                </a:ln>
                <a:solidFill>
                  <a:srgbClr val="34495E"/>
                </a:solidFill>
                <a:effectLst/>
                <a:latin typeface="+mn-ea"/>
              </a:rPr>
              <a:t>Polyhedray</a:t>
            </a:r>
            <a:r>
              <a:rPr kumimoji="0" lang="en-US" altLang="zh-CN" sz="2800" b="0" i="0" u="none" strike="noStrike" cap="none" normalizeH="0" baseline="0" dirty="0">
                <a:ln>
                  <a:noFill/>
                </a:ln>
                <a:solidFill>
                  <a:srgbClr val="34495E"/>
                </a:solidFill>
                <a:effectLst/>
                <a:latin typeface="+mn-ea"/>
              </a:rPr>
              <a:t> model: Tensor Comprehensions, Tiramisu</a:t>
            </a:r>
            <a:endParaRPr kumimoji="0" lang="zh-CN" altLang="zh-CN" sz="2800" b="0" i="0" u="none" strike="noStrike" cap="none" normalizeH="0" baseline="0" dirty="0">
              <a:ln>
                <a:noFill/>
              </a:ln>
              <a:solidFill>
                <a:srgbClr val="34495E"/>
              </a:solidFill>
              <a:effectLst/>
              <a:latin typeface="+mn-ea"/>
            </a:endParaRPr>
          </a:p>
          <a:p>
            <a:pPr marL="914400" marR="0" lvl="1" indent="-4572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zh-CN" sz="2800" b="0" i="0" u="none" strike="noStrike" cap="none" normalizeH="0" baseline="0" dirty="0">
                <a:ln>
                  <a:noFill/>
                </a:ln>
                <a:solidFill>
                  <a:srgbClr val="34495E"/>
                </a:solidFill>
                <a:effectLst/>
                <a:latin typeface="+mn-ea"/>
              </a:rPr>
              <a:t>Top-down</a:t>
            </a:r>
          </a:p>
          <a:p>
            <a:pPr marL="1371600" lvl="2" indent="-457200">
              <a:buFont typeface="Arial" panose="020B0604020202020204" pitchFamily="34" charset="0"/>
              <a:buChar char="•"/>
            </a:pPr>
            <a:r>
              <a:rPr kumimoji="0" lang="en-US" altLang="zh-CN" sz="2800" b="0" i="0" u="none" strike="noStrike" cap="none" normalizeH="0" baseline="0" dirty="0">
                <a:ln>
                  <a:noFill/>
                </a:ln>
                <a:solidFill>
                  <a:srgbClr val="34495E"/>
                </a:solidFill>
                <a:effectLst/>
                <a:latin typeface="+mn-ea"/>
              </a:rPr>
              <a:t>nested </a:t>
            </a:r>
            <a:r>
              <a:rPr kumimoji="0" lang="en-US" altLang="zh-CN" sz="2800" b="0" i="0" u="none" strike="noStrike" cap="none" normalizeH="0" baseline="0" dirty="0" err="1">
                <a:ln>
                  <a:noFill/>
                </a:ln>
                <a:solidFill>
                  <a:srgbClr val="34495E"/>
                </a:solidFill>
                <a:effectLst/>
                <a:latin typeface="+mn-ea"/>
              </a:rPr>
              <a:t>polyhedray</a:t>
            </a:r>
            <a:r>
              <a:rPr kumimoji="0" lang="en-US" altLang="zh-CN" sz="2800" b="0" i="0" u="none" strike="noStrike" cap="none" normalizeH="0" baseline="0" dirty="0">
                <a:ln>
                  <a:noFill/>
                </a:ln>
                <a:solidFill>
                  <a:srgbClr val="34495E"/>
                </a:solidFill>
                <a:effectLst/>
                <a:latin typeface="+mn-ea"/>
              </a:rPr>
              <a:t> </a:t>
            </a:r>
            <a:r>
              <a:rPr lang="en-US" altLang="zh-CN" sz="2800" dirty="0">
                <a:solidFill>
                  <a:srgbClr val="34495E"/>
                </a:solidFill>
                <a:latin typeface="+mn-ea"/>
              </a:rPr>
              <a:t>structure</a:t>
            </a:r>
            <a:r>
              <a:rPr lang="en-US" altLang="zh-CN" sz="2800" dirty="0">
                <a:solidFill>
                  <a:srgbClr val="34495E"/>
                </a:solidFill>
                <a:latin typeface="+mn-ea"/>
                <a:sym typeface="Wingdings" panose="05000000000000000000" pitchFamily="2" charset="2"/>
              </a:rPr>
              <a:t>: </a:t>
            </a:r>
            <a:r>
              <a:rPr lang="en-US" altLang="zh-CN" sz="2800" dirty="0">
                <a:solidFill>
                  <a:srgbClr val="34495E"/>
                </a:solidFill>
                <a:latin typeface="+mn-ea"/>
              </a:rPr>
              <a:t>Fireiron, Stripe</a:t>
            </a:r>
            <a:endParaRPr kumimoji="0" lang="zh-CN" altLang="zh-CN" sz="2800" b="0" i="0" u="none" strike="noStrike" cap="none" normalizeH="0" baseline="0" dirty="0">
              <a:ln>
                <a:noFill/>
              </a:ln>
              <a:solidFill>
                <a:srgbClr val="34495E"/>
              </a:solidFill>
              <a:effectLst/>
              <a:latin typeface="+mn-ea"/>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2800" b="0" i="0" u="none" strike="noStrike" cap="none" normalizeH="0" baseline="0" dirty="0">
                <a:ln>
                  <a:noFill/>
                </a:ln>
                <a:solidFill>
                  <a:srgbClr val="34495E"/>
                </a:solidFill>
                <a:effectLst/>
                <a:latin typeface="+mn-ea"/>
              </a:rPr>
              <a:t>Automation: </a:t>
            </a:r>
            <a:r>
              <a:rPr kumimoji="0" lang="en-US" altLang="zh-CN" sz="2800" b="0" i="0" u="none" strike="noStrike" cap="none" normalizeH="0" baseline="0" dirty="0" err="1">
                <a:ln>
                  <a:noFill/>
                </a:ln>
                <a:solidFill>
                  <a:srgbClr val="34495E"/>
                </a:solidFill>
                <a:effectLst/>
                <a:latin typeface="+mn-ea"/>
              </a:rPr>
              <a:t>AutoTVM</a:t>
            </a:r>
            <a:r>
              <a:rPr kumimoji="0" lang="en-US" altLang="zh-CN" sz="2800" b="0" i="0" u="none" strike="noStrike" cap="none" normalizeH="0" baseline="0" dirty="0">
                <a:ln>
                  <a:noFill/>
                </a:ln>
                <a:solidFill>
                  <a:srgbClr val="34495E"/>
                </a:solidFill>
                <a:effectLst/>
                <a:latin typeface="+mn-ea"/>
              </a:rPr>
              <a:t>, Triton, </a:t>
            </a:r>
            <a:r>
              <a:rPr kumimoji="0" lang="en-US" altLang="zh-CN" sz="2800" b="0" i="0" u="none" strike="noStrike" cap="none" normalizeH="0" baseline="0" dirty="0" err="1">
                <a:ln>
                  <a:noFill/>
                </a:ln>
                <a:solidFill>
                  <a:srgbClr val="34495E"/>
                </a:solidFill>
                <a:effectLst/>
                <a:latin typeface="+mn-ea"/>
              </a:rPr>
              <a:t>FlexTensor</a:t>
            </a:r>
            <a:r>
              <a:rPr kumimoji="0" lang="en-US" altLang="zh-CN" sz="2800" b="0" i="0" u="none" strike="noStrike" cap="none" normalizeH="0" baseline="0" dirty="0">
                <a:ln>
                  <a:noFill/>
                </a:ln>
                <a:solidFill>
                  <a:srgbClr val="34495E"/>
                </a:solidFill>
                <a:effectLst/>
                <a:latin typeface="+mn-ea"/>
              </a:rPr>
              <a:t>, Halide, Monte-Carlo tree search, </a:t>
            </a:r>
            <a:r>
              <a:rPr kumimoji="0" lang="en-US" altLang="zh-CN" sz="2800" b="0" i="0" u="none" strike="noStrike" cap="none" normalizeH="0" baseline="0" dirty="0" err="1">
                <a:ln>
                  <a:noFill/>
                </a:ln>
                <a:solidFill>
                  <a:srgbClr val="34495E"/>
                </a:solidFill>
                <a:effectLst/>
                <a:latin typeface="+mn-ea"/>
              </a:rPr>
              <a:t>Ansor</a:t>
            </a:r>
            <a:endParaRPr kumimoji="0" lang="en-US" altLang="zh-CN" sz="2800" b="0" i="0" u="none" strike="noStrike" cap="none" normalizeH="0" baseline="0" dirty="0">
              <a:ln>
                <a:noFill/>
              </a:ln>
              <a:solidFill>
                <a:srgbClr val="34495E"/>
              </a:solidFill>
              <a:effectLst/>
              <a:latin typeface="+mn-ea"/>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2800" b="0" i="0" u="none" strike="noStrike" cap="none" normalizeH="0" baseline="0" dirty="0">
                <a:ln>
                  <a:noFill/>
                </a:ln>
                <a:solidFill>
                  <a:srgbClr val="34495E"/>
                </a:solidFill>
                <a:effectLst/>
                <a:latin typeface="+mn-ea"/>
              </a:rPr>
              <a:t>Auto-vectorization</a:t>
            </a:r>
            <a:r>
              <a:rPr lang="en-US" altLang="zh-CN" sz="2800" dirty="0">
                <a:solidFill>
                  <a:srgbClr val="34495E"/>
                </a:solidFill>
                <a:latin typeface="+mn-ea"/>
              </a:rPr>
              <a:t>: AKG, UNIT, AMOS</a:t>
            </a:r>
            <a:endParaRPr kumimoji="0" lang="zh-CN" altLang="zh-CN" sz="2800" b="0" i="0" u="none" strike="noStrike" cap="none" normalizeH="0" baseline="0" dirty="0">
              <a:ln>
                <a:noFill/>
              </a:ln>
              <a:solidFill>
                <a:srgbClr val="34495E"/>
              </a:solidFill>
              <a:effectLst/>
              <a:latin typeface="+mn-ea"/>
            </a:endParaRPr>
          </a:p>
        </p:txBody>
      </p:sp>
    </p:spTree>
    <p:extLst>
      <p:ext uri="{BB962C8B-B14F-4D97-AF65-F5344CB8AC3E}">
        <p14:creationId xmlns:p14="http://schemas.microsoft.com/office/powerpoint/2010/main" val="3287830534"/>
      </p:ext>
    </p:extLst>
  </p:cSld>
  <p:clrMapOvr>
    <a:masterClrMapping/>
  </p:clrMapOvr>
  <mc:AlternateContent xmlns:mc="http://schemas.openxmlformats.org/markup-compatibility/2006" xmlns:p14="http://schemas.microsoft.com/office/powerpoint/2010/main">
    <mc:Choice Requires="p14">
      <p:transition spd="slow" p14:dur="2000" advTm="32407"/>
    </mc:Choice>
    <mc:Fallback xmlns="">
      <p:transition spd="slow" advTm="32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385149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Tensor Abstraction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720431" y="217491"/>
            <a:ext cx="8821526"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B3438145-442A-467E-90B1-A606C59BEB7A}"/>
              </a:ext>
            </a:extLst>
          </p:cNvPr>
          <p:cNvSpPr txBox="1"/>
          <p:nvPr/>
        </p:nvSpPr>
        <p:spPr>
          <a:xfrm>
            <a:off x="299553" y="945485"/>
            <a:ext cx="10808933" cy="461665"/>
          </a:xfrm>
          <a:prstGeom prst="rect">
            <a:avLst/>
          </a:prstGeom>
          <a:noFill/>
        </p:spPr>
        <p:txBody>
          <a:bodyPr wrap="square">
            <a:spAutoFit/>
          </a:bodyPr>
          <a:lstStyle/>
          <a:p>
            <a:r>
              <a:rPr lang="zh-CN" altLang="en-US" sz="2400" dirty="0"/>
              <a:t>用基于</a:t>
            </a:r>
            <a:r>
              <a:rPr lang="en-US" altLang="zh-CN" sz="2400" dirty="0"/>
              <a:t>Python AST</a:t>
            </a:r>
            <a:r>
              <a:rPr lang="zh-CN" altLang="en-US" sz="2400" dirty="0"/>
              <a:t>的语法来写</a:t>
            </a:r>
            <a:r>
              <a:rPr lang="en-US" altLang="zh-CN" sz="2400" dirty="0" err="1"/>
              <a:t>TensorIR</a:t>
            </a:r>
            <a:r>
              <a:rPr lang="zh-CN" altLang="en-US" sz="2400" dirty="0"/>
              <a:t>，从而表示</a:t>
            </a:r>
            <a:r>
              <a:rPr lang="en-US" altLang="zh-CN" sz="2400" dirty="0"/>
              <a:t>Tensor Program</a:t>
            </a:r>
          </a:p>
        </p:txBody>
      </p:sp>
      <p:graphicFrame>
        <p:nvGraphicFramePr>
          <p:cNvPr id="2" name="图示 1">
            <a:extLst>
              <a:ext uri="{FF2B5EF4-FFF2-40B4-BE49-F238E27FC236}">
                <a16:creationId xmlns:a16="http://schemas.microsoft.com/office/drawing/2014/main" id="{6EBC8319-1FE1-26CD-1639-A167098DCC71}"/>
              </a:ext>
            </a:extLst>
          </p:cNvPr>
          <p:cNvGraphicFramePr/>
          <p:nvPr>
            <p:extLst>
              <p:ext uri="{D42A27DB-BD31-4B8C-83A1-F6EECF244321}">
                <p14:modId xmlns:p14="http://schemas.microsoft.com/office/powerpoint/2010/main" val="2990341555"/>
              </p:ext>
            </p:extLst>
          </p:nvPr>
        </p:nvGraphicFramePr>
        <p:xfrm>
          <a:off x="-2090822" y="950293"/>
          <a:ext cx="10094294" cy="4318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98B17066-75A0-368B-6CD4-339A7DC1EEC7}"/>
              </a:ext>
            </a:extLst>
          </p:cNvPr>
          <p:cNvPicPr>
            <a:picLocks noChangeAspect="1"/>
          </p:cNvPicPr>
          <p:nvPr/>
        </p:nvPicPr>
        <p:blipFill>
          <a:blip r:embed="rId8"/>
          <a:stretch>
            <a:fillRect/>
          </a:stretch>
        </p:blipFill>
        <p:spPr>
          <a:xfrm>
            <a:off x="6096000" y="1407150"/>
            <a:ext cx="5913657" cy="5627756"/>
          </a:xfrm>
          <a:prstGeom prst="rect">
            <a:avLst/>
          </a:prstGeom>
        </p:spPr>
      </p:pic>
      <p:sp>
        <p:nvSpPr>
          <p:cNvPr id="11" name="文本框 10">
            <a:extLst>
              <a:ext uri="{FF2B5EF4-FFF2-40B4-BE49-F238E27FC236}">
                <a16:creationId xmlns:a16="http://schemas.microsoft.com/office/drawing/2014/main" id="{A4962A48-3B39-6AAA-BF03-8D8BCFFD3473}"/>
              </a:ext>
            </a:extLst>
          </p:cNvPr>
          <p:cNvSpPr txBox="1"/>
          <p:nvPr/>
        </p:nvSpPr>
        <p:spPr>
          <a:xfrm>
            <a:off x="533400" y="4971873"/>
            <a:ext cx="4649681" cy="1569660"/>
          </a:xfrm>
          <a:prstGeom prst="rect">
            <a:avLst/>
          </a:prstGeom>
          <a:noFill/>
        </p:spPr>
        <p:txBody>
          <a:bodyPr wrap="square">
            <a:spAutoFit/>
          </a:bodyPr>
          <a:lstStyle/>
          <a:p>
            <a:r>
              <a:rPr lang="zh-CN" altLang="en-US" sz="2400" dirty="0"/>
              <a:t>一个</a:t>
            </a:r>
            <a:r>
              <a:rPr lang="en-US" altLang="zh-CN" sz="2400" dirty="0"/>
              <a:t>block</a:t>
            </a:r>
            <a:r>
              <a:rPr lang="zh-CN" altLang="en-US" sz="2400" dirty="0"/>
              <a:t>可以包含一个或者多个</a:t>
            </a:r>
            <a:r>
              <a:rPr lang="en-US" altLang="zh-CN" sz="2400" dirty="0"/>
              <a:t>nested loop nests</a:t>
            </a:r>
            <a:r>
              <a:rPr lang="zh-CN" altLang="en-US" sz="2400" dirty="0"/>
              <a:t>，其中包含与计算内容相对应的子块以及表示依赖关系的</a:t>
            </a:r>
            <a:r>
              <a:rPr lang="en-US" altLang="zh-CN" sz="2400" dirty="0"/>
              <a:t>block signature</a:t>
            </a:r>
          </a:p>
        </p:txBody>
      </p:sp>
    </p:spTree>
    <p:extLst>
      <p:ext uri="{BB962C8B-B14F-4D97-AF65-F5344CB8AC3E}">
        <p14:creationId xmlns:p14="http://schemas.microsoft.com/office/powerpoint/2010/main" val="2216717761"/>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385149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Tensor Abstraction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720431" y="217491"/>
            <a:ext cx="8821526"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8877B46E-241F-010B-0C9D-D11570DAE5C9}"/>
              </a:ext>
            </a:extLst>
          </p:cNvPr>
          <p:cNvGrpSpPr/>
          <p:nvPr/>
        </p:nvGrpSpPr>
        <p:grpSpPr>
          <a:xfrm>
            <a:off x="4999420" y="656839"/>
            <a:ext cx="6060394" cy="2028928"/>
            <a:chOff x="4926686" y="878996"/>
            <a:chExt cx="6060394" cy="2028928"/>
          </a:xfrm>
        </p:grpSpPr>
        <p:grpSp>
          <p:nvGrpSpPr>
            <p:cNvPr id="19" name="组合 18">
              <a:extLst>
                <a:ext uri="{FF2B5EF4-FFF2-40B4-BE49-F238E27FC236}">
                  <a16:creationId xmlns:a16="http://schemas.microsoft.com/office/drawing/2014/main" id="{518A012B-3D7E-3E9B-B7BE-1C2F095A34F2}"/>
                </a:ext>
              </a:extLst>
            </p:cNvPr>
            <p:cNvGrpSpPr/>
            <p:nvPr/>
          </p:nvGrpSpPr>
          <p:grpSpPr>
            <a:xfrm>
              <a:off x="4926686" y="878996"/>
              <a:ext cx="3766603" cy="1563109"/>
              <a:chOff x="6739445" y="856444"/>
              <a:chExt cx="4882132" cy="1914934"/>
            </a:xfrm>
          </p:grpSpPr>
          <p:sp>
            <p:nvSpPr>
              <p:cNvPr id="6" name="右中括号 5">
                <a:extLst>
                  <a:ext uri="{FF2B5EF4-FFF2-40B4-BE49-F238E27FC236}">
                    <a16:creationId xmlns:a16="http://schemas.microsoft.com/office/drawing/2014/main" id="{3CADB299-12D2-9764-40C8-93446EB5DD01}"/>
                  </a:ext>
                </a:extLst>
              </p:cNvPr>
              <p:cNvSpPr/>
              <p:nvPr/>
            </p:nvSpPr>
            <p:spPr>
              <a:xfrm rot="10800000">
                <a:off x="6962274" y="1169935"/>
                <a:ext cx="651599" cy="1309937"/>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sp>
            <p:nvSpPr>
              <p:cNvPr id="10" name="矩形: 圆角 9">
                <a:extLst>
                  <a:ext uri="{FF2B5EF4-FFF2-40B4-BE49-F238E27FC236}">
                    <a16:creationId xmlns:a16="http://schemas.microsoft.com/office/drawing/2014/main" id="{F0CB8293-82FD-2F97-25C0-F5B34D343EA4}"/>
                  </a:ext>
                </a:extLst>
              </p:cNvPr>
              <p:cNvSpPr/>
              <p:nvPr/>
            </p:nvSpPr>
            <p:spPr>
              <a:xfrm>
                <a:off x="7391045" y="2065503"/>
                <a:ext cx="3276029" cy="705875"/>
              </a:xfrm>
              <a:prstGeom prst="roundRect">
                <a:avLst>
                  <a:gd name="adj" fmla="val 50000"/>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Block signature</a:t>
                </a:r>
                <a:endParaRPr lang="zh-CN" altLang="en-US" dirty="0">
                  <a:solidFill>
                    <a:schemeClr val="tx1"/>
                  </a:solidFill>
                  <a:latin typeface="+mn-ea"/>
                </a:endParaRPr>
              </a:p>
            </p:txBody>
          </p:sp>
          <p:cxnSp>
            <p:nvCxnSpPr>
              <p:cNvPr id="11" name="直接连接符 10">
                <a:extLst>
                  <a:ext uri="{FF2B5EF4-FFF2-40B4-BE49-F238E27FC236}">
                    <a16:creationId xmlns:a16="http://schemas.microsoft.com/office/drawing/2014/main" id="{3A864FE2-6C71-605A-F366-EF10B4B1D04B}"/>
                  </a:ext>
                </a:extLst>
              </p:cNvPr>
              <p:cNvCxnSpPr>
                <a:cxnSpLocks/>
              </p:cNvCxnSpPr>
              <p:nvPr/>
            </p:nvCxnSpPr>
            <p:spPr>
              <a:xfrm>
                <a:off x="6739445" y="1873509"/>
                <a:ext cx="2228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F4803519-10C8-17E4-AFCE-AE68D9143C81}"/>
                  </a:ext>
                </a:extLst>
              </p:cNvPr>
              <p:cNvSpPr/>
              <p:nvPr/>
            </p:nvSpPr>
            <p:spPr>
              <a:xfrm>
                <a:off x="7391046" y="856444"/>
                <a:ext cx="4230531" cy="705875"/>
              </a:xfrm>
              <a:prstGeom prst="roundRect">
                <a:avLst>
                  <a:gd name="adj" fmla="val 50000"/>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mn-ea"/>
                  </a:rPr>
                  <a:t>Ioslate</a:t>
                </a:r>
                <a:r>
                  <a:rPr lang="en-US" altLang="zh-CN" dirty="0">
                    <a:solidFill>
                      <a:schemeClr val="tx1"/>
                    </a:solidFill>
                    <a:latin typeface="+mn-ea"/>
                  </a:rPr>
                  <a:t> tensorized</a:t>
                </a:r>
                <a:br>
                  <a:rPr lang="en-US" altLang="zh-CN" dirty="0">
                    <a:solidFill>
                      <a:schemeClr val="tx1"/>
                    </a:solidFill>
                    <a:latin typeface="+mn-ea"/>
                  </a:rPr>
                </a:br>
                <a:r>
                  <a:rPr lang="en-US" altLang="zh-CN" dirty="0">
                    <a:solidFill>
                      <a:schemeClr val="tx1"/>
                    </a:solidFill>
                    <a:latin typeface="+mn-ea"/>
                  </a:rPr>
                  <a:t> computation</a:t>
                </a:r>
                <a:endParaRPr lang="zh-CN" altLang="en-US" dirty="0">
                  <a:solidFill>
                    <a:schemeClr val="tx1"/>
                  </a:solidFill>
                  <a:latin typeface="+mn-ea"/>
                </a:endParaRPr>
              </a:p>
            </p:txBody>
          </p:sp>
        </p:grpSp>
        <p:grpSp>
          <p:nvGrpSpPr>
            <p:cNvPr id="21" name="组合 20">
              <a:extLst>
                <a:ext uri="{FF2B5EF4-FFF2-40B4-BE49-F238E27FC236}">
                  <a16:creationId xmlns:a16="http://schemas.microsoft.com/office/drawing/2014/main" id="{A481705C-D60B-6709-C9A9-AC378B5808E3}"/>
                </a:ext>
              </a:extLst>
            </p:cNvPr>
            <p:cNvGrpSpPr/>
            <p:nvPr/>
          </p:nvGrpSpPr>
          <p:grpSpPr>
            <a:xfrm>
              <a:off x="7956882" y="1344815"/>
              <a:ext cx="3030198" cy="1563109"/>
              <a:chOff x="6739445" y="856444"/>
              <a:chExt cx="3927630" cy="1914934"/>
            </a:xfrm>
          </p:grpSpPr>
          <p:sp>
            <p:nvSpPr>
              <p:cNvPr id="22" name="右中括号 21">
                <a:extLst>
                  <a:ext uri="{FF2B5EF4-FFF2-40B4-BE49-F238E27FC236}">
                    <a16:creationId xmlns:a16="http://schemas.microsoft.com/office/drawing/2014/main" id="{E760A296-85FA-A2AF-2FD2-372D00A58193}"/>
                  </a:ext>
                </a:extLst>
              </p:cNvPr>
              <p:cNvSpPr/>
              <p:nvPr/>
            </p:nvSpPr>
            <p:spPr>
              <a:xfrm rot="10800000">
                <a:off x="6962274" y="1169935"/>
                <a:ext cx="651599" cy="1309937"/>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sp>
            <p:nvSpPr>
              <p:cNvPr id="23" name="矩形: 圆角 22">
                <a:extLst>
                  <a:ext uri="{FF2B5EF4-FFF2-40B4-BE49-F238E27FC236}">
                    <a16:creationId xmlns:a16="http://schemas.microsoft.com/office/drawing/2014/main" id="{28747832-EB45-81D8-86BC-AEB725A05914}"/>
                  </a:ext>
                </a:extLst>
              </p:cNvPr>
              <p:cNvSpPr/>
              <p:nvPr/>
            </p:nvSpPr>
            <p:spPr>
              <a:xfrm>
                <a:off x="7391045" y="2065503"/>
                <a:ext cx="3276029" cy="705875"/>
              </a:xfrm>
              <a:prstGeom prst="roundRect">
                <a:avLst>
                  <a:gd name="adj" fmla="val 50000"/>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检验变换的正确性</a:t>
                </a:r>
              </a:p>
            </p:txBody>
          </p:sp>
          <p:cxnSp>
            <p:nvCxnSpPr>
              <p:cNvPr id="25" name="直接连接符 24">
                <a:extLst>
                  <a:ext uri="{FF2B5EF4-FFF2-40B4-BE49-F238E27FC236}">
                    <a16:creationId xmlns:a16="http://schemas.microsoft.com/office/drawing/2014/main" id="{A7CD83BA-DFDA-BAFD-929B-F3414A482ECB}"/>
                  </a:ext>
                </a:extLst>
              </p:cNvPr>
              <p:cNvCxnSpPr>
                <a:cxnSpLocks/>
              </p:cNvCxnSpPr>
              <p:nvPr/>
            </p:nvCxnSpPr>
            <p:spPr>
              <a:xfrm>
                <a:off x="6739445" y="1873509"/>
                <a:ext cx="2228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矩形: 圆角 25">
                <a:extLst>
                  <a:ext uri="{FF2B5EF4-FFF2-40B4-BE49-F238E27FC236}">
                    <a16:creationId xmlns:a16="http://schemas.microsoft.com/office/drawing/2014/main" id="{39406921-CEDB-4160-8CE2-ED970D1B42BB}"/>
                  </a:ext>
                </a:extLst>
              </p:cNvPr>
              <p:cNvSpPr/>
              <p:nvPr/>
            </p:nvSpPr>
            <p:spPr>
              <a:xfrm>
                <a:off x="7391046" y="856444"/>
                <a:ext cx="3276029" cy="705875"/>
              </a:xfrm>
              <a:prstGeom prst="roundRect">
                <a:avLst>
                  <a:gd name="adj" fmla="val 50000"/>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用于变换的依赖关系</a:t>
                </a:r>
              </a:p>
            </p:txBody>
          </p:sp>
        </p:grpSp>
      </p:grpSp>
      <p:grpSp>
        <p:nvGrpSpPr>
          <p:cNvPr id="27" name="组合 26">
            <a:extLst>
              <a:ext uri="{FF2B5EF4-FFF2-40B4-BE49-F238E27FC236}">
                <a16:creationId xmlns:a16="http://schemas.microsoft.com/office/drawing/2014/main" id="{4813F654-8D83-507F-F109-ED935C12B882}"/>
              </a:ext>
            </a:extLst>
          </p:cNvPr>
          <p:cNvGrpSpPr/>
          <p:nvPr/>
        </p:nvGrpSpPr>
        <p:grpSpPr>
          <a:xfrm>
            <a:off x="5085377" y="2642271"/>
            <a:ext cx="5363780" cy="1563109"/>
            <a:chOff x="6739445" y="856444"/>
            <a:chExt cx="4882132" cy="1914934"/>
          </a:xfrm>
        </p:grpSpPr>
        <p:sp>
          <p:nvSpPr>
            <p:cNvPr id="28" name="右中括号 27">
              <a:extLst>
                <a:ext uri="{FF2B5EF4-FFF2-40B4-BE49-F238E27FC236}">
                  <a16:creationId xmlns:a16="http://schemas.microsoft.com/office/drawing/2014/main" id="{311500E5-3ACE-6CD8-F0DF-2B431CFF0F72}"/>
                </a:ext>
              </a:extLst>
            </p:cNvPr>
            <p:cNvSpPr/>
            <p:nvPr/>
          </p:nvSpPr>
          <p:spPr>
            <a:xfrm rot="10800000">
              <a:off x="6962274" y="1169935"/>
              <a:ext cx="651599" cy="1309937"/>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sp>
          <p:nvSpPr>
            <p:cNvPr id="29" name="矩形: 圆角 28">
              <a:extLst>
                <a:ext uri="{FF2B5EF4-FFF2-40B4-BE49-F238E27FC236}">
                  <a16:creationId xmlns:a16="http://schemas.microsoft.com/office/drawing/2014/main" id="{0A12BBE6-A9DC-FAF9-5A55-10F2662CCEEE}"/>
                </a:ext>
              </a:extLst>
            </p:cNvPr>
            <p:cNvSpPr/>
            <p:nvPr/>
          </p:nvSpPr>
          <p:spPr>
            <a:xfrm>
              <a:off x="7391045" y="2065503"/>
              <a:ext cx="3276029" cy="705875"/>
            </a:xfrm>
            <a:prstGeom prst="roundRect">
              <a:avLst>
                <a:gd name="adj" fmla="val 50000"/>
              </a:avLst>
            </a:prstGeom>
            <a:solidFill>
              <a:schemeClr val="accent6">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块签名包含</a:t>
              </a:r>
              <a:r>
                <a:rPr lang="en-US" altLang="zh-CN" dirty="0">
                  <a:solidFill>
                    <a:schemeClr val="tx1"/>
                  </a:solidFill>
                  <a:latin typeface="+mn-ea"/>
                </a:rPr>
                <a:t>iterator domain</a:t>
              </a:r>
              <a:r>
                <a:rPr lang="zh-CN" altLang="en-US" dirty="0">
                  <a:solidFill>
                    <a:schemeClr val="tx1"/>
                  </a:solidFill>
                  <a:latin typeface="+mn-ea"/>
                </a:rPr>
                <a:t>信息和</a:t>
              </a:r>
              <a:r>
                <a:rPr lang="en-US" altLang="zh-CN" dirty="0">
                  <a:solidFill>
                    <a:schemeClr val="tx1"/>
                  </a:solidFill>
                  <a:latin typeface="+mn-ea"/>
                </a:rPr>
                <a:t>iterators</a:t>
              </a:r>
              <a:r>
                <a:rPr lang="zh-CN" altLang="en-US" dirty="0">
                  <a:solidFill>
                    <a:schemeClr val="tx1"/>
                  </a:solidFill>
                  <a:latin typeface="+mn-ea"/>
                </a:rPr>
                <a:t>约束</a:t>
              </a:r>
            </a:p>
          </p:txBody>
        </p:sp>
        <p:cxnSp>
          <p:nvCxnSpPr>
            <p:cNvPr id="30" name="直接连接符 29">
              <a:extLst>
                <a:ext uri="{FF2B5EF4-FFF2-40B4-BE49-F238E27FC236}">
                  <a16:creationId xmlns:a16="http://schemas.microsoft.com/office/drawing/2014/main" id="{641B48D7-5BA0-F064-C656-14BA3EBBF1C3}"/>
                </a:ext>
              </a:extLst>
            </p:cNvPr>
            <p:cNvCxnSpPr>
              <a:cxnSpLocks/>
            </p:cNvCxnSpPr>
            <p:nvPr/>
          </p:nvCxnSpPr>
          <p:spPr>
            <a:xfrm>
              <a:off x="6739445" y="1873509"/>
              <a:ext cx="2228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A2D7A964-5A29-A0B0-BA9D-5B8F84783E88}"/>
                </a:ext>
              </a:extLst>
            </p:cNvPr>
            <p:cNvSpPr/>
            <p:nvPr/>
          </p:nvSpPr>
          <p:spPr>
            <a:xfrm>
              <a:off x="7391046" y="856444"/>
              <a:ext cx="4230531" cy="705875"/>
            </a:xfrm>
            <a:prstGeom prst="roundRect">
              <a:avLst>
                <a:gd name="adj" fmla="val 50000"/>
              </a:avLst>
            </a:prstGeom>
            <a:solidFill>
              <a:schemeClr val="accent6">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通过将</a:t>
              </a:r>
              <a:r>
                <a:rPr lang="en-US" altLang="zh-CN" dirty="0">
                  <a:solidFill>
                    <a:schemeClr val="tx1"/>
                  </a:solidFill>
                  <a:latin typeface="+mn-ea"/>
                </a:rPr>
                <a:t>block iterators</a:t>
              </a:r>
              <a:r>
                <a:rPr lang="zh-CN" altLang="en-US" dirty="0">
                  <a:solidFill>
                    <a:schemeClr val="tx1"/>
                  </a:solidFill>
                  <a:latin typeface="+mn-ea"/>
                </a:rPr>
                <a:t>绑定到任意</a:t>
              </a:r>
              <a:r>
                <a:rPr lang="en-US" altLang="zh-CN" dirty="0">
                  <a:solidFill>
                    <a:schemeClr val="tx1"/>
                  </a:solidFill>
                  <a:latin typeface="+mn-ea"/>
                </a:rPr>
                <a:t>loop nest</a:t>
              </a:r>
              <a:r>
                <a:rPr lang="zh-CN" altLang="en-US" dirty="0">
                  <a:solidFill>
                    <a:schemeClr val="tx1"/>
                  </a:solidFill>
                  <a:latin typeface="+mn-ea"/>
                </a:rPr>
                <a:t>来实例化</a:t>
              </a:r>
              <a:r>
                <a:rPr lang="en-US" altLang="zh-CN" dirty="0">
                  <a:solidFill>
                    <a:schemeClr val="tx1"/>
                  </a:solidFill>
                  <a:latin typeface="+mn-ea"/>
                </a:rPr>
                <a:t>block</a:t>
              </a:r>
              <a:endParaRPr lang="zh-CN" altLang="en-US" dirty="0">
                <a:solidFill>
                  <a:schemeClr val="tx1"/>
                </a:solidFill>
                <a:latin typeface="+mn-ea"/>
              </a:endParaRPr>
            </a:p>
          </p:txBody>
        </p:sp>
      </p:grpSp>
      <p:pic>
        <p:nvPicPr>
          <p:cNvPr id="34" name="图片 33">
            <a:extLst>
              <a:ext uri="{FF2B5EF4-FFF2-40B4-BE49-F238E27FC236}">
                <a16:creationId xmlns:a16="http://schemas.microsoft.com/office/drawing/2014/main" id="{90B5A5DD-1BA2-ADCA-AEA4-411700D6106C}"/>
              </a:ext>
            </a:extLst>
          </p:cNvPr>
          <p:cNvPicPr>
            <a:picLocks noChangeAspect="1"/>
          </p:cNvPicPr>
          <p:nvPr/>
        </p:nvPicPr>
        <p:blipFill>
          <a:blip r:embed="rId3"/>
          <a:stretch>
            <a:fillRect/>
          </a:stretch>
        </p:blipFill>
        <p:spPr>
          <a:xfrm>
            <a:off x="6046072" y="4261154"/>
            <a:ext cx="5390228" cy="3098196"/>
          </a:xfrm>
          <a:prstGeom prst="rect">
            <a:avLst/>
          </a:prstGeom>
        </p:spPr>
      </p:pic>
      <p:graphicFrame>
        <p:nvGraphicFramePr>
          <p:cNvPr id="35" name="图示 34">
            <a:extLst>
              <a:ext uri="{FF2B5EF4-FFF2-40B4-BE49-F238E27FC236}">
                <a16:creationId xmlns:a16="http://schemas.microsoft.com/office/drawing/2014/main" id="{0F1BC16E-F833-36D3-48C8-F8A6BD06DCB8}"/>
              </a:ext>
            </a:extLst>
          </p:cNvPr>
          <p:cNvGraphicFramePr/>
          <p:nvPr>
            <p:extLst>
              <p:ext uri="{D42A27DB-BD31-4B8C-83A1-F6EECF244321}">
                <p14:modId xmlns:p14="http://schemas.microsoft.com/office/powerpoint/2010/main" val="1723484316"/>
              </p:ext>
            </p:extLst>
          </p:nvPr>
        </p:nvGraphicFramePr>
        <p:xfrm>
          <a:off x="533400" y="992381"/>
          <a:ext cx="4811864" cy="6077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37431575"/>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1167" y="144940"/>
            <a:ext cx="3851496"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Tensor Abstraction</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720431" y="217491"/>
            <a:ext cx="8821526" cy="449260"/>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
            <a:extLst>
              <a:ext uri="{FF2B5EF4-FFF2-40B4-BE49-F238E27FC236}">
                <a16:creationId xmlns:a16="http://schemas.microsoft.com/office/drawing/2014/main" id="{2B1713A1-63EE-472D-A66E-3C571E2E4DE8}"/>
              </a:ext>
            </a:extLst>
          </p:cNvPr>
          <p:cNvSpPr/>
          <p:nvPr/>
        </p:nvSpPr>
        <p:spPr bwMode="auto">
          <a:xfrm flipV="1">
            <a:off x="261993" y="3911694"/>
            <a:ext cx="1126916" cy="1060179"/>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121920" tIns="60960" rIns="121920" bIns="60960" numCol="1" anchor="t" anchorCtr="0" compatLnSpc="1"/>
          <a:lstStyle/>
          <a:p>
            <a:endParaRPr lang="zh-CN" altLang="en-US" sz="2400"/>
          </a:p>
        </p:txBody>
      </p:sp>
      <p:grpSp>
        <p:nvGrpSpPr>
          <p:cNvPr id="15" name="组合 14">
            <a:extLst>
              <a:ext uri="{FF2B5EF4-FFF2-40B4-BE49-F238E27FC236}">
                <a16:creationId xmlns:a16="http://schemas.microsoft.com/office/drawing/2014/main" id="{AE205094-E49F-4E3F-BFDC-35451E7A1161}"/>
              </a:ext>
            </a:extLst>
          </p:cNvPr>
          <p:cNvGrpSpPr/>
          <p:nvPr/>
        </p:nvGrpSpPr>
        <p:grpSpPr>
          <a:xfrm>
            <a:off x="-254000" y="201683"/>
            <a:ext cx="898070" cy="523220"/>
            <a:chOff x="-254000" y="201683"/>
            <a:chExt cx="898070" cy="523220"/>
          </a:xfrm>
        </p:grpSpPr>
        <p:sp>
          <p:nvSpPr>
            <p:cNvPr id="16" name="圆角矩形 5">
              <a:extLst>
                <a:ext uri="{FF2B5EF4-FFF2-40B4-BE49-F238E27FC236}">
                  <a16:creationId xmlns:a16="http://schemas.microsoft.com/office/drawing/2014/main" id="{CA9D2869-EFE9-4405-A21B-84A37733FC7E}"/>
                </a:ext>
              </a:extLst>
            </p:cNvPr>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7F6E40C-94E1-458E-8789-58068C68413E}"/>
                </a:ext>
              </a:extLst>
            </p:cNvPr>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2" name="图示 1">
            <a:extLst>
              <a:ext uri="{FF2B5EF4-FFF2-40B4-BE49-F238E27FC236}">
                <a16:creationId xmlns:a16="http://schemas.microsoft.com/office/drawing/2014/main" id="{12178824-E0A9-74DD-87A5-300A4C8A562E}"/>
              </a:ext>
            </a:extLst>
          </p:cNvPr>
          <p:cNvGraphicFramePr/>
          <p:nvPr>
            <p:extLst>
              <p:ext uri="{D42A27DB-BD31-4B8C-83A1-F6EECF244321}">
                <p14:modId xmlns:p14="http://schemas.microsoft.com/office/powerpoint/2010/main" val="2002440568"/>
              </p:ext>
            </p:extLst>
          </p:nvPr>
        </p:nvGraphicFramePr>
        <p:xfrm>
          <a:off x="533400" y="992381"/>
          <a:ext cx="4811864" cy="6077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组合 26">
            <a:extLst>
              <a:ext uri="{FF2B5EF4-FFF2-40B4-BE49-F238E27FC236}">
                <a16:creationId xmlns:a16="http://schemas.microsoft.com/office/drawing/2014/main" id="{4813F654-8D83-507F-F109-ED935C12B882}"/>
              </a:ext>
            </a:extLst>
          </p:cNvPr>
          <p:cNvGrpSpPr/>
          <p:nvPr/>
        </p:nvGrpSpPr>
        <p:grpSpPr>
          <a:xfrm>
            <a:off x="4969758" y="3943681"/>
            <a:ext cx="5363780" cy="1563109"/>
            <a:chOff x="6739445" y="856444"/>
            <a:chExt cx="4882132" cy="1914934"/>
          </a:xfrm>
        </p:grpSpPr>
        <p:sp>
          <p:nvSpPr>
            <p:cNvPr id="28" name="右中括号 27">
              <a:extLst>
                <a:ext uri="{FF2B5EF4-FFF2-40B4-BE49-F238E27FC236}">
                  <a16:creationId xmlns:a16="http://schemas.microsoft.com/office/drawing/2014/main" id="{311500E5-3ACE-6CD8-F0DF-2B431CFF0F72}"/>
                </a:ext>
              </a:extLst>
            </p:cNvPr>
            <p:cNvSpPr/>
            <p:nvPr/>
          </p:nvSpPr>
          <p:spPr>
            <a:xfrm rot="10800000">
              <a:off x="6962274" y="1169935"/>
              <a:ext cx="651599" cy="1309937"/>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latin typeface="+mn-ea"/>
              </a:endParaRPr>
            </a:p>
          </p:txBody>
        </p:sp>
        <p:sp>
          <p:nvSpPr>
            <p:cNvPr id="29" name="矩形: 圆角 28">
              <a:extLst>
                <a:ext uri="{FF2B5EF4-FFF2-40B4-BE49-F238E27FC236}">
                  <a16:creationId xmlns:a16="http://schemas.microsoft.com/office/drawing/2014/main" id="{0A12BBE6-A9DC-FAF9-5A55-10F2662CCEEE}"/>
                </a:ext>
              </a:extLst>
            </p:cNvPr>
            <p:cNvSpPr/>
            <p:nvPr/>
          </p:nvSpPr>
          <p:spPr>
            <a:xfrm>
              <a:off x="7391045" y="2065503"/>
              <a:ext cx="3276029" cy="705875"/>
            </a:xfrm>
            <a:prstGeom prst="roundRect">
              <a:avLst>
                <a:gd name="adj" fmla="val 50000"/>
              </a:avLst>
            </a:prstGeom>
            <a:solidFill>
              <a:schemeClr val="accent4">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sym typeface="Wingdings" panose="05000000000000000000" pitchFamily="2" charset="2"/>
                </a:rPr>
                <a:t> </a:t>
              </a:r>
              <a:r>
                <a:rPr lang="zh-CN" altLang="en-US" dirty="0">
                  <a:solidFill>
                    <a:schemeClr val="tx1"/>
                  </a:solidFill>
                  <a:latin typeface="+mn-ea"/>
                  <a:sym typeface="Wingdings" panose="05000000000000000000" pitchFamily="2" charset="2"/>
                </a:rPr>
                <a:t>方便应用更广泛的转换</a:t>
              </a:r>
              <a:r>
                <a:rPr lang="en-US" altLang="zh-CN" dirty="0">
                  <a:solidFill>
                    <a:schemeClr val="tx1"/>
                  </a:solidFill>
                  <a:latin typeface="+mn-ea"/>
                  <a:sym typeface="Wingdings" panose="05000000000000000000" pitchFamily="2" charset="2"/>
                </a:rPr>
                <a:t>: data layout, re-computation</a:t>
              </a:r>
              <a:endParaRPr lang="zh-CN" altLang="en-US" dirty="0">
                <a:solidFill>
                  <a:schemeClr val="tx1"/>
                </a:solidFill>
                <a:latin typeface="+mn-ea"/>
              </a:endParaRPr>
            </a:p>
          </p:txBody>
        </p:sp>
        <p:cxnSp>
          <p:nvCxnSpPr>
            <p:cNvPr id="30" name="直接连接符 29">
              <a:extLst>
                <a:ext uri="{FF2B5EF4-FFF2-40B4-BE49-F238E27FC236}">
                  <a16:creationId xmlns:a16="http://schemas.microsoft.com/office/drawing/2014/main" id="{641B48D7-5BA0-F064-C656-14BA3EBBF1C3}"/>
                </a:ext>
              </a:extLst>
            </p:cNvPr>
            <p:cNvCxnSpPr>
              <a:cxnSpLocks/>
            </p:cNvCxnSpPr>
            <p:nvPr/>
          </p:nvCxnSpPr>
          <p:spPr>
            <a:xfrm>
              <a:off x="6739445" y="1873509"/>
              <a:ext cx="2228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A2D7A964-5A29-A0B0-BA9D-5B8F84783E88}"/>
                </a:ext>
              </a:extLst>
            </p:cNvPr>
            <p:cNvSpPr/>
            <p:nvPr/>
          </p:nvSpPr>
          <p:spPr>
            <a:xfrm>
              <a:off x="7391046" y="856444"/>
              <a:ext cx="4230531" cy="705875"/>
            </a:xfrm>
            <a:prstGeom prst="roundRect">
              <a:avLst>
                <a:gd name="adj" fmla="val 50000"/>
              </a:avLst>
            </a:prstGeom>
            <a:solidFill>
              <a:schemeClr val="accent4">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块签名包含块对</a:t>
              </a:r>
              <a:r>
                <a:rPr lang="en-US" altLang="zh-CN" dirty="0">
                  <a:solidFill>
                    <a:schemeClr val="tx1"/>
                  </a:solidFill>
                  <a:latin typeface="+mn-ea"/>
                </a:rPr>
                <a:t>multi-dimensional buffers</a:t>
              </a:r>
              <a:r>
                <a:rPr lang="zh-CN" altLang="en-US" dirty="0">
                  <a:solidFill>
                    <a:schemeClr val="tx1"/>
                  </a:solidFill>
                  <a:latin typeface="+mn-ea"/>
                </a:rPr>
                <a:t>的访问区域与读写方法依赖关系</a:t>
              </a:r>
            </a:p>
          </p:txBody>
        </p:sp>
      </p:grpSp>
      <p:pic>
        <p:nvPicPr>
          <p:cNvPr id="34" name="图片 33">
            <a:extLst>
              <a:ext uri="{FF2B5EF4-FFF2-40B4-BE49-F238E27FC236}">
                <a16:creationId xmlns:a16="http://schemas.microsoft.com/office/drawing/2014/main" id="{90B5A5DD-1BA2-ADCA-AEA4-411700D6106C}"/>
              </a:ext>
            </a:extLst>
          </p:cNvPr>
          <p:cNvPicPr>
            <a:picLocks noChangeAspect="1"/>
          </p:cNvPicPr>
          <p:nvPr/>
        </p:nvPicPr>
        <p:blipFill>
          <a:blip r:embed="rId8"/>
          <a:stretch>
            <a:fillRect/>
          </a:stretch>
        </p:blipFill>
        <p:spPr>
          <a:xfrm>
            <a:off x="5806423" y="728611"/>
            <a:ext cx="5472238" cy="3145334"/>
          </a:xfrm>
          <a:prstGeom prst="rect">
            <a:avLst/>
          </a:prstGeom>
        </p:spPr>
      </p:pic>
    </p:spTree>
    <p:extLst>
      <p:ext uri="{BB962C8B-B14F-4D97-AF65-F5344CB8AC3E}">
        <p14:creationId xmlns:p14="http://schemas.microsoft.com/office/powerpoint/2010/main" val="764069353"/>
      </p:ext>
    </p:extLst>
  </p:cSld>
  <p:clrMapOvr>
    <a:masterClrMapping/>
  </p:clrMapOvr>
  <mc:AlternateContent xmlns:mc="http://schemas.openxmlformats.org/markup-compatibility/2006" xmlns:p14="http://schemas.microsoft.com/office/powerpoint/2010/main">
    <mc:Choice Requires="p14">
      <p:transition spd="slow" p14:dur="2000" advTm="45363"/>
    </mc:Choice>
    <mc:Fallback xmlns="">
      <p:transition spd="slow" advTm="45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02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13640</TotalTime>
  <Words>2100</Words>
  <Application>Microsoft Macintosh PowerPoint</Application>
  <PresentationFormat>宽屏</PresentationFormat>
  <Paragraphs>266</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-apple-system</vt:lpstr>
      <vt:lpstr>宋体</vt:lpstr>
      <vt:lpstr>微软雅黑</vt:lpstr>
      <vt:lpstr>微软雅黑 Light</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0022</dc:title>
  <dc:creator>ZK</dc:creator>
  <cp:lastModifiedBy>阮 庭峰</cp:lastModifiedBy>
  <cp:revision>422</cp:revision>
  <dcterms:created xsi:type="dcterms:W3CDTF">2017-04-21T07:43:56Z</dcterms:created>
  <dcterms:modified xsi:type="dcterms:W3CDTF">2023-03-16T09:20:10Z</dcterms:modified>
</cp:coreProperties>
</file>