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94" r:id="rId4"/>
    <p:sldId id="26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90" r:id="rId15"/>
    <p:sldId id="289" r:id="rId16"/>
    <p:sldId id="292" r:id="rId17"/>
    <p:sldId id="293" r:id="rId18"/>
    <p:sldId id="291" r:id="rId19"/>
    <p:sldId id="286" r:id="rId20"/>
    <p:sldId id="295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34" y="-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9646E-28A1-44C6-80AD-37CC480817FB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CC3CDA0-B93C-4B89-8365-112CDB7AF70F}">
      <dgm:prSet/>
      <dgm:spPr/>
      <dgm:t>
        <a:bodyPr/>
        <a:lstStyle/>
        <a:p>
          <a:r>
            <a:rPr lang="en-US" b="0" i="0" dirty="0"/>
            <a:t>What is Serenity BDD</a:t>
          </a:r>
          <a:endParaRPr lang="en-US" dirty="0"/>
        </a:p>
      </dgm:t>
    </dgm:pt>
    <dgm:pt modelId="{FC5DB1D1-FA33-4CAC-949E-5D9D663392A4}" type="parTrans" cxnId="{96737E30-2F69-4185-BD49-ED8657FC5256}">
      <dgm:prSet/>
      <dgm:spPr/>
      <dgm:t>
        <a:bodyPr/>
        <a:lstStyle/>
        <a:p>
          <a:endParaRPr lang="en-US"/>
        </a:p>
      </dgm:t>
    </dgm:pt>
    <dgm:pt modelId="{334F5714-6835-4241-8CD3-FB90ED424052}" type="sibTrans" cxnId="{96737E30-2F69-4185-BD49-ED8657FC5256}">
      <dgm:prSet/>
      <dgm:spPr/>
      <dgm:t>
        <a:bodyPr/>
        <a:lstStyle/>
        <a:p>
          <a:endParaRPr lang="en-US"/>
        </a:p>
      </dgm:t>
    </dgm:pt>
    <dgm:pt modelId="{7B29BCB6-40DD-4754-9590-4236C9B9B7B8}">
      <dgm:prSet/>
      <dgm:spPr/>
      <dgm:t>
        <a:bodyPr/>
        <a:lstStyle/>
        <a:p>
          <a:r>
            <a:rPr lang="en-US" b="0" i="0"/>
            <a:t>How to run tests in Serenity</a:t>
          </a:r>
          <a:endParaRPr lang="en-US"/>
        </a:p>
      </dgm:t>
    </dgm:pt>
    <dgm:pt modelId="{032A6586-BA8C-483E-8A78-26BD872CEF68}" type="parTrans" cxnId="{A529FCB1-A2A9-4837-BF1A-D8976369C8FB}">
      <dgm:prSet/>
      <dgm:spPr/>
      <dgm:t>
        <a:bodyPr/>
        <a:lstStyle/>
        <a:p>
          <a:endParaRPr lang="en-US"/>
        </a:p>
      </dgm:t>
    </dgm:pt>
    <dgm:pt modelId="{0DF7DCA9-C05D-4FC5-952A-60EB60110F8E}" type="sibTrans" cxnId="{A529FCB1-A2A9-4837-BF1A-D8976369C8FB}">
      <dgm:prSet/>
      <dgm:spPr/>
      <dgm:t>
        <a:bodyPr/>
        <a:lstStyle/>
        <a:p>
          <a:endParaRPr lang="en-US"/>
        </a:p>
      </dgm:t>
    </dgm:pt>
    <dgm:pt modelId="{9FD19AC5-C4F4-4BB1-8090-81FC0BE98C9A}">
      <dgm:prSet/>
      <dgm:spPr/>
      <dgm:t>
        <a:bodyPr/>
        <a:lstStyle/>
        <a:p>
          <a:r>
            <a:rPr lang="en-US" b="0" i="0"/>
            <a:t>How is Serenity Structured</a:t>
          </a:r>
          <a:endParaRPr lang="en-US"/>
        </a:p>
      </dgm:t>
    </dgm:pt>
    <dgm:pt modelId="{71E3660C-CCE4-4786-8EA7-3776FB696620}" type="parTrans" cxnId="{C2EA2EA4-0AD3-4E29-9B00-F2A598A486D2}">
      <dgm:prSet/>
      <dgm:spPr/>
      <dgm:t>
        <a:bodyPr/>
        <a:lstStyle/>
        <a:p>
          <a:endParaRPr lang="en-US"/>
        </a:p>
      </dgm:t>
    </dgm:pt>
    <dgm:pt modelId="{5E8F6BE1-FB20-4539-8EF0-967B94ED08C3}" type="sibTrans" cxnId="{C2EA2EA4-0AD3-4E29-9B00-F2A598A486D2}">
      <dgm:prSet/>
      <dgm:spPr/>
      <dgm:t>
        <a:bodyPr/>
        <a:lstStyle/>
        <a:p>
          <a:endParaRPr lang="en-US"/>
        </a:p>
      </dgm:t>
    </dgm:pt>
    <dgm:pt modelId="{5945CB16-4075-432F-AB2A-5996CE8948A2}">
      <dgm:prSet/>
      <dgm:spPr/>
      <dgm:t>
        <a:bodyPr/>
        <a:lstStyle/>
        <a:p>
          <a:r>
            <a:rPr lang="en-US" b="0" i="0"/>
            <a:t>How to add new tests in Serenity</a:t>
          </a:r>
          <a:endParaRPr lang="en-US"/>
        </a:p>
      </dgm:t>
    </dgm:pt>
    <dgm:pt modelId="{F08E3DEC-E48C-40FC-A318-D02904EDAE11}" type="parTrans" cxnId="{090B5C10-098F-44C7-B2F9-D91836918398}">
      <dgm:prSet/>
      <dgm:spPr/>
      <dgm:t>
        <a:bodyPr/>
        <a:lstStyle/>
        <a:p>
          <a:endParaRPr lang="en-US"/>
        </a:p>
      </dgm:t>
    </dgm:pt>
    <dgm:pt modelId="{FD465C55-B059-4A3E-9AD1-280AF548D332}" type="sibTrans" cxnId="{090B5C10-098F-44C7-B2F9-D91836918398}">
      <dgm:prSet/>
      <dgm:spPr/>
      <dgm:t>
        <a:bodyPr/>
        <a:lstStyle/>
        <a:p>
          <a:endParaRPr lang="en-US"/>
        </a:p>
      </dgm:t>
    </dgm:pt>
    <dgm:pt modelId="{C4ABA568-930E-4838-A68F-4CFC5F483318}">
      <dgm:prSet/>
      <dgm:spPr/>
      <dgm:t>
        <a:bodyPr/>
        <a:lstStyle/>
        <a:p>
          <a:r>
            <a:rPr lang="en-US" b="0" i="0"/>
            <a:t>How to view test results (reporting)</a:t>
          </a:r>
          <a:endParaRPr lang="en-US"/>
        </a:p>
      </dgm:t>
    </dgm:pt>
    <dgm:pt modelId="{4FD8C6A1-3AE7-4D9B-8216-74961F918D47}" type="parTrans" cxnId="{56156C3C-B8A2-4036-9786-D12F097BD4FD}">
      <dgm:prSet/>
      <dgm:spPr/>
      <dgm:t>
        <a:bodyPr/>
        <a:lstStyle/>
        <a:p>
          <a:endParaRPr lang="en-US"/>
        </a:p>
      </dgm:t>
    </dgm:pt>
    <dgm:pt modelId="{74B9C879-4956-49E3-8F46-B7207B5C2CBF}" type="sibTrans" cxnId="{56156C3C-B8A2-4036-9786-D12F097BD4FD}">
      <dgm:prSet/>
      <dgm:spPr/>
      <dgm:t>
        <a:bodyPr/>
        <a:lstStyle/>
        <a:p>
          <a:endParaRPr lang="en-US"/>
        </a:p>
      </dgm:t>
    </dgm:pt>
    <dgm:pt modelId="{4954EF56-0817-4F6B-A243-7A6966A7A177}" type="pres">
      <dgm:prSet presAssocID="{2439646E-28A1-44C6-80AD-37CC480817FB}" presName="outerComposite" presStyleCnt="0">
        <dgm:presLayoutVars>
          <dgm:chMax val="5"/>
          <dgm:dir/>
          <dgm:resizeHandles val="exact"/>
        </dgm:presLayoutVars>
      </dgm:prSet>
      <dgm:spPr/>
    </dgm:pt>
    <dgm:pt modelId="{E4B08BA1-9934-4BCF-8586-CD7C996C4309}" type="pres">
      <dgm:prSet presAssocID="{2439646E-28A1-44C6-80AD-37CC480817FB}" presName="dummyMaxCanvas" presStyleCnt="0">
        <dgm:presLayoutVars/>
      </dgm:prSet>
      <dgm:spPr/>
    </dgm:pt>
    <dgm:pt modelId="{57FEB7B7-0E13-442E-A6DF-25D7240FAD08}" type="pres">
      <dgm:prSet presAssocID="{2439646E-28A1-44C6-80AD-37CC480817FB}" presName="FiveNodes_1" presStyleLbl="node1" presStyleIdx="0" presStyleCnt="5">
        <dgm:presLayoutVars>
          <dgm:bulletEnabled val="1"/>
        </dgm:presLayoutVars>
      </dgm:prSet>
      <dgm:spPr/>
    </dgm:pt>
    <dgm:pt modelId="{5FE32046-221B-477D-894A-483FDA4ADA15}" type="pres">
      <dgm:prSet presAssocID="{2439646E-28A1-44C6-80AD-37CC480817FB}" presName="FiveNodes_2" presStyleLbl="node1" presStyleIdx="1" presStyleCnt="5">
        <dgm:presLayoutVars>
          <dgm:bulletEnabled val="1"/>
        </dgm:presLayoutVars>
      </dgm:prSet>
      <dgm:spPr/>
    </dgm:pt>
    <dgm:pt modelId="{E92D7DAC-8A43-40A4-89A3-E4BD921D7383}" type="pres">
      <dgm:prSet presAssocID="{2439646E-28A1-44C6-80AD-37CC480817FB}" presName="FiveNodes_3" presStyleLbl="node1" presStyleIdx="2" presStyleCnt="5">
        <dgm:presLayoutVars>
          <dgm:bulletEnabled val="1"/>
        </dgm:presLayoutVars>
      </dgm:prSet>
      <dgm:spPr/>
    </dgm:pt>
    <dgm:pt modelId="{21B410CF-A6BF-43BA-9E61-48D2B2714D70}" type="pres">
      <dgm:prSet presAssocID="{2439646E-28A1-44C6-80AD-37CC480817FB}" presName="FiveNodes_4" presStyleLbl="node1" presStyleIdx="3" presStyleCnt="5">
        <dgm:presLayoutVars>
          <dgm:bulletEnabled val="1"/>
        </dgm:presLayoutVars>
      </dgm:prSet>
      <dgm:spPr/>
    </dgm:pt>
    <dgm:pt modelId="{9814F397-6EC5-4E53-91E0-09F30F07ADB1}" type="pres">
      <dgm:prSet presAssocID="{2439646E-28A1-44C6-80AD-37CC480817FB}" presName="FiveNodes_5" presStyleLbl="node1" presStyleIdx="4" presStyleCnt="5">
        <dgm:presLayoutVars>
          <dgm:bulletEnabled val="1"/>
        </dgm:presLayoutVars>
      </dgm:prSet>
      <dgm:spPr/>
    </dgm:pt>
    <dgm:pt modelId="{6D07A651-492B-4396-BEFF-4C34C9DC3C6B}" type="pres">
      <dgm:prSet presAssocID="{2439646E-28A1-44C6-80AD-37CC480817FB}" presName="FiveConn_1-2" presStyleLbl="fgAccFollowNode1" presStyleIdx="0" presStyleCnt="4">
        <dgm:presLayoutVars>
          <dgm:bulletEnabled val="1"/>
        </dgm:presLayoutVars>
      </dgm:prSet>
      <dgm:spPr/>
    </dgm:pt>
    <dgm:pt modelId="{82A2F861-391C-4D1A-8589-95DB149C4E39}" type="pres">
      <dgm:prSet presAssocID="{2439646E-28A1-44C6-80AD-37CC480817FB}" presName="FiveConn_2-3" presStyleLbl="fgAccFollowNode1" presStyleIdx="1" presStyleCnt="4">
        <dgm:presLayoutVars>
          <dgm:bulletEnabled val="1"/>
        </dgm:presLayoutVars>
      </dgm:prSet>
      <dgm:spPr/>
    </dgm:pt>
    <dgm:pt modelId="{77FAE0AC-8E4C-449E-8509-7EAF97697E28}" type="pres">
      <dgm:prSet presAssocID="{2439646E-28A1-44C6-80AD-37CC480817FB}" presName="FiveConn_3-4" presStyleLbl="fgAccFollowNode1" presStyleIdx="2" presStyleCnt="4">
        <dgm:presLayoutVars>
          <dgm:bulletEnabled val="1"/>
        </dgm:presLayoutVars>
      </dgm:prSet>
      <dgm:spPr/>
    </dgm:pt>
    <dgm:pt modelId="{1646250E-329D-48F1-ACAA-A1AC13B1DED7}" type="pres">
      <dgm:prSet presAssocID="{2439646E-28A1-44C6-80AD-37CC480817FB}" presName="FiveConn_4-5" presStyleLbl="fgAccFollowNode1" presStyleIdx="3" presStyleCnt="4">
        <dgm:presLayoutVars>
          <dgm:bulletEnabled val="1"/>
        </dgm:presLayoutVars>
      </dgm:prSet>
      <dgm:spPr/>
    </dgm:pt>
    <dgm:pt modelId="{48280F05-50F6-43C8-BE1E-55CB18F6EC4F}" type="pres">
      <dgm:prSet presAssocID="{2439646E-28A1-44C6-80AD-37CC480817FB}" presName="FiveNodes_1_text" presStyleLbl="node1" presStyleIdx="4" presStyleCnt="5">
        <dgm:presLayoutVars>
          <dgm:bulletEnabled val="1"/>
        </dgm:presLayoutVars>
      </dgm:prSet>
      <dgm:spPr/>
    </dgm:pt>
    <dgm:pt modelId="{BFD6D747-8D9A-4D55-ACD5-19647217BEE9}" type="pres">
      <dgm:prSet presAssocID="{2439646E-28A1-44C6-80AD-37CC480817FB}" presName="FiveNodes_2_text" presStyleLbl="node1" presStyleIdx="4" presStyleCnt="5">
        <dgm:presLayoutVars>
          <dgm:bulletEnabled val="1"/>
        </dgm:presLayoutVars>
      </dgm:prSet>
      <dgm:spPr/>
    </dgm:pt>
    <dgm:pt modelId="{D497A5A7-76E7-49FB-9DDA-6002666D8680}" type="pres">
      <dgm:prSet presAssocID="{2439646E-28A1-44C6-80AD-37CC480817FB}" presName="FiveNodes_3_text" presStyleLbl="node1" presStyleIdx="4" presStyleCnt="5">
        <dgm:presLayoutVars>
          <dgm:bulletEnabled val="1"/>
        </dgm:presLayoutVars>
      </dgm:prSet>
      <dgm:spPr/>
    </dgm:pt>
    <dgm:pt modelId="{E5AFC2AD-00E4-4FB3-BD89-7050527232DE}" type="pres">
      <dgm:prSet presAssocID="{2439646E-28A1-44C6-80AD-37CC480817FB}" presName="FiveNodes_4_text" presStyleLbl="node1" presStyleIdx="4" presStyleCnt="5">
        <dgm:presLayoutVars>
          <dgm:bulletEnabled val="1"/>
        </dgm:presLayoutVars>
      </dgm:prSet>
      <dgm:spPr/>
    </dgm:pt>
    <dgm:pt modelId="{36B597A2-4540-409F-8B0A-A58E92FC3ABD}" type="pres">
      <dgm:prSet presAssocID="{2439646E-28A1-44C6-80AD-37CC480817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DBC3D08-D436-426B-AA3E-2A0F1B17209A}" type="presOf" srcId="{9FD19AC5-C4F4-4BB1-8090-81FC0BE98C9A}" destId="{D497A5A7-76E7-49FB-9DDA-6002666D8680}" srcOrd="1" destOrd="0" presId="urn:microsoft.com/office/officeart/2005/8/layout/vProcess5"/>
    <dgm:cxn modelId="{CF01D10A-938A-4C20-9F75-68F9FDF75E3F}" type="presOf" srcId="{C4ABA568-930E-4838-A68F-4CFC5F483318}" destId="{36B597A2-4540-409F-8B0A-A58E92FC3ABD}" srcOrd="1" destOrd="0" presId="urn:microsoft.com/office/officeart/2005/8/layout/vProcess5"/>
    <dgm:cxn modelId="{F89A2B0C-E723-413B-AA3C-B320EC0B08CE}" type="presOf" srcId="{334F5714-6835-4241-8CD3-FB90ED424052}" destId="{6D07A651-492B-4396-BEFF-4C34C9DC3C6B}" srcOrd="0" destOrd="0" presId="urn:microsoft.com/office/officeart/2005/8/layout/vProcess5"/>
    <dgm:cxn modelId="{090B5C10-098F-44C7-B2F9-D91836918398}" srcId="{2439646E-28A1-44C6-80AD-37CC480817FB}" destId="{5945CB16-4075-432F-AB2A-5996CE8948A2}" srcOrd="3" destOrd="0" parTransId="{F08E3DEC-E48C-40FC-A318-D02904EDAE11}" sibTransId="{FD465C55-B059-4A3E-9AD1-280AF548D332}"/>
    <dgm:cxn modelId="{B0F22D13-50C7-4628-BD56-84529E313CBD}" type="presOf" srcId="{DCC3CDA0-B93C-4B89-8365-112CDB7AF70F}" destId="{48280F05-50F6-43C8-BE1E-55CB18F6EC4F}" srcOrd="1" destOrd="0" presId="urn:microsoft.com/office/officeart/2005/8/layout/vProcess5"/>
    <dgm:cxn modelId="{96737E30-2F69-4185-BD49-ED8657FC5256}" srcId="{2439646E-28A1-44C6-80AD-37CC480817FB}" destId="{DCC3CDA0-B93C-4B89-8365-112CDB7AF70F}" srcOrd="0" destOrd="0" parTransId="{FC5DB1D1-FA33-4CAC-949E-5D9D663392A4}" sibTransId="{334F5714-6835-4241-8CD3-FB90ED424052}"/>
    <dgm:cxn modelId="{A8A15938-DAC8-4EA2-8D8E-12BD3516041F}" type="presOf" srcId="{FD465C55-B059-4A3E-9AD1-280AF548D332}" destId="{1646250E-329D-48F1-ACAA-A1AC13B1DED7}" srcOrd="0" destOrd="0" presId="urn:microsoft.com/office/officeart/2005/8/layout/vProcess5"/>
    <dgm:cxn modelId="{56156C3C-B8A2-4036-9786-D12F097BD4FD}" srcId="{2439646E-28A1-44C6-80AD-37CC480817FB}" destId="{C4ABA568-930E-4838-A68F-4CFC5F483318}" srcOrd="4" destOrd="0" parTransId="{4FD8C6A1-3AE7-4D9B-8216-74961F918D47}" sibTransId="{74B9C879-4956-49E3-8F46-B7207B5C2CBF}"/>
    <dgm:cxn modelId="{30A00C62-8949-4327-8B8F-F8A1D87FC250}" type="presOf" srcId="{7B29BCB6-40DD-4754-9590-4236C9B9B7B8}" destId="{BFD6D747-8D9A-4D55-ACD5-19647217BEE9}" srcOrd="1" destOrd="0" presId="urn:microsoft.com/office/officeart/2005/8/layout/vProcess5"/>
    <dgm:cxn modelId="{99BEC343-74AC-4913-9AC3-69FE31F32534}" type="presOf" srcId="{2439646E-28A1-44C6-80AD-37CC480817FB}" destId="{4954EF56-0817-4F6B-A243-7A6966A7A177}" srcOrd="0" destOrd="0" presId="urn:microsoft.com/office/officeart/2005/8/layout/vProcess5"/>
    <dgm:cxn modelId="{3FD6E04C-34B2-475C-B130-02E7AD66FC52}" type="presOf" srcId="{9FD19AC5-C4F4-4BB1-8090-81FC0BE98C9A}" destId="{E92D7DAC-8A43-40A4-89A3-E4BD921D7383}" srcOrd="0" destOrd="0" presId="urn:microsoft.com/office/officeart/2005/8/layout/vProcess5"/>
    <dgm:cxn modelId="{220B1050-9F7E-4739-994A-65144BA01CD3}" type="presOf" srcId="{0DF7DCA9-C05D-4FC5-952A-60EB60110F8E}" destId="{82A2F861-391C-4D1A-8589-95DB149C4E39}" srcOrd="0" destOrd="0" presId="urn:microsoft.com/office/officeart/2005/8/layout/vProcess5"/>
    <dgm:cxn modelId="{0A04F471-097B-4E9C-A949-0CA69417FC25}" type="presOf" srcId="{5945CB16-4075-432F-AB2A-5996CE8948A2}" destId="{21B410CF-A6BF-43BA-9E61-48D2B2714D70}" srcOrd="0" destOrd="0" presId="urn:microsoft.com/office/officeart/2005/8/layout/vProcess5"/>
    <dgm:cxn modelId="{59221E58-31C3-478E-AF20-E28E41274CD8}" type="presOf" srcId="{5E8F6BE1-FB20-4539-8EF0-967B94ED08C3}" destId="{77FAE0AC-8E4C-449E-8509-7EAF97697E28}" srcOrd="0" destOrd="0" presId="urn:microsoft.com/office/officeart/2005/8/layout/vProcess5"/>
    <dgm:cxn modelId="{68A52787-F959-4D1D-8334-AB91C1C99B19}" type="presOf" srcId="{DCC3CDA0-B93C-4B89-8365-112CDB7AF70F}" destId="{57FEB7B7-0E13-442E-A6DF-25D7240FAD08}" srcOrd="0" destOrd="0" presId="urn:microsoft.com/office/officeart/2005/8/layout/vProcess5"/>
    <dgm:cxn modelId="{C2EA2EA4-0AD3-4E29-9B00-F2A598A486D2}" srcId="{2439646E-28A1-44C6-80AD-37CC480817FB}" destId="{9FD19AC5-C4F4-4BB1-8090-81FC0BE98C9A}" srcOrd="2" destOrd="0" parTransId="{71E3660C-CCE4-4786-8EA7-3776FB696620}" sibTransId="{5E8F6BE1-FB20-4539-8EF0-967B94ED08C3}"/>
    <dgm:cxn modelId="{AE8BCAAB-5247-46BA-B9EB-68A0A2006552}" type="presOf" srcId="{5945CB16-4075-432F-AB2A-5996CE8948A2}" destId="{E5AFC2AD-00E4-4FB3-BD89-7050527232DE}" srcOrd="1" destOrd="0" presId="urn:microsoft.com/office/officeart/2005/8/layout/vProcess5"/>
    <dgm:cxn modelId="{A529FCB1-A2A9-4837-BF1A-D8976369C8FB}" srcId="{2439646E-28A1-44C6-80AD-37CC480817FB}" destId="{7B29BCB6-40DD-4754-9590-4236C9B9B7B8}" srcOrd="1" destOrd="0" parTransId="{032A6586-BA8C-483E-8A78-26BD872CEF68}" sibTransId="{0DF7DCA9-C05D-4FC5-952A-60EB60110F8E}"/>
    <dgm:cxn modelId="{0D7896E9-0B0D-4DE9-B90E-ACE8DE3724F3}" type="presOf" srcId="{7B29BCB6-40DD-4754-9590-4236C9B9B7B8}" destId="{5FE32046-221B-477D-894A-483FDA4ADA15}" srcOrd="0" destOrd="0" presId="urn:microsoft.com/office/officeart/2005/8/layout/vProcess5"/>
    <dgm:cxn modelId="{47564FF4-A968-4C2E-8B4E-F59F304D95B0}" type="presOf" srcId="{C4ABA568-930E-4838-A68F-4CFC5F483318}" destId="{9814F397-6EC5-4E53-91E0-09F30F07ADB1}" srcOrd="0" destOrd="0" presId="urn:microsoft.com/office/officeart/2005/8/layout/vProcess5"/>
    <dgm:cxn modelId="{23915836-F433-45C6-8AD6-C2A5823C8789}" type="presParOf" srcId="{4954EF56-0817-4F6B-A243-7A6966A7A177}" destId="{E4B08BA1-9934-4BCF-8586-CD7C996C4309}" srcOrd="0" destOrd="0" presId="urn:microsoft.com/office/officeart/2005/8/layout/vProcess5"/>
    <dgm:cxn modelId="{7BCC72F1-FF87-4618-8C3D-CA876C0A3951}" type="presParOf" srcId="{4954EF56-0817-4F6B-A243-7A6966A7A177}" destId="{57FEB7B7-0E13-442E-A6DF-25D7240FAD08}" srcOrd="1" destOrd="0" presId="urn:microsoft.com/office/officeart/2005/8/layout/vProcess5"/>
    <dgm:cxn modelId="{04F2CDEB-C55D-44B1-8F8A-D6032229FE55}" type="presParOf" srcId="{4954EF56-0817-4F6B-A243-7A6966A7A177}" destId="{5FE32046-221B-477D-894A-483FDA4ADA15}" srcOrd="2" destOrd="0" presId="urn:microsoft.com/office/officeart/2005/8/layout/vProcess5"/>
    <dgm:cxn modelId="{D01B85FA-E4E6-4165-90BB-11A4E3612976}" type="presParOf" srcId="{4954EF56-0817-4F6B-A243-7A6966A7A177}" destId="{E92D7DAC-8A43-40A4-89A3-E4BD921D7383}" srcOrd="3" destOrd="0" presId="urn:microsoft.com/office/officeart/2005/8/layout/vProcess5"/>
    <dgm:cxn modelId="{306E54CF-6F52-43F1-8AD7-A523A3FF3C34}" type="presParOf" srcId="{4954EF56-0817-4F6B-A243-7A6966A7A177}" destId="{21B410CF-A6BF-43BA-9E61-48D2B2714D70}" srcOrd="4" destOrd="0" presId="urn:microsoft.com/office/officeart/2005/8/layout/vProcess5"/>
    <dgm:cxn modelId="{DA9D4174-2DAB-48F0-B330-F6D901D34E09}" type="presParOf" srcId="{4954EF56-0817-4F6B-A243-7A6966A7A177}" destId="{9814F397-6EC5-4E53-91E0-09F30F07ADB1}" srcOrd="5" destOrd="0" presId="urn:microsoft.com/office/officeart/2005/8/layout/vProcess5"/>
    <dgm:cxn modelId="{C7A3EB25-0ED7-4DE4-A471-464969ACD140}" type="presParOf" srcId="{4954EF56-0817-4F6B-A243-7A6966A7A177}" destId="{6D07A651-492B-4396-BEFF-4C34C9DC3C6B}" srcOrd="6" destOrd="0" presId="urn:microsoft.com/office/officeart/2005/8/layout/vProcess5"/>
    <dgm:cxn modelId="{7C5B508D-BF81-44E1-8888-FAF4DE40341C}" type="presParOf" srcId="{4954EF56-0817-4F6B-A243-7A6966A7A177}" destId="{82A2F861-391C-4D1A-8589-95DB149C4E39}" srcOrd="7" destOrd="0" presId="urn:microsoft.com/office/officeart/2005/8/layout/vProcess5"/>
    <dgm:cxn modelId="{A0C78FB2-C947-4C04-BCA8-741E95FF38AD}" type="presParOf" srcId="{4954EF56-0817-4F6B-A243-7A6966A7A177}" destId="{77FAE0AC-8E4C-449E-8509-7EAF97697E28}" srcOrd="8" destOrd="0" presId="urn:microsoft.com/office/officeart/2005/8/layout/vProcess5"/>
    <dgm:cxn modelId="{D058ACD3-9A56-4491-9A1A-328390408122}" type="presParOf" srcId="{4954EF56-0817-4F6B-A243-7A6966A7A177}" destId="{1646250E-329D-48F1-ACAA-A1AC13B1DED7}" srcOrd="9" destOrd="0" presId="urn:microsoft.com/office/officeart/2005/8/layout/vProcess5"/>
    <dgm:cxn modelId="{674773EA-C3EC-48C0-8ECC-7D72FEB64A15}" type="presParOf" srcId="{4954EF56-0817-4F6B-A243-7A6966A7A177}" destId="{48280F05-50F6-43C8-BE1E-55CB18F6EC4F}" srcOrd="10" destOrd="0" presId="urn:microsoft.com/office/officeart/2005/8/layout/vProcess5"/>
    <dgm:cxn modelId="{FE1B9CA7-9C25-4CED-9D28-D517CA853DFE}" type="presParOf" srcId="{4954EF56-0817-4F6B-A243-7A6966A7A177}" destId="{BFD6D747-8D9A-4D55-ACD5-19647217BEE9}" srcOrd="11" destOrd="0" presId="urn:microsoft.com/office/officeart/2005/8/layout/vProcess5"/>
    <dgm:cxn modelId="{241273F8-95A2-4649-8AC8-CFAC4C7A30A6}" type="presParOf" srcId="{4954EF56-0817-4F6B-A243-7A6966A7A177}" destId="{D497A5A7-76E7-49FB-9DDA-6002666D8680}" srcOrd="12" destOrd="0" presId="urn:microsoft.com/office/officeart/2005/8/layout/vProcess5"/>
    <dgm:cxn modelId="{F0ED1F59-65D5-4BBA-B806-6353F55F2E7D}" type="presParOf" srcId="{4954EF56-0817-4F6B-A243-7A6966A7A177}" destId="{E5AFC2AD-00E4-4FB3-BD89-7050527232DE}" srcOrd="13" destOrd="0" presId="urn:microsoft.com/office/officeart/2005/8/layout/vProcess5"/>
    <dgm:cxn modelId="{7735F76D-8115-4552-84E1-9A1C3904637B}" type="presParOf" srcId="{4954EF56-0817-4F6B-A243-7A6966A7A177}" destId="{36B597A2-4540-409F-8B0A-A58E92FC3AB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B7B7-0E13-442E-A6DF-25D7240FAD08}">
      <dsp:nvSpPr>
        <dsp:cNvPr id="0" name=""/>
        <dsp:cNvSpPr/>
      </dsp:nvSpPr>
      <dsp:spPr>
        <a:xfrm>
          <a:off x="0" y="0"/>
          <a:ext cx="7040880" cy="768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What is Serenity BDD</a:t>
          </a:r>
          <a:endParaRPr lang="en-US" sz="2900" kern="1200" dirty="0"/>
        </a:p>
      </dsp:txBody>
      <dsp:txXfrm>
        <a:off x="22497" y="22497"/>
        <a:ext cx="6122176" cy="723102"/>
      </dsp:txXfrm>
    </dsp:sp>
    <dsp:sp modelId="{5FE32046-221B-477D-894A-483FDA4ADA15}">
      <dsp:nvSpPr>
        <dsp:cNvPr id="0" name=""/>
        <dsp:cNvSpPr/>
      </dsp:nvSpPr>
      <dsp:spPr>
        <a:xfrm>
          <a:off x="525780" y="874776"/>
          <a:ext cx="7040880" cy="768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How to run tests in Serenity</a:t>
          </a:r>
          <a:endParaRPr lang="en-US" sz="2900" kern="1200"/>
        </a:p>
      </dsp:txBody>
      <dsp:txXfrm>
        <a:off x="548277" y="897273"/>
        <a:ext cx="5970843" cy="723101"/>
      </dsp:txXfrm>
    </dsp:sp>
    <dsp:sp modelId="{E92D7DAC-8A43-40A4-89A3-E4BD921D7383}">
      <dsp:nvSpPr>
        <dsp:cNvPr id="0" name=""/>
        <dsp:cNvSpPr/>
      </dsp:nvSpPr>
      <dsp:spPr>
        <a:xfrm>
          <a:off x="1051559" y="1749552"/>
          <a:ext cx="7040880" cy="768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How is Serenity Structured</a:t>
          </a:r>
          <a:endParaRPr lang="en-US" sz="2900" kern="1200"/>
        </a:p>
      </dsp:txBody>
      <dsp:txXfrm>
        <a:off x="1074056" y="1772049"/>
        <a:ext cx="5970843" cy="723102"/>
      </dsp:txXfrm>
    </dsp:sp>
    <dsp:sp modelId="{21B410CF-A6BF-43BA-9E61-48D2B2714D70}">
      <dsp:nvSpPr>
        <dsp:cNvPr id="0" name=""/>
        <dsp:cNvSpPr/>
      </dsp:nvSpPr>
      <dsp:spPr>
        <a:xfrm>
          <a:off x="1577339" y="2624328"/>
          <a:ext cx="7040880" cy="768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How to add new tests in Serenity</a:t>
          </a:r>
          <a:endParaRPr lang="en-US" sz="2900" kern="1200"/>
        </a:p>
      </dsp:txBody>
      <dsp:txXfrm>
        <a:off x="1599836" y="2646825"/>
        <a:ext cx="5970843" cy="723102"/>
      </dsp:txXfrm>
    </dsp:sp>
    <dsp:sp modelId="{9814F397-6EC5-4E53-91E0-09F30F07ADB1}">
      <dsp:nvSpPr>
        <dsp:cNvPr id="0" name=""/>
        <dsp:cNvSpPr/>
      </dsp:nvSpPr>
      <dsp:spPr>
        <a:xfrm>
          <a:off x="2103119" y="3499104"/>
          <a:ext cx="7040880" cy="768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How to view test results (reporting)</a:t>
          </a:r>
          <a:endParaRPr lang="en-US" sz="2900" kern="1200"/>
        </a:p>
      </dsp:txBody>
      <dsp:txXfrm>
        <a:off x="2125616" y="3521601"/>
        <a:ext cx="5970843" cy="723101"/>
      </dsp:txXfrm>
    </dsp:sp>
    <dsp:sp modelId="{6D07A651-492B-4396-BEFF-4C34C9DC3C6B}">
      <dsp:nvSpPr>
        <dsp:cNvPr id="0" name=""/>
        <dsp:cNvSpPr/>
      </dsp:nvSpPr>
      <dsp:spPr>
        <a:xfrm>
          <a:off x="6541617" y="561136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53951" y="561136"/>
        <a:ext cx="274594" cy="375695"/>
      </dsp:txXfrm>
    </dsp:sp>
    <dsp:sp modelId="{82A2F861-391C-4D1A-8589-95DB149C4E39}">
      <dsp:nvSpPr>
        <dsp:cNvPr id="0" name=""/>
        <dsp:cNvSpPr/>
      </dsp:nvSpPr>
      <dsp:spPr>
        <a:xfrm>
          <a:off x="7067397" y="1435912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79731" y="1435912"/>
        <a:ext cx="274594" cy="375695"/>
      </dsp:txXfrm>
    </dsp:sp>
    <dsp:sp modelId="{77FAE0AC-8E4C-449E-8509-7EAF97697E28}">
      <dsp:nvSpPr>
        <dsp:cNvPr id="0" name=""/>
        <dsp:cNvSpPr/>
      </dsp:nvSpPr>
      <dsp:spPr>
        <a:xfrm>
          <a:off x="7593177" y="229788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05511" y="2297887"/>
        <a:ext cx="274594" cy="375695"/>
      </dsp:txXfrm>
    </dsp:sp>
    <dsp:sp modelId="{1646250E-329D-48F1-ACAA-A1AC13B1DED7}">
      <dsp:nvSpPr>
        <dsp:cNvPr id="0" name=""/>
        <dsp:cNvSpPr/>
      </dsp:nvSpPr>
      <dsp:spPr>
        <a:xfrm>
          <a:off x="8118957" y="318119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31291" y="3181197"/>
        <a:ext cx="274594" cy="37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enity-bd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wt4NTw=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onlinesurveys.com/r/SZ2imSFe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wt4NTw=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onlinesurveys.com/s/QMjojv0V#/0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Lato" panose="020B0604020202020204" pitchFamily="34" charset="0"/>
              </a:rPr>
              <a:t>Get Started With Serenity BDD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BE7BB5-44EF-4293-A6E4-A4AB05F36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Serenity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/>
              <a:t>Github</a:t>
            </a:r>
            <a:endParaRPr lang="en-US" sz="2800" dirty="0"/>
          </a:p>
          <a:p>
            <a:pPr lvl="2"/>
            <a:r>
              <a:rPr lang="en-US" sz="2600" dirty="0">
                <a:hlinkClick r:id="rId2"/>
              </a:rPr>
              <a:t>https://github.com/serenity-bdd</a:t>
            </a:r>
            <a:endParaRPr lang="en-US" sz="2600" dirty="0"/>
          </a:p>
          <a:p>
            <a:pPr lvl="2"/>
            <a:endParaRPr lang="en-US" sz="2600" dirty="0"/>
          </a:p>
          <a:p>
            <a:pPr marL="685800" lvl="2" indent="0">
              <a:buNone/>
            </a:pPr>
            <a:endParaRPr lang="en-US" sz="2600" dirty="0"/>
          </a:p>
          <a:p>
            <a:pPr lvl="1"/>
            <a:r>
              <a:rPr lang="en-US" sz="2800" dirty="0"/>
              <a:t>Maven</a:t>
            </a:r>
          </a:p>
          <a:p>
            <a:pPr lvl="2"/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archetype:generate</a:t>
            </a:r>
            <a:r>
              <a:rPr lang="en-US" sz="2400" dirty="0"/>
              <a:t> -</a:t>
            </a:r>
            <a:r>
              <a:rPr lang="en-US" sz="2400" dirty="0" err="1"/>
              <a:t>Dfilter</a:t>
            </a:r>
            <a:r>
              <a:rPr lang="en-US" sz="2400" dirty="0"/>
              <a:t>=serenity</a:t>
            </a:r>
          </a:p>
        </p:txBody>
      </p:sp>
    </p:spTree>
    <p:extLst>
      <p:ext uri="{BB962C8B-B14F-4D97-AF65-F5344CB8AC3E}">
        <p14:creationId xmlns:p14="http://schemas.microsoft.com/office/powerpoint/2010/main" val="94070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Serenity BDD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R</a:t>
            </a:r>
            <a:r>
              <a:rPr lang="en-US" sz="2800" dirty="0"/>
              <a:t>un with the below command</a:t>
            </a:r>
          </a:p>
          <a:p>
            <a:pPr lvl="2"/>
            <a:r>
              <a:rPr lang="en-US" sz="2200" dirty="0" err="1"/>
              <a:t>mvn</a:t>
            </a:r>
            <a:r>
              <a:rPr lang="en-US" sz="2200" dirty="0"/>
              <a:t> clean verify</a:t>
            </a:r>
          </a:p>
          <a:p>
            <a:pPr lvl="2"/>
            <a:endParaRPr lang="en-US" sz="2200" dirty="0"/>
          </a:p>
          <a:p>
            <a:pPr lvl="1"/>
            <a:r>
              <a:rPr lang="en-US" sz="2800" dirty="0"/>
              <a:t>Run only a specific Tag</a:t>
            </a:r>
          </a:p>
          <a:p>
            <a:pPr lvl="2"/>
            <a:r>
              <a:rPr lang="en-US" sz="2200" dirty="0" err="1"/>
              <a:t>mvn</a:t>
            </a:r>
            <a:r>
              <a:rPr lang="en-US" sz="2200" dirty="0"/>
              <a:t> clean verify -</a:t>
            </a:r>
            <a:r>
              <a:rPr lang="en-US" sz="2200" dirty="0" err="1"/>
              <a:t>Dtags</a:t>
            </a:r>
            <a:r>
              <a:rPr lang="en-US" sz="2200" dirty="0"/>
              <a:t>="@MOT"</a:t>
            </a:r>
          </a:p>
          <a:p>
            <a:pPr lvl="2"/>
            <a:endParaRPr lang="en-US" sz="2200" dirty="0"/>
          </a:p>
          <a:p>
            <a:pPr marL="6858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420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Serenity BDD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Run and </a:t>
            </a:r>
            <a:r>
              <a:rPr lang="de-DE" sz="2800" dirty="0" err="1"/>
              <a:t>post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see</a:t>
            </a:r>
            <a:endParaRPr lang="en-US" sz="2800" dirty="0"/>
          </a:p>
          <a:p>
            <a:pPr lvl="2"/>
            <a:r>
              <a:rPr lang="en-US" sz="2200" dirty="0"/>
              <a:t>Test output</a:t>
            </a:r>
          </a:p>
          <a:p>
            <a:pPr lvl="2"/>
            <a:r>
              <a:rPr lang="en-US" sz="2200" dirty="0"/>
              <a:t>Test report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>
                <a:hlinkClick r:id="rId2"/>
              </a:rPr>
              <a:t>https://miro.com/app/board/o9J_lwt4NTw=/</a:t>
            </a:r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marL="6858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284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Serenity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/>
              <a:t>By </a:t>
            </a:r>
            <a:r>
              <a:rPr lang="de-DE" sz="3200" dirty="0" err="1"/>
              <a:t>the</a:t>
            </a:r>
            <a:r>
              <a:rPr lang="de-DE" sz="3200" dirty="0"/>
              <a:t> end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section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will </a:t>
            </a:r>
            <a:r>
              <a:rPr lang="de-DE" sz="3200" dirty="0" err="1"/>
              <a:t>learn</a:t>
            </a:r>
            <a:endParaRPr sz="3200" dirty="0"/>
          </a:p>
          <a:p>
            <a:pPr lvl="1"/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main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Serenity</a:t>
            </a:r>
            <a:r>
              <a:rPr lang="de-DE" sz="2800" dirty="0"/>
              <a:t> BDD</a:t>
            </a:r>
          </a:p>
          <a:p>
            <a:pPr lvl="1"/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parts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Serenity</a:t>
            </a:r>
            <a:r>
              <a:rPr lang="de-DE" sz="2800" dirty="0"/>
              <a:t> Framework </a:t>
            </a:r>
            <a:r>
              <a:rPr lang="de-DE" sz="2800" dirty="0" err="1"/>
              <a:t>handles</a:t>
            </a:r>
            <a:endParaRPr lang="de-DE" sz="2800" dirty="0"/>
          </a:p>
          <a:p>
            <a:pPr lvl="2"/>
            <a:r>
              <a:rPr lang="de-DE" sz="2600" dirty="0"/>
              <a:t>Locators</a:t>
            </a:r>
          </a:p>
          <a:p>
            <a:pPr lvl="2"/>
            <a:r>
              <a:rPr lang="de-DE" sz="2600" dirty="0"/>
              <a:t>Drivers</a:t>
            </a:r>
          </a:p>
          <a:p>
            <a:pPr lvl="2"/>
            <a:r>
              <a:rPr lang="de-DE" sz="2600" dirty="0" err="1"/>
              <a:t>Asserting</a:t>
            </a:r>
            <a:endParaRPr lang="de-DE" sz="2600" dirty="0"/>
          </a:p>
          <a:p>
            <a:pPr lvl="2"/>
            <a:r>
              <a:rPr lang="de-DE" sz="2600" dirty="0"/>
              <a:t>Tests</a:t>
            </a:r>
          </a:p>
          <a:p>
            <a:pPr lvl="2"/>
            <a:r>
              <a:rPr lang="de-DE" sz="2600" dirty="0"/>
              <a:t>Reporting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3459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are</a:t>
            </a:r>
            <a:r>
              <a:rPr lang="en-US" dirty="0"/>
              <a:t> the main layers of Serenity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139952" cy="4270375"/>
          </a:xfrm>
        </p:spPr>
        <p:txBody>
          <a:bodyPr>
            <a:normAutofit/>
          </a:bodyPr>
          <a:lstStyle/>
          <a:p>
            <a:r>
              <a:rPr lang="de-DE" sz="3200" dirty="0"/>
              <a:t>1 – </a:t>
            </a:r>
            <a:r>
              <a:rPr lang="de-DE" sz="3200" dirty="0" err="1"/>
              <a:t>pom</a:t>
            </a:r>
            <a:r>
              <a:rPr lang="de-DE" sz="3200" dirty="0"/>
              <a:t> </a:t>
            </a:r>
            <a:r>
              <a:rPr lang="de-DE" sz="3200" dirty="0" err="1"/>
              <a:t>xml</a:t>
            </a:r>
            <a:endParaRPr lang="de-DE" sz="3200" dirty="0"/>
          </a:p>
          <a:p>
            <a:r>
              <a:rPr lang="de-DE" sz="3200" dirty="0"/>
              <a:t>2 – </a:t>
            </a:r>
            <a:r>
              <a:rPr lang="de-DE" sz="3200" dirty="0" err="1"/>
              <a:t>properties</a:t>
            </a:r>
            <a:r>
              <a:rPr lang="de-DE" sz="3200" dirty="0"/>
              <a:t> </a:t>
            </a:r>
            <a:r>
              <a:rPr lang="de-DE" sz="3200" dirty="0" err="1"/>
              <a:t>file</a:t>
            </a:r>
            <a:r>
              <a:rPr lang="de-DE" sz="3200" dirty="0"/>
              <a:t> </a:t>
            </a:r>
          </a:p>
          <a:p>
            <a:r>
              <a:rPr lang="de-DE" sz="3200" dirty="0"/>
              <a:t>3 – </a:t>
            </a:r>
            <a:r>
              <a:rPr lang="de-DE" sz="3200" dirty="0" err="1"/>
              <a:t>Steps</a:t>
            </a:r>
            <a:endParaRPr lang="de-DE" sz="3200" dirty="0"/>
          </a:p>
          <a:p>
            <a:r>
              <a:rPr lang="de-DE" sz="3200" dirty="0"/>
              <a:t>4 – Page Objects</a:t>
            </a:r>
          </a:p>
          <a:p>
            <a:r>
              <a:rPr lang="de-DE" sz="3200" dirty="0"/>
              <a:t>5 - Tests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B8076-B534-4837-85A8-41582AB2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65707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the Serenity Framework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CACACA"/>
                </a:solidFill>
                <a:effectLst/>
                <a:latin typeface="Roboto" panose="02000000000000000000" pitchFamily="2" charset="0"/>
              </a:rPr>
              <a:t> Page Objects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949DB-7DF6-46A7-B920-4E7ADD09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36912"/>
            <a:ext cx="7110076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the Serenity Framework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CACACA"/>
                </a:solidFill>
                <a:effectLst/>
                <a:latin typeface="Roboto" panose="02000000000000000000" pitchFamily="2" charset="0"/>
              </a:rPr>
              <a:t> Steps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5D8B6-8F36-4FCC-906B-1085C331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50" y="1705810"/>
            <a:ext cx="6900850" cy="44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3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the Serenity Framework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CACACA"/>
                </a:solidFill>
                <a:effectLst/>
                <a:latin typeface="Roboto" panose="02000000000000000000" pitchFamily="2" charset="0"/>
              </a:rPr>
              <a:t> Tests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7799D-3600-4481-B883-8915AD36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14" y="1687678"/>
            <a:ext cx="7296386" cy="46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the Serenity Framework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CACACA"/>
                </a:solidFill>
                <a:effectLst/>
                <a:latin typeface="Roboto" panose="02000000000000000000" pitchFamily="2" charset="0"/>
                <a:hlinkClick r:id="rId2"/>
              </a:rPr>
              <a:t>https://freeonlinesurveys.com/r/SZ2imSFe</a:t>
            </a:r>
            <a:endParaRPr lang="en-US" sz="2800" b="0" i="0" dirty="0">
              <a:solidFill>
                <a:srgbClr val="CACACA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12503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Serenity</a:t>
            </a:r>
            <a:r>
              <a:rPr lang="de-DE" dirty="0"/>
              <a:t> BDD </a:t>
            </a:r>
            <a:r>
              <a:rPr lang="de-DE" dirty="0" err="1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/>
              <a:t>By </a:t>
            </a:r>
            <a:r>
              <a:rPr lang="de-DE" sz="3200" dirty="0" err="1"/>
              <a:t>the</a:t>
            </a:r>
            <a:r>
              <a:rPr lang="de-DE" sz="3200" dirty="0"/>
              <a:t> end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section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will </a:t>
            </a:r>
            <a:r>
              <a:rPr lang="de-DE" sz="3200" dirty="0" err="1"/>
              <a:t>learn</a:t>
            </a:r>
            <a:endParaRPr sz="3200" dirty="0"/>
          </a:p>
          <a:p>
            <a:pPr lvl="1"/>
            <a:r>
              <a:rPr lang="de-DE" sz="2800" dirty="0"/>
              <a:t>Add a Page</a:t>
            </a:r>
          </a:p>
          <a:p>
            <a:pPr lvl="1"/>
            <a:r>
              <a:rPr lang="de-DE" sz="2800" dirty="0"/>
              <a:t>Add a Test</a:t>
            </a:r>
          </a:p>
          <a:p>
            <a:pPr lvl="1"/>
            <a:r>
              <a:rPr lang="de-DE" sz="2800" dirty="0" err="1"/>
              <a:t>Make</a:t>
            </a:r>
            <a:r>
              <a:rPr lang="de-DE" sz="2800" dirty="0"/>
              <a:t> an Assertion</a:t>
            </a:r>
          </a:p>
          <a:p>
            <a:pPr lvl="1"/>
            <a:r>
              <a:rPr lang="de-DE" sz="2800" dirty="0"/>
              <a:t>View Report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402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Ioan Solderea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Lead QA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10+ years experience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Web, API,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Tester by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Coder, Youtuber, Trainer by night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C63FA-276B-4D4C-A984-FED0A639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028700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Serenity</a:t>
            </a:r>
            <a:r>
              <a:rPr lang="de-DE" dirty="0"/>
              <a:t> BDD </a:t>
            </a:r>
            <a:r>
              <a:rPr lang="de-DE" dirty="0" err="1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Create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test</a:t>
            </a:r>
            <a:r>
              <a:rPr lang="de-DE" sz="2800" dirty="0"/>
              <a:t> </a:t>
            </a:r>
            <a:r>
              <a:rPr lang="de-DE" sz="2800" dirty="0" err="1"/>
              <a:t>cases</a:t>
            </a:r>
            <a:endParaRPr lang="en-US" sz="2800" dirty="0"/>
          </a:p>
          <a:p>
            <a:pPr lvl="2"/>
            <a:r>
              <a:rPr lang="en-US" sz="2200" dirty="0"/>
              <a:t>Test output</a:t>
            </a:r>
          </a:p>
          <a:p>
            <a:pPr lvl="2"/>
            <a:r>
              <a:rPr lang="en-US" sz="2200" dirty="0"/>
              <a:t>Test report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>
                <a:hlinkClick r:id="rId2"/>
              </a:rPr>
              <a:t>https://miro.com/app/board/o9J_lwt4NTw=/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76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endParaRPr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91121546-2065-4FAE-AB54-9A4C6D820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26425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18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158F0-18C1-418D-AADB-6C0CC562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3" y="1500973"/>
            <a:ext cx="384081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cover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is Serenity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How to run tests in Serenity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How is Serenity Structured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How to add new tests in Serenity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How to view test results (reporting)</a:t>
            </a:r>
          </a:p>
        </p:txBody>
      </p:sp>
    </p:spTree>
    <p:extLst>
      <p:ext uri="{BB962C8B-B14F-4D97-AF65-F5344CB8AC3E}">
        <p14:creationId xmlns:p14="http://schemas.microsoft.com/office/powerpoint/2010/main" val="119372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Serenity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/>
              <a:t>By </a:t>
            </a:r>
            <a:r>
              <a:rPr lang="de-DE" sz="3200" dirty="0" err="1"/>
              <a:t>the</a:t>
            </a:r>
            <a:r>
              <a:rPr lang="de-DE" sz="3200" dirty="0"/>
              <a:t> end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section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will </a:t>
            </a:r>
            <a:r>
              <a:rPr lang="de-DE" sz="3200" dirty="0" err="1"/>
              <a:t>learn</a:t>
            </a:r>
            <a:endParaRPr sz="3200" dirty="0"/>
          </a:p>
          <a:p>
            <a:pPr lvl="1"/>
            <a:r>
              <a:rPr lang="de-DE" sz="2800" dirty="0" err="1"/>
              <a:t>Why</a:t>
            </a:r>
            <a:r>
              <a:rPr lang="de-DE" sz="2800" dirty="0"/>
              <a:t> do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need</a:t>
            </a:r>
            <a:r>
              <a:rPr lang="de-DE" sz="2800" dirty="0"/>
              <a:t> an </a:t>
            </a:r>
            <a:r>
              <a:rPr lang="de-DE" sz="2800" dirty="0" err="1"/>
              <a:t>automation</a:t>
            </a:r>
            <a:r>
              <a:rPr lang="de-DE" sz="2800" dirty="0"/>
              <a:t> Framework</a:t>
            </a:r>
          </a:p>
          <a:p>
            <a:pPr lvl="1"/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features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automation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endParaRPr lang="de-DE" sz="2800" dirty="0"/>
          </a:p>
          <a:p>
            <a:pPr lvl="1"/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does</a:t>
            </a:r>
            <a:r>
              <a:rPr lang="de-DE" sz="2800" dirty="0"/>
              <a:t> </a:t>
            </a:r>
            <a:r>
              <a:rPr lang="de-DE" sz="2800" dirty="0" err="1"/>
              <a:t>Serenity</a:t>
            </a:r>
            <a:r>
              <a:rPr lang="de-DE" sz="2800" dirty="0"/>
              <a:t> </a:t>
            </a:r>
            <a:r>
              <a:rPr lang="de-DE" sz="2800" dirty="0" err="1"/>
              <a:t>offer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an </a:t>
            </a:r>
            <a:r>
              <a:rPr lang="de-DE" sz="2800" dirty="0" err="1"/>
              <a:t>automation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188624" cy="1143000"/>
          </a:xfrm>
        </p:spPr>
        <p:txBody>
          <a:bodyPr/>
          <a:lstStyle/>
          <a:p>
            <a:r>
              <a:rPr lang="en-US" dirty="0"/>
              <a:t>Why do you need an automation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 err="1"/>
              <a:t>Process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writing</a:t>
            </a:r>
            <a:r>
              <a:rPr lang="de-DE" sz="3200" dirty="0"/>
              <a:t> </a:t>
            </a:r>
            <a:r>
              <a:rPr lang="de-DE" sz="3200" dirty="0" err="1"/>
              <a:t>automated</a:t>
            </a:r>
            <a:r>
              <a:rPr lang="de-DE" sz="3200" dirty="0"/>
              <a:t> </a:t>
            </a:r>
            <a:r>
              <a:rPr lang="de-DE" sz="3200" dirty="0" err="1"/>
              <a:t>test</a:t>
            </a:r>
            <a:endParaRPr lang="de-DE" sz="3200" dirty="0"/>
          </a:p>
          <a:p>
            <a:pPr lvl="1"/>
            <a:r>
              <a:rPr lang="de-DE" sz="2600" dirty="0"/>
              <a:t>Low code </a:t>
            </a:r>
            <a:r>
              <a:rPr lang="de-DE" sz="2600" dirty="0" err="1"/>
              <a:t>solutions</a:t>
            </a:r>
            <a:r>
              <a:rPr lang="de-DE" sz="2600" dirty="0"/>
              <a:t> – </a:t>
            </a:r>
            <a:r>
              <a:rPr lang="de-DE" sz="2600" dirty="0" err="1"/>
              <a:t>Selenium</a:t>
            </a:r>
            <a:r>
              <a:rPr lang="de-DE" sz="2600" dirty="0"/>
              <a:t> IDE, UTF</a:t>
            </a:r>
          </a:p>
          <a:p>
            <a:pPr lvl="1"/>
            <a:r>
              <a:rPr lang="de-DE" sz="2600" dirty="0"/>
              <a:t>Write </a:t>
            </a:r>
            <a:r>
              <a:rPr lang="de-DE" sz="2600" dirty="0" err="1"/>
              <a:t>your</a:t>
            </a:r>
            <a:r>
              <a:rPr lang="de-DE" sz="2600" dirty="0"/>
              <a:t> </a:t>
            </a:r>
            <a:r>
              <a:rPr lang="de-DE" sz="2600" dirty="0" err="1"/>
              <a:t>first</a:t>
            </a:r>
            <a:r>
              <a:rPr lang="de-DE" sz="2600" dirty="0"/>
              <a:t> </a:t>
            </a:r>
            <a:r>
              <a:rPr lang="de-DE" sz="2600" dirty="0" err="1"/>
              <a:t>script</a:t>
            </a:r>
            <a:endParaRPr lang="de-DE" sz="2600" dirty="0"/>
          </a:p>
          <a:p>
            <a:pPr lvl="1"/>
            <a:r>
              <a:rPr lang="de-DE" sz="2600" dirty="0" err="1"/>
              <a:t>Have</a:t>
            </a:r>
            <a:r>
              <a:rPr lang="de-DE" sz="2600" dirty="0"/>
              <a:t> </a:t>
            </a:r>
            <a:r>
              <a:rPr lang="de-DE" sz="2600" dirty="0" err="1"/>
              <a:t>your</a:t>
            </a:r>
            <a:r>
              <a:rPr lang="de-DE" sz="2600" dirty="0"/>
              <a:t> </a:t>
            </a:r>
            <a:r>
              <a:rPr lang="de-DE" sz="2600" dirty="0" err="1"/>
              <a:t>test</a:t>
            </a:r>
            <a:r>
              <a:rPr lang="de-DE" sz="2600" dirty="0"/>
              <a:t> pass/fail</a:t>
            </a:r>
          </a:p>
          <a:p>
            <a:pPr lvl="1"/>
            <a:r>
              <a:rPr lang="de-DE" sz="2600" dirty="0"/>
              <a:t>Add </a:t>
            </a:r>
            <a:r>
              <a:rPr lang="de-DE" sz="2600" dirty="0" err="1"/>
              <a:t>reporting</a:t>
            </a:r>
            <a:endParaRPr lang="de-DE" sz="2600" dirty="0"/>
          </a:p>
          <a:p>
            <a:pPr lvl="1"/>
            <a:r>
              <a:rPr lang="de-DE" sz="2600" dirty="0"/>
              <a:t>Add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some</a:t>
            </a:r>
            <a:r>
              <a:rPr lang="de-DE" sz="2600" dirty="0"/>
              <a:t> </a:t>
            </a:r>
            <a:r>
              <a:rPr lang="de-DE" sz="2600" dirty="0" err="1"/>
              <a:t>automatic</a:t>
            </a:r>
            <a:r>
              <a:rPr lang="de-DE" sz="2600" dirty="0"/>
              <a:t> </a:t>
            </a:r>
            <a:r>
              <a:rPr lang="de-DE" sz="2600" dirty="0" err="1"/>
              <a:t>build</a:t>
            </a:r>
            <a:r>
              <a:rPr lang="de-DE" sz="2600" dirty="0"/>
              <a:t> Systems</a:t>
            </a:r>
          </a:p>
          <a:p>
            <a:pPr lvl="1"/>
            <a:endParaRPr lang="de-DE" sz="2600" dirty="0"/>
          </a:p>
          <a:p>
            <a:pPr marL="365760" lvl="1" indent="0">
              <a:buNone/>
            </a:pPr>
            <a:r>
              <a:rPr lang="de-DE" sz="2600" dirty="0"/>
              <a:t>Takes time, </a:t>
            </a:r>
            <a:r>
              <a:rPr lang="de-DE" sz="2600" dirty="0" err="1"/>
              <a:t>hard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do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beginners</a:t>
            </a:r>
            <a:r>
              <a:rPr lang="de-DE" sz="2600" dirty="0"/>
              <a:t>, </a:t>
            </a:r>
            <a:r>
              <a:rPr lang="de-DE" sz="2600" dirty="0" err="1"/>
              <a:t>it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become</a:t>
            </a:r>
            <a:r>
              <a:rPr lang="de-DE" sz="2600" dirty="0"/>
              <a:t> </a:t>
            </a:r>
            <a:r>
              <a:rPr lang="de-DE" sz="2600" dirty="0" err="1"/>
              <a:t>frustrating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0473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188624" cy="1143000"/>
          </a:xfrm>
        </p:spPr>
        <p:txBody>
          <a:bodyPr/>
          <a:lstStyle/>
          <a:p>
            <a:r>
              <a:rPr lang="en-US" dirty="0"/>
              <a:t>What are some of the features of a good automation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/>
              <a:t>Survey</a:t>
            </a:r>
          </a:p>
          <a:p>
            <a:pPr lvl="1"/>
            <a:r>
              <a:rPr lang="en-US" sz="2600" dirty="0">
                <a:hlinkClick r:id="rId2"/>
              </a:rPr>
              <a:t>https://freeonlinesurveys.com/s/QMjojv0V#/0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365760" lvl="1" indent="0">
              <a:buNone/>
            </a:pPr>
            <a:endParaRPr lang="de-DE" sz="2600" dirty="0"/>
          </a:p>
          <a:p>
            <a:pPr marL="365760" lvl="1" indent="0">
              <a:buNone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8335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188624" cy="1143000"/>
          </a:xfrm>
        </p:spPr>
        <p:txBody>
          <a:bodyPr/>
          <a:lstStyle/>
          <a:p>
            <a:r>
              <a:rPr lang="en-US" dirty="0"/>
              <a:t>What does Serenity offer as an automation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en-US" dirty="0"/>
              <a:t>Serenity BDD is an open-source library that aims to make the idea of living documentation a reality.</a:t>
            </a:r>
          </a:p>
          <a:p>
            <a:r>
              <a:rPr lang="en-US" dirty="0"/>
              <a:t>Serenity BDD helps you write cleaner and more maintainable automated acceptance and regression tests faster. </a:t>
            </a:r>
          </a:p>
          <a:p>
            <a:r>
              <a:rPr lang="en-US" dirty="0"/>
              <a:t>Serenity offers narrative reports that document and describe what your application does and how it works. </a:t>
            </a:r>
          </a:p>
          <a:p>
            <a:r>
              <a:rPr lang="en-US" dirty="0"/>
              <a:t>Serenity tells you not only what tests have been executed, but more importantly, what requirements have been tested</a:t>
            </a:r>
          </a:p>
          <a:p>
            <a:r>
              <a:rPr lang="en-US" dirty="0"/>
              <a:t>Serenity BDD is that you do not have to invest time in building and maintaining your own automation framework.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19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in Serenity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/>
          </a:bodyPr>
          <a:lstStyle/>
          <a:p>
            <a:r>
              <a:rPr lang="de-DE" sz="3200" dirty="0"/>
              <a:t>By </a:t>
            </a:r>
            <a:r>
              <a:rPr lang="de-DE" sz="3200" dirty="0" err="1"/>
              <a:t>the</a:t>
            </a:r>
            <a:r>
              <a:rPr lang="de-DE" sz="3200" dirty="0"/>
              <a:t> end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section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will </a:t>
            </a:r>
            <a:r>
              <a:rPr lang="de-DE" sz="3200" dirty="0" err="1"/>
              <a:t>see</a:t>
            </a:r>
            <a:endParaRPr sz="3200" dirty="0"/>
          </a:p>
          <a:p>
            <a:pPr lvl="1"/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setup</a:t>
            </a:r>
            <a:r>
              <a:rPr lang="de-DE" sz="2800" dirty="0"/>
              <a:t> </a:t>
            </a:r>
            <a:r>
              <a:rPr lang="de-DE" sz="2800" dirty="0" err="1"/>
              <a:t>Serenity</a:t>
            </a:r>
            <a:r>
              <a:rPr lang="de-DE" sz="2800" dirty="0"/>
              <a:t> BDD</a:t>
            </a:r>
          </a:p>
          <a:p>
            <a:pPr lvl="1"/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a </a:t>
            </a:r>
            <a:r>
              <a:rPr lang="de-DE" sz="2800" dirty="0" err="1"/>
              <a:t>Serenity</a:t>
            </a:r>
            <a:r>
              <a:rPr lang="de-DE" sz="2800" dirty="0"/>
              <a:t> BDD </a:t>
            </a:r>
            <a:r>
              <a:rPr lang="de-DE" sz="2800" dirty="0" err="1"/>
              <a:t>test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6588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Serenity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>
            <a:normAutofit lnSpcReduction="10000"/>
          </a:bodyPr>
          <a:lstStyle/>
          <a:p>
            <a:r>
              <a:rPr lang="de-DE" sz="3200" dirty="0" err="1"/>
              <a:t>Prerequisites</a:t>
            </a:r>
            <a:endParaRPr sz="3200" dirty="0"/>
          </a:p>
          <a:p>
            <a:pPr lvl="1"/>
            <a:r>
              <a:rPr lang="en-US" sz="2800" dirty="0"/>
              <a:t>Java 8</a:t>
            </a:r>
          </a:p>
          <a:p>
            <a:pPr lvl="2"/>
            <a:r>
              <a:rPr lang="en-US" sz="2600" dirty="0"/>
              <a:t>java -version</a:t>
            </a:r>
          </a:p>
          <a:p>
            <a:pPr marL="685800" lvl="2" indent="0">
              <a:buNone/>
            </a:pPr>
            <a:endParaRPr lang="en-US" sz="2600" dirty="0"/>
          </a:p>
          <a:p>
            <a:pPr lvl="1"/>
            <a:r>
              <a:rPr lang="en-US" sz="2800" dirty="0"/>
              <a:t>An Integrated Development Environment</a:t>
            </a:r>
          </a:p>
          <a:p>
            <a:pPr lvl="2"/>
            <a:r>
              <a:rPr lang="en-US" sz="2600" dirty="0" err="1"/>
              <a:t>intellij</a:t>
            </a:r>
            <a:endParaRPr lang="en-US" sz="26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Build Tool</a:t>
            </a:r>
          </a:p>
          <a:p>
            <a:pPr lvl="2"/>
            <a:r>
              <a:rPr lang="en-US" sz="2600" dirty="0"/>
              <a:t>Maven – </a:t>
            </a:r>
            <a:r>
              <a:rPr lang="en-US" sz="2600" dirty="0" err="1"/>
              <a:t>mvn</a:t>
            </a:r>
            <a:r>
              <a:rPr lang="en-US" sz="2600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9535880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603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Candara</vt:lpstr>
      <vt:lpstr>Consolas</vt:lpstr>
      <vt:lpstr>Lato</vt:lpstr>
      <vt:lpstr>Roboto</vt:lpstr>
      <vt:lpstr>Tech Computer 16x9</vt:lpstr>
      <vt:lpstr>Get Started With Serenity BDD</vt:lpstr>
      <vt:lpstr>About me</vt:lpstr>
      <vt:lpstr>What we will cover</vt:lpstr>
      <vt:lpstr>What is Serenity BDD</vt:lpstr>
      <vt:lpstr>Why do you need an automation Framework?</vt:lpstr>
      <vt:lpstr>What are some of the features of a good automation framework</vt:lpstr>
      <vt:lpstr>What does Serenity offer as an automation framework</vt:lpstr>
      <vt:lpstr>How to run tests in Serenity BDD</vt:lpstr>
      <vt:lpstr>How to setup Serenity BDD</vt:lpstr>
      <vt:lpstr>How to setup Serenity BDD</vt:lpstr>
      <vt:lpstr>How to run a Serenity BDD test</vt:lpstr>
      <vt:lpstr>How to run a Serenity BDD test</vt:lpstr>
      <vt:lpstr>How is Serenity Structured</vt:lpstr>
      <vt:lpstr>What are are the main layers of Serenity BDD</vt:lpstr>
      <vt:lpstr>What parts of the Serenity Framework handles</vt:lpstr>
      <vt:lpstr>What parts of the Serenity Framework handles</vt:lpstr>
      <vt:lpstr>What parts of the Serenity Framework handles</vt:lpstr>
      <vt:lpstr>What parts of the Serenity Framework handles</vt:lpstr>
      <vt:lpstr>Design and run a Serenity BDD test</vt:lpstr>
      <vt:lpstr>Design and run a Serenity BDD test</vt:lpstr>
      <vt:lpstr>What we saw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Serenity BDD</dc:title>
  <dc:creator>Ioan Solderea</dc:creator>
  <cp:lastModifiedBy>Ioan Solderea</cp:lastModifiedBy>
  <cp:revision>14</cp:revision>
  <dcterms:created xsi:type="dcterms:W3CDTF">2021-09-13T05:34:03Z</dcterms:created>
  <dcterms:modified xsi:type="dcterms:W3CDTF">2021-09-22T18:42:56Z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