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9" r:id="rId4"/>
  </p:sldMasterIdLst>
  <p:sldIdLst>
    <p:sldId id="260" r:id="rId5"/>
    <p:sldId id="277" r:id="rId6"/>
    <p:sldId id="276" r:id="rId7"/>
    <p:sldId id="257" r:id="rId8"/>
    <p:sldId id="263" r:id="rId9"/>
    <p:sldId id="269" r:id="rId10"/>
    <p:sldId id="264" r:id="rId11"/>
    <p:sldId id="270" r:id="rId12"/>
    <p:sldId id="271" r:id="rId13"/>
    <p:sldId id="266" r:id="rId14"/>
    <p:sldId id="272" r:id="rId15"/>
    <p:sldId id="267" r:id="rId16"/>
    <p:sldId id="273" r:id="rId17"/>
    <p:sldId id="268" r:id="rId18"/>
    <p:sldId id="274"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50028-508B-418C-8289-B2D979D95054}" v="20" dt="2020-09-25T07:43:52.933"/>
    <p1510:client id="{FCC3A71C-72B4-4BDF-9C6D-97E898C9A403}" v="170" dt="2020-09-25T07:39:32.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p:scale>
          <a:sx n="77" d="100"/>
          <a:sy n="77" d="100"/>
        </p:scale>
        <p:origin x="-37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Телеуова Эльмира" userId="S::elmiratt@kaznu.kz::8392d60f-6eb6-4611-b10f-f65bcb68b8a7" providerId="AD" clId="Web-{00050028-508B-418C-8289-B2D979D95054}"/>
    <pc:docChg chg="addSld modSld addMainMaster delMainMaster">
      <pc:chgData name="Телеуова Эльмира" userId="S::elmiratt@kaznu.kz::8392d60f-6eb6-4611-b10f-f65bcb68b8a7" providerId="AD" clId="Web-{00050028-508B-418C-8289-B2D979D95054}" dt="2020-09-25T07:43:52.933" v="24"/>
      <pc:docMkLst>
        <pc:docMk/>
      </pc:docMkLst>
      <pc:sldChg chg="addSp delSp modSp mod setBg modClrScheme chgLayout">
        <pc:chgData name="Телеуова Эльмира" userId="S::elmiratt@kaznu.kz::8392d60f-6eb6-4611-b10f-f65bcb68b8a7" providerId="AD" clId="Web-{00050028-508B-418C-8289-B2D979D95054}" dt="2020-09-25T07:41:18.681" v="19"/>
        <pc:sldMkLst>
          <pc:docMk/>
          <pc:sldMk cId="3339859380" sldId="256"/>
        </pc:sldMkLst>
        <pc:spChg chg="mod ord">
          <ac:chgData name="Телеуова Эльмира" userId="S::elmiratt@kaznu.kz::8392d60f-6eb6-4611-b10f-f65bcb68b8a7" providerId="AD" clId="Web-{00050028-508B-418C-8289-B2D979D95054}" dt="2020-09-25T07:41:18.681" v="19"/>
          <ac:spMkLst>
            <pc:docMk/>
            <pc:sldMk cId="3339859380" sldId="256"/>
            <ac:spMk id="2" creationId="{7697A51D-CF45-4EAD-85AC-8A2B77FE9832}"/>
          </ac:spMkLst>
        </pc:spChg>
        <pc:spChg chg="mod">
          <ac:chgData name="Телеуова Эльмира" userId="S::elmiratt@kaznu.kz::8392d60f-6eb6-4611-b10f-f65bcb68b8a7" providerId="AD" clId="Web-{00050028-508B-418C-8289-B2D979D95054}" dt="2020-09-25T07:41:18.681" v="19"/>
          <ac:spMkLst>
            <pc:docMk/>
            <pc:sldMk cId="3339859380" sldId="256"/>
            <ac:spMk id="3" creationId="{DA0E48F1-3A5B-452E-8CBF-2ED4D560AF16}"/>
          </ac:spMkLst>
        </pc:spChg>
        <pc:spChg chg="add del">
          <ac:chgData name="Телеуова Эльмира" userId="S::elmiratt@kaznu.kz::8392d60f-6eb6-4611-b10f-f65bcb68b8a7" providerId="AD" clId="Web-{00050028-508B-418C-8289-B2D979D95054}" dt="2020-09-25T07:40:41.430" v="6"/>
          <ac:spMkLst>
            <pc:docMk/>
            <pc:sldMk cId="3339859380" sldId="256"/>
            <ac:spMk id="9" creationId="{D2306AB6-9D65-4F8E-9FD7-C3F3A3DE395D}"/>
          </ac:spMkLst>
        </pc:spChg>
        <pc:spChg chg="add del">
          <ac:chgData name="Телеуова Эльмира" userId="S::elmiratt@kaznu.kz::8392d60f-6eb6-4611-b10f-f65bcb68b8a7" providerId="AD" clId="Web-{00050028-508B-418C-8289-B2D979D95054}" dt="2020-09-25T07:40:41.430" v="6"/>
          <ac:spMkLst>
            <pc:docMk/>
            <pc:sldMk cId="3339859380" sldId="256"/>
            <ac:spMk id="11" creationId="{284C940E-7A1D-418E-A9E8-C9852CA8EE57}"/>
          </ac:spMkLst>
        </pc:spChg>
        <pc:spChg chg="add del">
          <ac:chgData name="Телеуова Эльмира" userId="S::elmiratt@kaznu.kz::8392d60f-6eb6-4611-b10f-f65bcb68b8a7" providerId="AD" clId="Web-{00050028-508B-418C-8289-B2D979D95054}" dt="2020-09-25T07:40:41.430" v="6"/>
          <ac:spMkLst>
            <pc:docMk/>
            <pc:sldMk cId="3339859380" sldId="256"/>
            <ac:spMk id="13" creationId="{72E0F698-EDF5-464C-B466-8D34B8AF17C7}"/>
          </ac:spMkLst>
        </pc:spChg>
        <pc:spChg chg="add del">
          <ac:chgData name="Телеуова Эльмира" userId="S::elmiratt@kaznu.kz::8392d60f-6eb6-4611-b10f-f65bcb68b8a7" providerId="AD" clId="Web-{00050028-508B-418C-8289-B2D979D95054}" dt="2020-09-25T07:41:18.681" v="19"/>
          <ac:spMkLst>
            <pc:docMk/>
            <pc:sldMk cId="3339859380" sldId="256"/>
            <ac:spMk id="15" creationId="{158B3569-73B2-4D05-8E95-886A6EE17F1F}"/>
          </ac:spMkLst>
        </pc:spChg>
        <pc:spChg chg="add del">
          <ac:chgData name="Телеуова Эльмира" userId="S::elmiratt@kaznu.kz::8392d60f-6eb6-4611-b10f-f65bcb68b8a7" providerId="AD" clId="Web-{00050028-508B-418C-8289-B2D979D95054}" dt="2020-09-25T07:41:18.681" v="19"/>
          <ac:spMkLst>
            <pc:docMk/>
            <pc:sldMk cId="3339859380" sldId="256"/>
            <ac:spMk id="16" creationId="{B71758F4-3F46-45DA-8AC5-4E508DA080BA}"/>
          </ac:spMkLst>
        </pc:spChg>
        <pc:spChg chg="add del">
          <ac:chgData name="Телеуова Эльмира" userId="S::elmiratt@kaznu.kz::8392d60f-6eb6-4611-b10f-f65bcb68b8a7" providerId="AD" clId="Web-{00050028-508B-418C-8289-B2D979D95054}" dt="2020-09-25T07:40:41.383" v="5"/>
          <ac:spMkLst>
            <pc:docMk/>
            <pc:sldMk cId="3339859380" sldId="256"/>
            <ac:spMk id="18" creationId="{6A121316-E4D0-41D7-9C79-9FF8F36D4262}"/>
          </ac:spMkLst>
        </pc:spChg>
        <pc:spChg chg="add del">
          <ac:chgData name="Телеуова Эльмира" userId="S::elmiratt@kaznu.kz::8392d60f-6eb6-4611-b10f-f65bcb68b8a7" providerId="AD" clId="Web-{00050028-508B-418C-8289-B2D979D95054}" dt="2020-09-25T07:40:41.383" v="5"/>
          <ac:spMkLst>
            <pc:docMk/>
            <pc:sldMk cId="3339859380" sldId="256"/>
            <ac:spMk id="20" creationId="{07EE0F9E-42CB-4AE4-971C-7BD191D5DCB3}"/>
          </ac:spMkLst>
        </pc:spChg>
        <pc:spChg chg="add del">
          <ac:chgData name="Телеуова Эльмира" userId="S::elmiratt@kaznu.kz::8392d60f-6eb6-4611-b10f-f65bcb68b8a7" providerId="AD" clId="Web-{00050028-508B-418C-8289-B2D979D95054}" dt="2020-09-25T07:40:41.383" v="5"/>
          <ac:spMkLst>
            <pc:docMk/>
            <pc:sldMk cId="3339859380" sldId="256"/>
            <ac:spMk id="22" creationId="{1AEB967B-31A3-42E3-8382-73443D264092}"/>
          </ac:spMkLst>
        </pc:spChg>
        <pc:spChg chg="add del">
          <ac:chgData name="Телеуова Эльмира" userId="S::elmiratt@kaznu.kz::8392d60f-6eb6-4611-b10f-f65bcb68b8a7" providerId="AD" clId="Web-{00050028-508B-418C-8289-B2D979D95054}" dt="2020-09-25T07:41:18.681" v="19"/>
          <ac:spMkLst>
            <pc:docMk/>
            <pc:sldMk cId="3339859380" sldId="256"/>
            <ac:spMk id="24" creationId="{8D61482F-F3C5-4D66-8C5D-C6BBE3E1275C}"/>
          </ac:spMkLst>
        </pc:spChg>
        <pc:spChg chg="add">
          <ac:chgData name="Телеуова Эльмира" userId="S::elmiratt@kaznu.kz::8392d60f-6eb6-4611-b10f-f65bcb68b8a7" providerId="AD" clId="Web-{00050028-508B-418C-8289-B2D979D95054}" dt="2020-09-25T07:41:18.681" v="19"/>
          <ac:spMkLst>
            <pc:docMk/>
            <pc:sldMk cId="3339859380" sldId="256"/>
            <ac:spMk id="26" creationId="{7A18C9FB-EC4C-4DAE-8F7D-C6E5AF607958}"/>
          </ac:spMkLst>
        </pc:spChg>
        <pc:spChg chg="add">
          <ac:chgData name="Телеуова Эльмира" userId="S::elmiratt@kaznu.kz::8392d60f-6eb6-4611-b10f-f65bcb68b8a7" providerId="AD" clId="Web-{00050028-508B-418C-8289-B2D979D95054}" dt="2020-09-25T07:41:18.681" v="19"/>
          <ac:spMkLst>
            <pc:docMk/>
            <pc:sldMk cId="3339859380" sldId="256"/>
            <ac:spMk id="27" creationId="{4A8FDA66-67B4-4DBE-8354-C26F91ADB665}"/>
          </ac:spMkLst>
        </pc:spChg>
        <pc:spChg chg="add">
          <ac:chgData name="Телеуова Эльмира" userId="S::elmiratt@kaznu.kz::8392d60f-6eb6-4611-b10f-f65bcb68b8a7" providerId="AD" clId="Web-{00050028-508B-418C-8289-B2D979D95054}" dt="2020-09-25T07:41:18.681" v="19"/>
          <ac:spMkLst>
            <pc:docMk/>
            <pc:sldMk cId="3339859380" sldId="256"/>
            <ac:spMk id="28" creationId="{3B2B1500-BB55-471C-8A9E-67288297ECE1}"/>
          </ac:spMkLst>
        </pc:spChg>
        <pc:spChg chg="add del">
          <ac:chgData name="Телеуова Эльмира" userId="S::elmiratt@kaznu.kz::8392d60f-6eb6-4611-b10f-f65bcb68b8a7" providerId="AD" clId="Web-{00050028-508B-418C-8289-B2D979D95054}" dt="2020-09-25T07:41:18.618" v="18"/>
          <ac:spMkLst>
            <pc:docMk/>
            <pc:sldMk cId="3339859380" sldId="256"/>
            <ac:spMk id="29" creationId="{5964CBE2-084A-47DF-A704-CF5F6217B569}"/>
          </ac:spMkLst>
        </pc:spChg>
        <pc:spChg chg="add del">
          <ac:chgData name="Телеуова Эльмира" userId="S::elmiratt@kaznu.kz::8392d60f-6eb6-4611-b10f-f65bcb68b8a7" providerId="AD" clId="Web-{00050028-508B-418C-8289-B2D979D95054}" dt="2020-09-25T07:41:18.618" v="18"/>
          <ac:spMkLst>
            <pc:docMk/>
            <pc:sldMk cId="3339859380" sldId="256"/>
            <ac:spMk id="31" creationId="{86E3368C-B3A5-484E-8070-EC7E903F8637}"/>
          </ac:spMkLst>
        </pc:spChg>
        <pc:spChg chg="add del">
          <ac:chgData name="Телеуова Эльмира" userId="S::elmiratt@kaznu.kz::8392d60f-6eb6-4611-b10f-f65bcb68b8a7" providerId="AD" clId="Web-{00050028-508B-418C-8289-B2D979D95054}" dt="2020-09-25T07:41:18.618" v="18"/>
          <ac:spMkLst>
            <pc:docMk/>
            <pc:sldMk cId="3339859380" sldId="256"/>
            <ac:spMk id="33" creationId="{72A2B9B4-6095-47C2-8BBC-4792C5C7AE99}"/>
          </ac:spMkLst>
        </pc:spChg>
        <pc:spChg chg="add">
          <ac:chgData name="Телеуова Эльмира" userId="S::elmiratt@kaznu.kz::8392d60f-6eb6-4611-b10f-f65bcb68b8a7" providerId="AD" clId="Web-{00050028-508B-418C-8289-B2D979D95054}" dt="2020-09-25T07:41:18.681" v="19"/>
          <ac:spMkLst>
            <pc:docMk/>
            <pc:sldMk cId="3339859380" sldId="256"/>
            <ac:spMk id="35" creationId="{3045E22C-A99D-41BB-AF14-EF1B1E745A70}"/>
          </ac:spMkLst>
        </pc:spChg>
        <pc:picChg chg="mod ord">
          <ac:chgData name="Телеуова Эльмира" userId="S::elmiratt@kaznu.kz::8392d60f-6eb6-4611-b10f-f65bcb68b8a7" providerId="AD" clId="Web-{00050028-508B-418C-8289-B2D979D95054}" dt="2020-09-25T07:41:18.681" v="19"/>
          <ac:picMkLst>
            <pc:docMk/>
            <pc:sldMk cId="3339859380" sldId="256"/>
            <ac:picMk id="4" creationId="{E96C40A3-2F32-4222-8909-E8D772067FF5}"/>
          </ac:picMkLst>
        </pc:picChg>
        <pc:cxnChg chg="add del">
          <ac:chgData name="Телеуова Эльмира" userId="S::elmiratt@kaznu.kz::8392d60f-6eb6-4611-b10f-f65bcb68b8a7" providerId="AD" clId="Web-{00050028-508B-418C-8289-B2D979D95054}" dt="2020-09-25T07:41:18.681" v="19"/>
          <ac:cxnSpMkLst>
            <pc:docMk/>
            <pc:sldMk cId="3339859380" sldId="256"/>
            <ac:cxnSpMk id="17" creationId="{56020367-4FD5-4596-8E10-C5F095CD8DBF}"/>
          </ac:cxnSpMkLst>
        </pc:cxnChg>
      </pc:sldChg>
      <pc:sldChg chg="new">
        <pc:chgData name="Телеуова Эльмира" userId="S::elmiratt@kaznu.kz::8392d60f-6eb6-4611-b10f-f65bcb68b8a7" providerId="AD" clId="Web-{00050028-508B-418C-8289-B2D979D95054}" dt="2020-09-25T07:42:24.666" v="20"/>
        <pc:sldMkLst>
          <pc:docMk/>
          <pc:sldMk cId="483269018" sldId="257"/>
        </pc:sldMkLst>
      </pc:sldChg>
      <pc:sldChg chg="new">
        <pc:chgData name="Телеуова Эльмира" userId="S::elmiratt@kaznu.kz::8392d60f-6eb6-4611-b10f-f65bcb68b8a7" providerId="AD" clId="Web-{00050028-508B-418C-8289-B2D979D95054}" dt="2020-09-25T07:43:20.745" v="21"/>
        <pc:sldMkLst>
          <pc:docMk/>
          <pc:sldMk cId="1329837171" sldId="258"/>
        </pc:sldMkLst>
      </pc:sldChg>
      <pc:sldChg chg="new">
        <pc:chgData name="Телеуова Эльмира" userId="S::elmiratt@kaznu.kz::8392d60f-6eb6-4611-b10f-f65bcb68b8a7" providerId="AD" clId="Web-{00050028-508B-418C-8289-B2D979D95054}" dt="2020-09-25T07:43:32.120" v="22"/>
        <pc:sldMkLst>
          <pc:docMk/>
          <pc:sldMk cId="3091909538" sldId="259"/>
        </pc:sldMkLst>
      </pc:sldChg>
      <pc:sldChg chg="new">
        <pc:chgData name="Телеуова Эльмира" userId="S::elmiratt@kaznu.kz::8392d60f-6eb6-4611-b10f-f65bcb68b8a7" providerId="AD" clId="Web-{00050028-508B-418C-8289-B2D979D95054}" dt="2020-09-25T07:43:45.542" v="23"/>
        <pc:sldMkLst>
          <pc:docMk/>
          <pc:sldMk cId="3744185455" sldId="260"/>
        </pc:sldMkLst>
      </pc:sldChg>
      <pc:sldChg chg="new">
        <pc:chgData name="Телеуова Эльмира" userId="S::elmiratt@kaznu.kz::8392d60f-6eb6-4611-b10f-f65bcb68b8a7" providerId="AD" clId="Web-{00050028-508B-418C-8289-B2D979D95054}" dt="2020-09-25T07:43:52.933" v="24"/>
        <pc:sldMkLst>
          <pc:docMk/>
          <pc:sldMk cId="4178482601" sldId="261"/>
        </pc:sldMkLst>
      </pc:sldChg>
      <pc:sldMasterChg chg="add del addSldLayout delSldLayout">
        <pc:chgData name="Телеуова Эльмира" userId="S::elmiratt@kaznu.kz::8392d60f-6eb6-4611-b10f-f65bcb68b8a7" providerId="AD" clId="Web-{00050028-508B-418C-8289-B2D979D95054}" dt="2020-09-25T07:40:41.430" v="6"/>
        <pc:sldMasterMkLst>
          <pc:docMk/>
          <pc:sldMasterMk cId="1687808540" sldId="2147483746"/>
        </pc:sldMasterMkLst>
        <pc:sldLayoutChg chg="add del">
          <pc:chgData name="Телеуова Эльмира" userId="S::elmiratt@kaznu.kz::8392d60f-6eb6-4611-b10f-f65bcb68b8a7" providerId="AD" clId="Web-{00050028-508B-418C-8289-B2D979D95054}" dt="2020-09-25T07:40:41.430" v="6"/>
          <pc:sldLayoutMkLst>
            <pc:docMk/>
            <pc:sldMasterMk cId="1687808540" sldId="2147483746"/>
            <pc:sldLayoutMk cId="1060791933" sldId="2147483735"/>
          </pc:sldLayoutMkLst>
        </pc:sldLayoutChg>
        <pc:sldLayoutChg chg="add del">
          <pc:chgData name="Телеуова Эльмира" userId="S::elmiratt@kaznu.kz::8392d60f-6eb6-4611-b10f-f65bcb68b8a7" providerId="AD" clId="Web-{00050028-508B-418C-8289-B2D979D95054}" dt="2020-09-25T07:40:41.430" v="6"/>
          <pc:sldLayoutMkLst>
            <pc:docMk/>
            <pc:sldMasterMk cId="1687808540" sldId="2147483746"/>
            <pc:sldLayoutMk cId="3366898079" sldId="2147483736"/>
          </pc:sldLayoutMkLst>
        </pc:sldLayoutChg>
        <pc:sldLayoutChg chg="add del">
          <pc:chgData name="Телеуова Эльмира" userId="S::elmiratt@kaznu.kz::8392d60f-6eb6-4611-b10f-f65bcb68b8a7" providerId="AD" clId="Web-{00050028-508B-418C-8289-B2D979D95054}" dt="2020-09-25T07:40:41.430" v="6"/>
          <pc:sldLayoutMkLst>
            <pc:docMk/>
            <pc:sldMasterMk cId="1687808540" sldId="2147483746"/>
            <pc:sldLayoutMk cId="1342983932" sldId="2147483737"/>
          </pc:sldLayoutMkLst>
        </pc:sldLayoutChg>
        <pc:sldLayoutChg chg="add del">
          <pc:chgData name="Телеуова Эльмира" userId="S::elmiratt@kaznu.kz::8392d60f-6eb6-4611-b10f-f65bcb68b8a7" providerId="AD" clId="Web-{00050028-508B-418C-8289-B2D979D95054}" dt="2020-09-25T07:40:41.430" v="6"/>
          <pc:sldLayoutMkLst>
            <pc:docMk/>
            <pc:sldMasterMk cId="1687808540" sldId="2147483746"/>
            <pc:sldLayoutMk cId="2316172048" sldId="2147483738"/>
          </pc:sldLayoutMkLst>
        </pc:sldLayoutChg>
        <pc:sldLayoutChg chg="add del">
          <pc:chgData name="Телеуова Эльмира" userId="S::elmiratt@kaznu.kz::8392d60f-6eb6-4611-b10f-f65bcb68b8a7" providerId="AD" clId="Web-{00050028-508B-418C-8289-B2D979D95054}" dt="2020-09-25T07:40:41.430" v="6"/>
          <pc:sldLayoutMkLst>
            <pc:docMk/>
            <pc:sldMasterMk cId="1687808540" sldId="2147483746"/>
            <pc:sldLayoutMk cId="3546398031" sldId="2147483739"/>
          </pc:sldLayoutMkLst>
        </pc:sldLayoutChg>
        <pc:sldLayoutChg chg="add del">
          <pc:chgData name="Телеуова Эльмира" userId="S::elmiratt@kaznu.kz::8392d60f-6eb6-4611-b10f-f65bcb68b8a7" providerId="AD" clId="Web-{00050028-508B-418C-8289-B2D979D95054}" dt="2020-09-25T07:40:41.430" v="6"/>
          <pc:sldLayoutMkLst>
            <pc:docMk/>
            <pc:sldMasterMk cId="1687808540" sldId="2147483746"/>
            <pc:sldLayoutMk cId="3914283373" sldId="2147483740"/>
          </pc:sldLayoutMkLst>
        </pc:sldLayoutChg>
        <pc:sldLayoutChg chg="add del">
          <pc:chgData name="Телеуова Эльмира" userId="S::elmiratt@kaznu.kz::8392d60f-6eb6-4611-b10f-f65bcb68b8a7" providerId="AD" clId="Web-{00050028-508B-418C-8289-B2D979D95054}" dt="2020-09-25T07:40:41.430" v="6"/>
          <pc:sldLayoutMkLst>
            <pc:docMk/>
            <pc:sldMasterMk cId="1687808540" sldId="2147483746"/>
            <pc:sldLayoutMk cId="3098047655" sldId="2147483741"/>
          </pc:sldLayoutMkLst>
        </pc:sldLayoutChg>
        <pc:sldLayoutChg chg="add del">
          <pc:chgData name="Телеуова Эльмира" userId="S::elmiratt@kaznu.kz::8392d60f-6eb6-4611-b10f-f65bcb68b8a7" providerId="AD" clId="Web-{00050028-508B-418C-8289-B2D979D95054}" dt="2020-09-25T07:40:41.430" v="6"/>
          <pc:sldLayoutMkLst>
            <pc:docMk/>
            <pc:sldMasterMk cId="1687808540" sldId="2147483746"/>
            <pc:sldLayoutMk cId="1269697311" sldId="2147483742"/>
          </pc:sldLayoutMkLst>
        </pc:sldLayoutChg>
        <pc:sldLayoutChg chg="add del">
          <pc:chgData name="Телеуова Эльмира" userId="S::elmiratt@kaznu.kz::8392d60f-6eb6-4611-b10f-f65bcb68b8a7" providerId="AD" clId="Web-{00050028-508B-418C-8289-B2D979D95054}" dt="2020-09-25T07:40:41.430" v="6"/>
          <pc:sldLayoutMkLst>
            <pc:docMk/>
            <pc:sldMasterMk cId="1687808540" sldId="2147483746"/>
            <pc:sldLayoutMk cId="3911555246" sldId="2147483743"/>
          </pc:sldLayoutMkLst>
        </pc:sldLayoutChg>
        <pc:sldLayoutChg chg="add del">
          <pc:chgData name="Телеуова Эльмира" userId="S::elmiratt@kaznu.kz::8392d60f-6eb6-4611-b10f-f65bcb68b8a7" providerId="AD" clId="Web-{00050028-508B-418C-8289-B2D979D95054}" dt="2020-09-25T07:40:41.430" v="6"/>
          <pc:sldLayoutMkLst>
            <pc:docMk/>
            <pc:sldMasterMk cId="1687808540" sldId="2147483746"/>
            <pc:sldLayoutMk cId="550448880" sldId="2147483744"/>
          </pc:sldLayoutMkLst>
        </pc:sldLayoutChg>
        <pc:sldLayoutChg chg="add del">
          <pc:chgData name="Телеуова Эльмира" userId="S::elmiratt@kaznu.kz::8392d60f-6eb6-4611-b10f-f65bcb68b8a7" providerId="AD" clId="Web-{00050028-508B-418C-8289-B2D979D95054}" dt="2020-09-25T07:40:41.430" v="6"/>
          <pc:sldLayoutMkLst>
            <pc:docMk/>
            <pc:sldMasterMk cId="1687808540" sldId="2147483746"/>
            <pc:sldLayoutMk cId="364632460" sldId="2147483745"/>
          </pc:sldLayoutMkLst>
        </pc:sldLayoutChg>
      </pc:sldMasterChg>
      <pc:sldMasterChg chg="add del addSldLayout delSldLayout">
        <pc:chgData name="Телеуова Эльмира" userId="S::elmiratt@kaznu.kz::8392d60f-6eb6-4611-b10f-f65bcb68b8a7" providerId="AD" clId="Web-{00050028-508B-418C-8289-B2D979D95054}" dt="2020-09-25T07:41:18.681" v="19"/>
        <pc:sldMasterMkLst>
          <pc:docMk/>
          <pc:sldMasterMk cId="3247816935" sldId="2147483770"/>
        </pc:sldMasterMkLst>
        <pc:sldLayoutChg chg="add del">
          <pc:chgData name="Телеуова Эльмира" userId="S::elmiratt@kaznu.kz::8392d60f-6eb6-4611-b10f-f65bcb68b8a7" providerId="AD" clId="Web-{00050028-508B-418C-8289-B2D979D95054}" dt="2020-09-25T07:41:18.681" v="19"/>
          <pc:sldLayoutMkLst>
            <pc:docMk/>
            <pc:sldMasterMk cId="3247816935" sldId="2147483770"/>
            <pc:sldLayoutMk cId="1899949456" sldId="2147483759"/>
          </pc:sldLayoutMkLst>
        </pc:sldLayoutChg>
        <pc:sldLayoutChg chg="add del">
          <pc:chgData name="Телеуова Эльмира" userId="S::elmiratt@kaznu.kz::8392d60f-6eb6-4611-b10f-f65bcb68b8a7" providerId="AD" clId="Web-{00050028-508B-418C-8289-B2D979D95054}" dt="2020-09-25T07:41:18.681" v="19"/>
          <pc:sldLayoutMkLst>
            <pc:docMk/>
            <pc:sldMasterMk cId="3247816935" sldId="2147483770"/>
            <pc:sldLayoutMk cId="31452816" sldId="2147483760"/>
          </pc:sldLayoutMkLst>
        </pc:sldLayoutChg>
        <pc:sldLayoutChg chg="add del">
          <pc:chgData name="Телеуова Эльмира" userId="S::elmiratt@kaznu.kz::8392d60f-6eb6-4611-b10f-f65bcb68b8a7" providerId="AD" clId="Web-{00050028-508B-418C-8289-B2D979D95054}" dt="2020-09-25T07:41:18.681" v="19"/>
          <pc:sldLayoutMkLst>
            <pc:docMk/>
            <pc:sldMasterMk cId="3247816935" sldId="2147483770"/>
            <pc:sldLayoutMk cId="1431269855" sldId="2147483761"/>
          </pc:sldLayoutMkLst>
        </pc:sldLayoutChg>
        <pc:sldLayoutChg chg="add del">
          <pc:chgData name="Телеуова Эльмира" userId="S::elmiratt@kaznu.kz::8392d60f-6eb6-4611-b10f-f65bcb68b8a7" providerId="AD" clId="Web-{00050028-508B-418C-8289-B2D979D95054}" dt="2020-09-25T07:41:18.681" v="19"/>
          <pc:sldLayoutMkLst>
            <pc:docMk/>
            <pc:sldMasterMk cId="3247816935" sldId="2147483770"/>
            <pc:sldLayoutMk cId="1870781800" sldId="2147483762"/>
          </pc:sldLayoutMkLst>
        </pc:sldLayoutChg>
        <pc:sldLayoutChg chg="add del">
          <pc:chgData name="Телеуова Эльмира" userId="S::elmiratt@kaznu.kz::8392d60f-6eb6-4611-b10f-f65bcb68b8a7" providerId="AD" clId="Web-{00050028-508B-418C-8289-B2D979D95054}" dt="2020-09-25T07:41:18.681" v="19"/>
          <pc:sldLayoutMkLst>
            <pc:docMk/>
            <pc:sldMasterMk cId="3247816935" sldId="2147483770"/>
            <pc:sldLayoutMk cId="2213134252" sldId="2147483763"/>
          </pc:sldLayoutMkLst>
        </pc:sldLayoutChg>
        <pc:sldLayoutChg chg="add del">
          <pc:chgData name="Телеуова Эльмира" userId="S::elmiratt@kaznu.kz::8392d60f-6eb6-4611-b10f-f65bcb68b8a7" providerId="AD" clId="Web-{00050028-508B-418C-8289-B2D979D95054}" dt="2020-09-25T07:41:18.681" v="19"/>
          <pc:sldLayoutMkLst>
            <pc:docMk/>
            <pc:sldMasterMk cId="3247816935" sldId="2147483770"/>
            <pc:sldLayoutMk cId="34522900" sldId="2147483764"/>
          </pc:sldLayoutMkLst>
        </pc:sldLayoutChg>
        <pc:sldLayoutChg chg="add del">
          <pc:chgData name="Телеуова Эльмира" userId="S::elmiratt@kaznu.kz::8392d60f-6eb6-4611-b10f-f65bcb68b8a7" providerId="AD" clId="Web-{00050028-508B-418C-8289-B2D979D95054}" dt="2020-09-25T07:41:18.681" v="19"/>
          <pc:sldLayoutMkLst>
            <pc:docMk/>
            <pc:sldMasterMk cId="3247816935" sldId="2147483770"/>
            <pc:sldLayoutMk cId="73211319" sldId="2147483765"/>
          </pc:sldLayoutMkLst>
        </pc:sldLayoutChg>
        <pc:sldLayoutChg chg="add del">
          <pc:chgData name="Телеуова Эльмира" userId="S::elmiratt@kaznu.kz::8392d60f-6eb6-4611-b10f-f65bcb68b8a7" providerId="AD" clId="Web-{00050028-508B-418C-8289-B2D979D95054}" dt="2020-09-25T07:41:18.681" v="19"/>
          <pc:sldLayoutMkLst>
            <pc:docMk/>
            <pc:sldMasterMk cId="3247816935" sldId="2147483770"/>
            <pc:sldLayoutMk cId="4064887099" sldId="2147483766"/>
          </pc:sldLayoutMkLst>
        </pc:sldLayoutChg>
        <pc:sldLayoutChg chg="add del">
          <pc:chgData name="Телеуова Эльмира" userId="S::elmiratt@kaznu.kz::8392d60f-6eb6-4611-b10f-f65bcb68b8a7" providerId="AD" clId="Web-{00050028-508B-418C-8289-B2D979D95054}" dt="2020-09-25T07:41:18.681" v="19"/>
          <pc:sldLayoutMkLst>
            <pc:docMk/>
            <pc:sldMasterMk cId="3247816935" sldId="2147483770"/>
            <pc:sldLayoutMk cId="1233993480" sldId="2147483767"/>
          </pc:sldLayoutMkLst>
        </pc:sldLayoutChg>
        <pc:sldLayoutChg chg="add del">
          <pc:chgData name="Телеуова Эльмира" userId="S::elmiratt@kaznu.kz::8392d60f-6eb6-4611-b10f-f65bcb68b8a7" providerId="AD" clId="Web-{00050028-508B-418C-8289-B2D979D95054}" dt="2020-09-25T07:41:18.681" v="19"/>
          <pc:sldLayoutMkLst>
            <pc:docMk/>
            <pc:sldMasterMk cId="3247816935" sldId="2147483770"/>
            <pc:sldLayoutMk cId="30090615" sldId="2147483768"/>
          </pc:sldLayoutMkLst>
        </pc:sldLayoutChg>
        <pc:sldLayoutChg chg="add del">
          <pc:chgData name="Телеуова Эльмира" userId="S::elmiratt@kaznu.kz::8392d60f-6eb6-4611-b10f-f65bcb68b8a7" providerId="AD" clId="Web-{00050028-508B-418C-8289-B2D979D95054}" dt="2020-09-25T07:41:18.681" v="19"/>
          <pc:sldLayoutMkLst>
            <pc:docMk/>
            <pc:sldMasterMk cId="3247816935" sldId="2147483770"/>
            <pc:sldLayoutMk cId="3721494553" sldId="2147483769"/>
          </pc:sldLayoutMkLst>
        </pc:sldLayoutChg>
      </pc:sldMasterChg>
      <pc:sldMasterChg chg="add del addSldLayout delSldLayout">
        <pc:chgData name="Телеуова Эльмира" userId="S::elmiratt@kaznu.kz::8392d60f-6eb6-4611-b10f-f65bcb68b8a7" providerId="AD" clId="Web-{00050028-508B-418C-8289-B2D979D95054}" dt="2020-09-25T07:40:41.383" v="5"/>
        <pc:sldMasterMkLst>
          <pc:docMk/>
          <pc:sldMasterMk cId="420234327" sldId="2147483809"/>
        </pc:sldMasterMkLst>
        <pc:sldLayoutChg chg="add del">
          <pc:chgData name="Телеуова Эльмира" userId="S::elmiratt@kaznu.kz::8392d60f-6eb6-4611-b10f-f65bcb68b8a7" providerId="AD" clId="Web-{00050028-508B-418C-8289-B2D979D95054}" dt="2020-09-25T07:40:41.383" v="5"/>
          <pc:sldLayoutMkLst>
            <pc:docMk/>
            <pc:sldMasterMk cId="420234327" sldId="2147483809"/>
            <pc:sldLayoutMk cId="3013305019" sldId="2147483798"/>
          </pc:sldLayoutMkLst>
        </pc:sldLayoutChg>
        <pc:sldLayoutChg chg="add del">
          <pc:chgData name="Телеуова Эльмира" userId="S::elmiratt@kaznu.kz::8392d60f-6eb6-4611-b10f-f65bcb68b8a7" providerId="AD" clId="Web-{00050028-508B-418C-8289-B2D979D95054}" dt="2020-09-25T07:40:41.383" v="5"/>
          <pc:sldLayoutMkLst>
            <pc:docMk/>
            <pc:sldMasterMk cId="420234327" sldId="2147483809"/>
            <pc:sldLayoutMk cId="508029606" sldId="2147483799"/>
          </pc:sldLayoutMkLst>
        </pc:sldLayoutChg>
        <pc:sldLayoutChg chg="add del">
          <pc:chgData name="Телеуова Эльмира" userId="S::elmiratt@kaznu.kz::8392d60f-6eb6-4611-b10f-f65bcb68b8a7" providerId="AD" clId="Web-{00050028-508B-418C-8289-B2D979D95054}" dt="2020-09-25T07:40:41.383" v="5"/>
          <pc:sldLayoutMkLst>
            <pc:docMk/>
            <pc:sldMasterMk cId="420234327" sldId="2147483809"/>
            <pc:sldLayoutMk cId="3273142785" sldId="2147483800"/>
          </pc:sldLayoutMkLst>
        </pc:sldLayoutChg>
        <pc:sldLayoutChg chg="add del">
          <pc:chgData name="Телеуова Эльмира" userId="S::elmiratt@kaznu.kz::8392d60f-6eb6-4611-b10f-f65bcb68b8a7" providerId="AD" clId="Web-{00050028-508B-418C-8289-B2D979D95054}" dt="2020-09-25T07:40:41.383" v="5"/>
          <pc:sldLayoutMkLst>
            <pc:docMk/>
            <pc:sldMasterMk cId="420234327" sldId="2147483809"/>
            <pc:sldLayoutMk cId="345073077" sldId="2147483801"/>
          </pc:sldLayoutMkLst>
        </pc:sldLayoutChg>
        <pc:sldLayoutChg chg="add del">
          <pc:chgData name="Телеуова Эльмира" userId="S::elmiratt@kaznu.kz::8392d60f-6eb6-4611-b10f-f65bcb68b8a7" providerId="AD" clId="Web-{00050028-508B-418C-8289-B2D979D95054}" dt="2020-09-25T07:40:41.383" v="5"/>
          <pc:sldLayoutMkLst>
            <pc:docMk/>
            <pc:sldMasterMk cId="420234327" sldId="2147483809"/>
            <pc:sldLayoutMk cId="1853620695" sldId="2147483802"/>
          </pc:sldLayoutMkLst>
        </pc:sldLayoutChg>
        <pc:sldLayoutChg chg="add del">
          <pc:chgData name="Телеуова Эльмира" userId="S::elmiratt@kaznu.kz::8392d60f-6eb6-4611-b10f-f65bcb68b8a7" providerId="AD" clId="Web-{00050028-508B-418C-8289-B2D979D95054}" dt="2020-09-25T07:40:41.383" v="5"/>
          <pc:sldLayoutMkLst>
            <pc:docMk/>
            <pc:sldMasterMk cId="420234327" sldId="2147483809"/>
            <pc:sldLayoutMk cId="80624054" sldId="2147483803"/>
          </pc:sldLayoutMkLst>
        </pc:sldLayoutChg>
        <pc:sldLayoutChg chg="add del">
          <pc:chgData name="Телеуова Эльмира" userId="S::elmiratt@kaznu.kz::8392d60f-6eb6-4611-b10f-f65bcb68b8a7" providerId="AD" clId="Web-{00050028-508B-418C-8289-B2D979D95054}" dt="2020-09-25T07:40:41.383" v="5"/>
          <pc:sldLayoutMkLst>
            <pc:docMk/>
            <pc:sldMasterMk cId="420234327" sldId="2147483809"/>
            <pc:sldLayoutMk cId="415221146" sldId="2147483804"/>
          </pc:sldLayoutMkLst>
        </pc:sldLayoutChg>
        <pc:sldLayoutChg chg="add del">
          <pc:chgData name="Телеуова Эльмира" userId="S::elmiratt@kaznu.kz::8392d60f-6eb6-4611-b10f-f65bcb68b8a7" providerId="AD" clId="Web-{00050028-508B-418C-8289-B2D979D95054}" dt="2020-09-25T07:40:41.383" v="5"/>
          <pc:sldLayoutMkLst>
            <pc:docMk/>
            <pc:sldMasterMk cId="420234327" sldId="2147483809"/>
            <pc:sldLayoutMk cId="3442152347" sldId="2147483805"/>
          </pc:sldLayoutMkLst>
        </pc:sldLayoutChg>
        <pc:sldLayoutChg chg="add del">
          <pc:chgData name="Телеуова Эльмира" userId="S::elmiratt@kaznu.kz::8392d60f-6eb6-4611-b10f-f65bcb68b8a7" providerId="AD" clId="Web-{00050028-508B-418C-8289-B2D979D95054}" dt="2020-09-25T07:40:41.383" v="5"/>
          <pc:sldLayoutMkLst>
            <pc:docMk/>
            <pc:sldMasterMk cId="420234327" sldId="2147483809"/>
            <pc:sldLayoutMk cId="1142393950" sldId="2147483806"/>
          </pc:sldLayoutMkLst>
        </pc:sldLayoutChg>
        <pc:sldLayoutChg chg="add del">
          <pc:chgData name="Телеуова Эльмира" userId="S::elmiratt@kaznu.kz::8392d60f-6eb6-4611-b10f-f65bcb68b8a7" providerId="AD" clId="Web-{00050028-508B-418C-8289-B2D979D95054}" dt="2020-09-25T07:40:41.383" v="5"/>
          <pc:sldLayoutMkLst>
            <pc:docMk/>
            <pc:sldMasterMk cId="420234327" sldId="2147483809"/>
            <pc:sldLayoutMk cId="326448998" sldId="2147483807"/>
          </pc:sldLayoutMkLst>
        </pc:sldLayoutChg>
        <pc:sldLayoutChg chg="add del">
          <pc:chgData name="Телеуова Эльмира" userId="S::elmiratt@kaznu.kz::8392d60f-6eb6-4611-b10f-f65bcb68b8a7" providerId="AD" clId="Web-{00050028-508B-418C-8289-B2D979D95054}" dt="2020-09-25T07:40:41.383" v="5"/>
          <pc:sldLayoutMkLst>
            <pc:docMk/>
            <pc:sldMasterMk cId="420234327" sldId="2147483809"/>
            <pc:sldLayoutMk cId="1365325999" sldId="2147483808"/>
          </pc:sldLayoutMkLst>
        </pc:sldLayoutChg>
      </pc:sldMasterChg>
      <pc:sldMasterChg chg="add del addSldLayout delSldLayout">
        <pc:chgData name="Телеуова Эльмира" userId="S::elmiratt@kaznu.kz::8392d60f-6eb6-4611-b10f-f65bcb68b8a7" providerId="AD" clId="Web-{00050028-508B-418C-8289-B2D979D95054}" dt="2020-09-25T07:41:18.618" v="18"/>
        <pc:sldMasterMkLst>
          <pc:docMk/>
          <pc:sldMasterMk cId="341963179" sldId="2147483846"/>
        </pc:sldMasterMkLst>
        <pc:sldLayoutChg chg="add del">
          <pc:chgData name="Телеуова Эльмира" userId="S::elmiratt@kaznu.kz::8392d60f-6eb6-4611-b10f-f65bcb68b8a7" providerId="AD" clId="Web-{00050028-508B-418C-8289-B2D979D95054}" dt="2020-09-25T07:41:18.618" v="18"/>
          <pc:sldLayoutMkLst>
            <pc:docMk/>
            <pc:sldMasterMk cId="341963179" sldId="2147483846"/>
            <pc:sldLayoutMk cId="3573293409" sldId="2147483835"/>
          </pc:sldLayoutMkLst>
        </pc:sldLayoutChg>
        <pc:sldLayoutChg chg="add del">
          <pc:chgData name="Телеуова Эльмира" userId="S::elmiratt@kaznu.kz::8392d60f-6eb6-4611-b10f-f65bcb68b8a7" providerId="AD" clId="Web-{00050028-508B-418C-8289-B2D979D95054}" dt="2020-09-25T07:41:18.618" v="18"/>
          <pc:sldLayoutMkLst>
            <pc:docMk/>
            <pc:sldMasterMk cId="341963179" sldId="2147483846"/>
            <pc:sldLayoutMk cId="2205358072" sldId="2147483836"/>
          </pc:sldLayoutMkLst>
        </pc:sldLayoutChg>
        <pc:sldLayoutChg chg="add del">
          <pc:chgData name="Телеуова Эльмира" userId="S::elmiratt@kaznu.kz::8392d60f-6eb6-4611-b10f-f65bcb68b8a7" providerId="AD" clId="Web-{00050028-508B-418C-8289-B2D979D95054}" dt="2020-09-25T07:41:18.618" v="18"/>
          <pc:sldLayoutMkLst>
            <pc:docMk/>
            <pc:sldMasterMk cId="341963179" sldId="2147483846"/>
            <pc:sldLayoutMk cId="3228379430" sldId="2147483837"/>
          </pc:sldLayoutMkLst>
        </pc:sldLayoutChg>
        <pc:sldLayoutChg chg="add del">
          <pc:chgData name="Телеуова Эльмира" userId="S::elmiratt@kaznu.kz::8392d60f-6eb6-4611-b10f-f65bcb68b8a7" providerId="AD" clId="Web-{00050028-508B-418C-8289-B2D979D95054}" dt="2020-09-25T07:41:18.618" v="18"/>
          <pc:sldLayoutMkLst>
            <pc:docMk/>
            <pc:sldMasterMk cId="341963179" sldId="2147483846"/>
            <pc:sldLayoutMk cId="3683846543" sldId="2147483838"/>
          </pc:sldLayoutMkLst>
        </pc:sldLayoutChg>
        <pc:sldLayoutChg chg="add del">
          <pc:chgData name="Телеуова Эльмира" userId="S::elmiratt@kaznu.kz::8392d60f-6eb6-4611-b10f-f65bcb68b8a7" providerId="AD" clId="Web-{00050028-508B-418C-8289-B2D979D95054}" dt="2020-09-25T07:41:18.618" v="18"/>
          <pc:sldLayoutMkLst>
            <pc:docMk/>
            <pc:sldMasterMk cId="341963179" sldId="2147483846"/>
            <pc:sldLayoutMk cId="2406614809" sldId="2147483839"/>
          </pc:sldLayoutMkLst>
        </pc:sldLayoutChg>
        <pc:sldLayoutChg chg="add del">
          <pc:chgData name="Телеуова Эльмира" userId="S::elmiratt@kaznu.kz::8392d60f-6eb6-4611-b10f-f65bcb68b8a7" providerId="AD" clId="Web-{00050028-508B-418C-8289-B2D979D95054}" dt="2020-09-25T07:41:18.618" v="18"/>
          <pc:sldLayoutMkLst>
            <pc:docMk/>
            <pc:sldMasterMk cId="341963179" sldId="2147483846"/>
            <pc:sldLayoutMk cId="3028615526" sldId="2147483840"/>
          </pc:sldLayoutMkLst>
        </pc:sldLayoutChg>
        <pc:sldLayoutChg chg="add del">
          <pc:chgData name="Телеуова Эльмира" userId="S::elmiratt@kaznu.kz::8392d60f-6eb6-4611-b10f-f65bcb68b8a7" providerId="AD" clId="Web-{00050028-508B-418C-8289-B2D979D95054}" dt="2020-09-25T07:41:18.618" v="18"/>
          <pc:sldLayoutMkLst>
            <pc:docMk/>
            <pc:sldMasterMk cId="341963179" sldId="2147483846"/>
            <pc:sldLayoutMk cId="3715086096" sldId="2147483841"/>
          </pc:sldLayoutMkLst>
        </pc:sldLayoutChg>
        <pc:sldLayoutChg chg="add del">
          <pc:chgData name="Телеуова Эльмира" userId="S::elmiratt@kaznu.kz::8392d60f-6eb6-4611-b10f-f65bcb68b8a7" providerId="AD" clId="Web-{00050028-508B-418C-8289-B2D979D95054}" dt="2020-09-25T07:41:18.618" v="18"/>
          <pc:sldLayoutMkLst>
            <pc:docMk/>
            <pc:sldMasterMk cId="341963179" sldId="2147483846"/>
            <pc:sldLayoutMk cId="2776403291" sldId="2147483842"/>
          </pc:sldLayoutMkLst>
        </pc:sldLayoutChg>
        <pc:sldLayoutChg chg="add del">
          <pc:chgData name="Телеуова Эльмира" userId="S::elmiratt@kaznu.kz::8392d60f-6eb6-4611-b10f-f65bcb68b8a7" providerId="AD" clId="Web-{00050028-508B-418C-8289-B2D979D95054}" dt="2020-09-25T07:41:18.618" v="18"/>
          <pc:sldLayoutMkLst>
            <pc:docMk/>
            <pc:sldMasterMk cId="341963179" sldId="2147483846"/>
            <pc:sldLayoutMk cId="4159819156" sldId="2147483843"/>
          </pc:sldLayoutMkLst>
        </pc:sldLayoutChg>
        <pc:sldLayoutChg chg="add del">
          <pc:chgData name="Телеуова Эльмира" userId="S::elmiratt@kaznu.kz::8392d60f-6eb6-4611-b10f-f65bcb68b8a7" providerId="AD" clId="Web-{00050028-508B-418C-8289-B2D979D95054}" dt="2020-09-25T07:41:18.618" v="18"/>
          <pc:sldLayoutMkLst>
            <pc:docMk/>
            <pc:sldMasterMk cId="341963179" sldId="2147483846"/>
            <pc:sldLayoutMk cId="3782034476" sldId="2147483844"/>
          </pc:sldLayoutMkLst>
        </pc:sldLayoutChg>
        <pc:sldLayoutChg chg="add del">
          <pc:chgData name="Телеуова Эльмира" userId="S::elmiratt@kaznu.kz::8392d60f-6eb6-4611-b10f-f65bcb68b8a7" providerId="AD" clId="Web-{00050028-508B-418C-8289-B2D979D95054}" dt="2020-09-25T07:41:18.618" v="18"/>
          <pc:sldLayoutMkLst>
            <pc:docMk/>
            <pc:sldMasterMk cId="341963179" sldId="2147483846"/>
            <pc:sldLayoutMk cId="3372653136" sldId="2147483845"/>
          </pc:sldLayoutMkLst>
        </pc:sldLayoutChg>
      </pc:sldMasterChg>
      <pc:sldMasterChg chg="add addSldLayout">
        <pc:chgData name="Телеуова Эльмира" userId="S::elmiratt@kaznu.kz::8392d60f-6eb6-4611-b10f-f65bcb68b8a7" providerId="AD" clId="Web-{00050028-508B-418C-8289-B2D979D95054}" dt="2020-09-25T07:41:18.681" v="19"/>
        <pc:sldMasterMkLst>
          <pc:docMk/>
          <pc:sldMasterMk cId="526881905" sldId="2147483859"/>
        </pc:sldMasterMkLst>
        <pc:sldLayoutChg chg="add">
          <pc:chgData name="Телеуова Эльмира" userId="S::elmiratt@kaznu.kz::8392d60f-6eb6-4611-b10f-f65bcb68b8a7" providerId="AD" clId="Web-{00050028-508B-418C-8289-B2D979D95054}" dt="2020-09-25T07:41:18.681" v="19"/>
          <pc:sldLayoutMkLst>
            <pc:docMk/>
            <pc:sldMasterMk cId="526881905" sldId="2147483859"/>
            <pc:sldLayoutMk cId="4034686921" sldId="2147483848"/>
          </pc:sldLayoutMkLst>
        </pc:sldLayoutChg>
        <pc:sldLayoutChg chg="add">
          <pc:chgData name="Телеуова Эльмира" userId="S::elmiratt@kaznu.kz::8392d60f-6eb6-4611-b10f-f65bcb68b8a7" providerId="AD" clId="Web-{00050028-508B-418C-8289-B2D979D95054}" dt="2020-09-25T07:41:18.681" v="19"/>
          <pc:sldLayoutMkLst>
            <pc:docMk/>
            <pc:sldMasterMk cId="526881905" sldId="2147483859"/>
            <pc:sldLayoutMk cId="188528167" sldId="2147483849"/>
          </pc:sldLayoutMkLst>
        </pc:sldLayoutChg>
        <pc:sldLayoutChg chg="add">
          <pc:chgData name="Телеуова Эльмира" userId="S::elmiratt@kaznu.kz::8392d60f-6eb6-4611-b10f-f65bcb68b8a7" providerId="AD" clId="Web-{00050028-508B-418C-8289-B2D979D95054}" dt="2020-09-25T07:41:18.681" v="19"/>
          <pc:sldLayoutMkLst>
            <pc:docMk/>
            <pc:sldMasterMk cId="526881905" sldId="2147483859"/>
            <pc:sldLayoutMk cId="192493144" sldId="2147483850"/>
          </pc:sldLayoutMkLst>
        </pc:sldLayoutChg>
        <pc:sldLayoutChg chg="add">
          <pc:chgData name="Телеуова Эльмира" userId="S::elmiratt@kaznu.kz::8392d60f-6eb6-4611-b10f-f65bcb68b8a7" providerId="AD" clId="Web-{00050028-508B-418C-8289-B2D979D95054}" dt="2020-09-25T07:41:18.681" v="19"/>
          <pc:sldLayoutMkLst>
            <pc:docMk/>
            <pc:sldMasterMk cId="526881905" sldId="2147483859"/>
            <pc:sldLayoutMk cId="2820921669" sldId="2147483851"/>
          </pc:sldLayoutMkLst>
        </pc:sldLayoutChg>
        <pc:sldLayoutChg chg="add">
          <pc:chgData name="Телеуова Эльмира" userId="S::elmiratt@kaznu.kz::8392d60f-6eb6-4611-b10f-f65bcb68b8a7" providerId="AD" clId="Web-{00050028-508B-418C-8289-B2D979D95054}" dt="2020-09-25T07:41:18.681" v="19"/>
          <pc:sldLayoutMkLst>
            <pc:docMk/>
            <pc:sldMasterMk cId="526881905" sldId="2147483859"/>
            <pc:sldLayoutMk cId="1081591558" sldId="2147483852"/>
          </pc:sldLayoutMkLst>
        </pc:sldLayoutChg>
        <pc:sldLayoutChg chg="add">
          <pc:chgData name="Телеуова Эльмира" userId="S::elmiratt@kaznu.kz::8392d60f-6eb6-4611-b10f-f65bcb68b8a7" providerId="AD" clId="Web-{00050028-508B-418C-8289-B2D979D95054}" dt="2020-09-25T07:41:18.681" v="19"/>
          <pc:sldLayoutMkLst>
            <pc:docMk/>
            <pc:sldMasterMk cId="526881905" sldId="2147483859"/>
            <pc:sldLayoutMk cId="2675125864" sldId="2147483853"/>
          </pc:sldLayoutMkLst>
        </pc:sldLayoutChg>
        <pc:sldLayoutChg chg="add">
          <pc:chgData name="Телеуова Эльмира" userId="S::elmiratt@kaznu.kz::8392d60f-6eb6-4611-b10f-f65bcb68b8a7" providerId="AD" clId="Web-{00050028-508B-418C-8289-B2D979D95054}" dt="2020-09-25T07:41:18.681" v="19"/>
          <pc:sldLayoutMkLst>
            <pc:docMk/>
            <pc:sldMasterMk cId="526881905" sldId="2147483859"/>
            <pc:sldLayoutMk cId="2601579363" sldId="2147483854"/>
          </pc:sldLayoutMkLst>
        </pc:sldLayoutChg>
        <pc:sldLayoutChg chg="add">
          <pc:chgData name="Телеуова Эльмира" userId="S::elmiratt@kaznu.kz::8392d60f-6eb6-4611-b10f-f65bcb68b8a7" providerId="AD" clId="Web-{00050028-508B-418C-8289-B2D979D95054}" dt="2020-09-25T07:41:18.681" v="19"/>
          <pc:sldLayoutMkLst>
            <pc:docMk/>
            <pc:sldMasterMk cId="526881905" sldId="2147483859"/>
            <pc:sldLayoutMk cId="1846857975" sldId="2147483855"/>
          </pc:sldLayoutMkLst>
        </pc:sldLayoutChg>
        <pc:sldLayoutChg chg="add">
          <pc:chgData name="Телеуова Эльмира" userId="S::elmiratt@kaznu.kz::8392d60f-6eb6-4611-b10f-f65bcb68b8a7" providerId="AD" clId="Web-{00050028-508B-418C-8289-B2D979D95054}" dt="2020-09-25T07:41:18.681" v="19"/>
          <pc:sldLayoutMkLst>
            <pc:docMk/>
            <pc:sldMasterMk cId="526881905" sldId="2147483859"/>
            <pc:sldLayoutMk cId="1039954799" sldId="2147483856"/>
          </pc:sldLayoutMkLst>
        </pc:sldLayoutChg>
        <pc:sldLayoutChg chg="add">
          <pc:chgData name="Телеуова Эльмира" userId="S::elmiratt@kaznu.kz::8392d60f-6eb6-4611-b10f-f65bcb68b8a7" providerId="AD" clId="Web-{00050028-508B-418C-8289-B2D979D95054}" dt="2020-09-25T07:41:18.681" v="19"/>
          <pc:sldLayoutMkLst>
            <pc:docMk/>
            <pc:sldMasterMk cId="526881905" sldId="2147483859"/>
            <pc:sldLayoutMk cId="3335555848" sldId="2147483857"/>
          </pc:sldLayoutMkLst>
        </pc:sldLayoutChg>
        <pc:sldLayoutChg chg="add">
          <pc:chgData name="Телеуова Эльмира" userId="S::elmiratt@kaznu.kz::8392d60f-6eb6-4611-b10f-f65bcb68b8a7" providerId="AD" clId="Web-{00050028-508B-418C-8289-B2D979D95054}" dt="2020-09-25T07:41:18.681" v="19"/>
          <pc:sldLayoutMkLst>
            <pc:docMk/>
            <pc:sldMasterMk cId="526881905" sldId="2147483859"/>
            <pc:sldLayoutMk cId="2215290793" sldId="2147483858"/>
          </pc:sldLayoutMkLst>
        </pc:sldLayoutChg>
      </pc:sldMasterChg>
    </pc:docChg>
  </pc:docChgLst>
  <pc:docChgLst>
    <pc:chgData name="Телеуова Эльмира" userId="S::elmiratt@kaznu.kz::8392d60f-6eb6-4611-b10f-f65bcb68b8a7" providerId="AD" clId="Web-{FCC3A71C-72B4-4BDF-9C6D-97E898C9A403}"/>
    <pc:docChg chg="addSld delSld modSld addMainMaster delMainMaster">
      <pc:chgData name="Телеуова Эльмира" userId="S::elmiratt@kaznu.kz::8392d60f-6eb6-4611-b10f-f65bcb68b8a7" providerId="AD" clId="Web-{FCC3A71C-72B4-4BDF-9C6D-97E898C9A403}" dt="2020-09-25T07:39:32.074" v="170" actId="14100"/>
      <pc:docMkLst>
        <pc:docMk/>
      </pc:docMkLst>
      <pc:sldChg chg="addSp delSp modSp del mod setBg modClrScheme chgLayout">
        <pc:chgData name="Телеуова Эльмира" userId="S::elmiratt@kaznu.kz::8392d60f-6eb6-4611-b10f-f65bcb68b8a7" providerId="AD" clId="Web-{FCC3A71C-72B4-4BDF-9C6D-97E898C9A403}" dt="2020-09-25T07:32:46.905" v="163"/>
        <pc:sldMkLst>
          <pc:docMk/>
          <pc:sldMk cId="1351651579" sldId="256"/>
        </pc:sldMkLst>
        <pc:spChg chg="mod">
          <ac:chgData name="Телеуова Эльмира" userId="S::elmiratt@kaznu.kz::8392d60f-6eb6-4611-b10f-f65bcb68b8a7" providerId="AD" clId="Web-{FCC3A71C-72B4-4BDF-9C6D-97E898C9A403}" dt="2020-09-25T07:29:59.244" v="149" actId="20577"/>
          <ac:spMkLst>
            <pc:docMk/>
            <pc:sldMk cId="1351651579" sldId="256"/>
            <ac:spMk id="2" creationId="{00000000-0000-0000-0000-000000000000}"/>
          </ac:spMkLst>
        </pc:spChg>
        <pc:spChg chg="mod">
          <ac:chgData name="Телеуова Эльмира" userId="S::elmiratt@kaznu.kz::8392d60f-6eb6-4611-b10f-f65bcb68b8a7" providerId="AD" clId="Web-{FCC3A71C-72B4-4BDF-9C6D-97E898C9A403}" dt="2020-09-25T07:30:38.854" v="159" actId="20577"/>
          <ac:spMkLst>
            <pc:docMk/>
            <pc:sldMk cId="1351651579" sldId="256"/>
            <ac:spMk id="3" creationId="{00000000-0000-0000-0000-000000000000}"/>
          </ac:spMkLst>
        </pc:spChg>
        <pc:spChg chg="add del">
          <ac:chgData name="Телеуова Эльмира" userId="S::elmiratt@kaznu.kz::8392d60f-6eb6-4611-b10f-f65bcb68b8a7" providerId="AD" clId="Web-{FCC3A71C-72B4-4BDF-9C6D-97E898C9A403}" dt="2020-09-25T07:21:52.634" v="7"/>
          <ac:spMkLst>
            <pc:docMk/>
            <pc:sldMk cId="1351651579" sldId="256"/>
            <ac:spMk id="9" creationId="{D5B012D8-7F27-4758-9AC6-C889B154BD73}"/>
          </ac:spMkLst>
        </pc:spChg>
        <pc:spChg chg="add del">
          <ac:chgData name="Телеуова Эльмира" userId="S::elmiratt@kaznu.kz::8392d60f-6eb6-4611-b10f-f65bcb68b8a7" providerId="AD" clId="Web-{FCC3A71C-72B4-4BDF-9C6D-97E898C9A403}" dt="2020-09-25T07:21:52.634" v="7"/>
          <ac:spMkLst>
            <pc:docMk/>
            <pc:sldMk cId="1351651579" sldId="256"/>
            <ac:spMk id="11" creationId="{4063B759-00FC-46D1-9898-8E8625268FAF}"/>
          </ac:spMkLst>
        </pc:spChg>
        <pc:spChg chg="add del">
          <ac:chgData name="Телеуова Эльмира" userId="S::elmiratt@kaznu.kz::8392d60f-6eb6-4611-b10f-f65bcb68b8a7" providerId="AD" clId="Web-{FCC3A71C-72B4-4BDF-9C6D-97E898C9A403}" dt="2020-09-25T07:24:04.622" v="12"/>
          <ac:spMkLst>
            <pc:docMk/>
            <pc:sldMk cId="1351651579" sldId="256"/>
            <ac:spMk id="16" creationId="{1DB043B4-68C6-45B9-82AC-A5800EADB8DB}"/>
          </ac:spMkLst>
        </pc:spChg>
        <pc:spChg chg="add del">
          <ac:chgData name="Телеуова Эльмира" userId="S::elmiratt@kaznu.kz::8392d60f-6eb6-4611-b10f-f65bcb68b8a7" providerId="AD" clId="Web-{FCC3A71C-72B4-4BDF-9C6D-97E898C9A403}" dt="2020-09-25T07:24:04.622" v="12"/>
          <ac:spMkLst>
            <pc:docMk/>
            <pc:sldMk cId="1351651579" sldId="256"/>
            <ac:spMk id="18" creationId="{BEBFBB3C-FA07-4A06-A8D8-D690F92A2817}"/>
          </ac:spMkLst>
        </pc:spChg>
        <pc:spChg chg="add del">
          <ac:chgData name="Телеуова Эльмира" userId="S::elmiratt@kaznu.kz::8392d60f-6eb6-4611-b10f-f65bcb68b8a7" providerId="AD" clId="Web-{FCC3A71C-72B4-4BDF-9C6D-97E898C9A403}" dt="2020-09-25T07:27:43.270" v="130"/>
          <ac:spMkLst>
            <pc:docMk/>
            <pc:sldMk cId="1351651579" sldId="256"/>
            <ac:spMk id="23" creationId="{1DB043B4-68C6-45B9-82AC-A5800EADB8DB}"/>
          </ac:spMkLst>
        </pc:spChg>
        <pc:spChg chg="add del">
          <ac:chgData name="Телеуова Эльмира" userId="S::elmiratt@kaznu.kz::8392d60f-6eb6-4611-b10f-f65bcb68b8a7" providerId="AD" clId="Web-{FCC3A71C-72B4-4BDF-9C6D-97E898C9A403}" dt="2020-09-25T07:27:43.270" v="130"/>
          <ac:spMkLst>
            <pc:docMk/>
            <pc:sldMk cId="1351651579" sldId="256"/>
            <ac:spMk id="25" creationId="{8D43D8E9-B1AB-4D81-9F4E-04AA5C5AC6D3}"/>
          </ac:spMkLst>
        </pc:spChg>
        <pc:spChg chg="add del">
          <ac:chgData name="Телеуова Эльмира" userId="S::elmiratt@kaznu.kz::8392d60f-6eb6-4611-b10f-f65bcb68b8a7" providerId="AD" clId="Web-{FCC3A71C-72B4-4BDF-9C6D-97E898C9A403}" dt="2020-09-25T07:27:43.270" v="130"/>
          <ac:spMkLst>
            <pc:docMk/>
            <pc:sldMk cId="1351651579" sldId="256"/>
            <ac:spMk id="27" creationId="{4ECC0BED-F03F-40D6-96CE-80CAE6666CA3}"/>
          </ac:spMkLst>
        </pc:spChg>
        <pc:spChg chg="add del">
          <ac:chgData name="Телеуова Эльмира" userId="S::elmiratt@kaznu.kz::8392d60f-6eb6-4611-b10f-f65bcb68b8a7" providerId="AD" clId="Web-{FCC3A71C-72B4-4BDF-9C6D-97E898C9A403}" dt="2020-09-25T07:27:43.270" v="130"/>
          <ac:spMkLst>
            <pc:docMk/>
            <pc:sldMk cId="1351651579" sldId="256"/>
            <ac:spMk id="29" creationId="{5337EA23-6703-4C96-9EEB-A408CBDD67BD}"/>
          </ac:spMkLst>
        </pc:spChg>
        <pc:spChg chg="add">
          <ac:chgData name="Телеуова Эльмира" userId="S::elmiratt@kaznu.kz::8392d60f-6eb6-4611-b10f-f65bcb68b8a7" providerId="AD" clId="Web-{FCC3A71C-72B4-4BDF-9C6D-97E898C9A403}" dt="2020-09-25T07:27:43.270" v="130"/>
          <ac:spMkLst>
            <pc:docMk/>
            <pc:sldMk cId="1351651579" sldId="256"/>
            <ac:spMk id="34" creationId="{1DB043B4-68C6-45B9-82AC-A5800EADB8DB}"/>
          </ac:spMkLst>
        </pc:spChg>
        <pc:picChg chg="add mod ord">
          <ac:chgData name="Телеуова Эльмира" userId="S::elmiratt@kaznu.kz::8392d60f-6eb6-4611-b10f-f65bcb68b8a7" providerId="AD" clId="Web-{FCC3A71C-72B4-4BDF-9C6D-97E898C9A403}" dt="2020-09-25T07:29:29.445" v="138" actId="14100"/>
          <ac:picMkLst>
            <pc:docMk/>
            <pc:sldMk cId="1351651579" sldId="256"/>
            <ac:picMk id="4" creationId="{207D74E2-9081-475C-914D-EB82B212E734}"/>
          </ac:picMkLst>
        </pc:picChg>
        <pc:picChg chg="add mod">
          <ac:chgData name="Телеуова Эльмира" userId="S::elmiratt@kaznu.kz::8392d60f-6eb6-4611-b10f-f65bcb68b8a7" providerId="AD" clId="Web-{FCC3A71C-72B4-4BDF-9C6D-97E898C9A403}" dt="2020-09-25T07:29:46.165" v="146" actId="1076"/>
          <ac:picMkLst>
            <pc:docMk/>
            <pc:sldMk cId="1351651579" sldId="256"/>
            <ac:picMk id="5" creationId="{60DB83F0-B598-41EB-90BE-C2CE2970A01F}"/>
          </ac:picMkLst>
        </pc:picChg>
      </pc:sldChg>
      <pc:sldChg chg="addSp modSp new mod setBg modClrScheme chgLayout">
        <pc:chgData name="Телеуова Эльмира" userId="S::elmiratt@kaznu.kz::8392d60f-6eb6-4611-b10f-f65bcb68b8a7" providerId="AD" clId="Web-{FCC3A71C-72B4-4BDF-9C6D-97E898C9A403}" dt="2020-09-25T07:39:32.074" v="170" actId="14100"/>
        <pc:sldMkLst>
          <pc:docMk/>
          <pc:sldMk cId="3339859380" sldId="256"/>
        </pc:sldMkLst>
        <pc:spChg chg="mod">
          <ac:chgData name="Телеуова Эльмира" userId="S::elmiratt@kaznu.kz::8392d60f-6eb6-4611-b10f-f65bcb68b8a7" providerId="AD" clId="Web-{FCC3A71C-72B4-4BDF-9C6D-97E898C9A403}" dt="2020-09-25T07:39:32.074" v="170" actId="14100"/>
          <ac:spMkLst>
            <pc:docMk/>
            <pc:sldMk cId="3339859380" sldId="256"/>
            <ac:spMk id="2" creationId="{7697A51D-CF45-4EAD-85AC-8A2B77FE9832}"/>
          </ac:spMkLst>
        </pc:spChg>
        <pc:spChg chg="mod">
          <ac:chgData name="Телеуова Эльмира" userId="S::elmiratt@kaznu.kz::8392d60f-6eb6-4611-b10f-f65bcb68b8a7" providerId="AD" clId="Web-{FCC3A71C-72B4-4BDF-9C6D-97E898C9A403}" dt="2020-09-25T07:35:11.050" v="166"/>
          <ac:spMkLst>
            <pc:docMk/>
            <pc:sldMk cId="3339859380" sldId="256"/>
            <ac:spMk id="3" creationId="{DA0E48F1-3A5B-452E-8CBF-2ED4D560AF16}"/>
          </ac:spMkLst>
        </pc:spChg>
        <pc:spChg chg="add">
          <ac:chgData name="Телеуова Эльмира" userId="S::elmiratt@kaznu.kz::8392d60f-6eb6-4611-b10f-f65bcb68b8a7" providerId="AD" clId="Web-{FCC3A71C-72B4-4BDF-9C6D-97E898C9A403}" dt="2020-09-25T07:35:11.050" v="166"/>
          <ac:spMkLst>
            <pc:docMk/>
            <pc:sldMk cId="3339859380" sldId="256"/>
            <ac:spMk id="9" creationId="{D2306AB6-9D65-4F8E-9FD7-C3F3A3DE395D}"/>
          </ac:spMkLst>
        </pc:spChg>
        <pc:spChg chg="add">
          <ac:chgData name="Телеуова Эльмира" userId="S::elmiratt@kaznu.kz::8392d60f-6eb6-4611-b10f-f65bcb68b8a7" providerId="AD" clId="Web-{FCC3A71C-72B4-4BDF-9C6D-97E898C9A403}" dt="2020-09-25T07:35:11.050" v="166"/>
          <ac:spMkLst>
            <pc:docMk/>
            <pc:sldMk cId="3339859380" sldId="256"/>
            <ac:spMk id="11" creationId="{284C940E-7A1D-418E-A9E8-C9852CA8EE57}"/>
          </ac:spMkLst>
        </pc:spChg>
        <pc:spChg chg="add">
          <ac:chgData name="Телеуова Эльмира" userId="S::elmiratt@kaznu.kz::8392d60f-6eb6-4611-b10f-f65bcb68b8a7" providerId="AD" clId="Web-{FCC3A71C-72B4-4BDF-9C6D-97E898C9A403}" dt="2020-09-25T07:35:11.050" v="166"/>
          <ac:spMkLst>
            <pc:docMk/>
            <pc:sldMk cId="3339859380" sldId="256"/>
            <ac:spMk id="13" creationId="{72E0F698-EDF5-464C-B466-8D34B8AF17C7}"/>
          </ac:spMkLst>
        </pc:spChg>
        <pc:picChg chg="add">
          <ac:chgData name="Телеуова Эльмира" userId="S::elmiratt@kaznu.kz::8392d60f-6eb6-4611-b10f-f65bcb68b8a7" providerId="AD" clId="Web-{FCC3A71C-72B4-4BDF-9C6D-97E898C9A403}" dt="2020-09-25T07:35:11.050" v="166"/>
          <ac:picMkLst>
            <pc:docMk/>
            <pc:sldMk cId="3339859380" sldId="256"/>
            <ac:picMk id="4" creationId="{E96C40A3-2F32-4222-8909-E8D772067FF5}"/>
          </ac:picMkLst>
        </pc:picChg>
      </pc:sldChg>
      <pc:sldChg chg="addSp modSp new del mod setBg">
        <pc:chgData name="Телеуова Эльмира" userId="S::elmiratt@kaznu.kz::8392d60f-6eb6-4611-b10f-f65bcb68b8a7" providerId="AD" clId="Web-{FCC3A71C-72B4-4BDF-9C6D-97E898C9A403}" dt="2020-09-25T07:33:16.328" v="164"/>
        <pc:sldMkLst>
          <pc:docMk/>
          <pc:sldMk cId="328195910" sldId="257"/>
        </pc:sldMkLst>
        <pc:spChg chg="mod">
          <ac:chgData name="Телеуова Эльмира" userId="S::elmiratt@kaznu.kz::8392d60f-6eb6-4611-b10f-f65bcb68b8a7" providerId="AD" clId="Web-{FCC3A71C-72B4-4BDF-9C6D-97E898C9A403}" dt="2020-09-25T07:32:24.123" v="162"/>
          <ac:spMkLst>
            <pc:docMk/>
            <pc:sldMk cId="328195910" sldId="257"/>
            <ac:spMk id="2" creationId="{DC425DFE-637A-4692-AFB4-9306F174B840}"/>
          </ac:spMkLst>
        </pc:spChg>
        <pc:spChg chg="add">
          <ac:chgData name="Телеуова Эльмира" userId="S::elmiratt@kaznu.kz::8392d60f-6eb6-4611-b10f-f65bcb68b8a7" providerId="AD" clId="Web-{FCC3A71C-72B4-4BDF-9C6D-97E898C9A403}" dt="2020-09-25T07:32:24.123" v="162"/>
          <ac:spMkLst>
            <pc:docMk/>
            <pc:sldMk cId="328195910" sldId="257"/>
            <ac:spMk id="8" creationId="{82184FF4-7029-4ED7-813A-192E60608764}"/>
          </ac:spMkLst>
        </pc:spChg>
        <pc:spChg chg="add">
          <ac:chgData name="Телеуова Эльмира" userId="S::elmiratt@kaznu.kz::8392d60f-6eb6-4611-b10f-f65bcb68b8a7" providerId="AD" clId="Web-{FCC3A71C-72B4-4BDF-9C6D-97E898C9A403}" dt="2020-09-25T07:32:24.123" v="162"/>
          <ac:spMkLst>
            <pc:docMk/>
            <pc:sldMk cId="328195910" sldId="257"/>
            <ac:spMk id="10" creationId="{AAA7AB09-557C-41AD-9113-FF9F68FA1035}"/>
          </ac:spMkLst>
        </pc:spChg>
        <pc:spChg chg="add">
          <ac:chgData name="Телеуова Эльмира" userId="S::elmiratt@kaznu.kz::8392d60f-6eb6-4611-b10f-f65bcb68b8a7" providerId="AD" clId="Web-{FCC3A71C-72B4-4BDF-9C6D-97E898C9A403}" dt="2020-09-25T07:32:24.123" v="162"/>
          <ac:spMkLst>
            <pc:docMk/>
            <pc:sldMk cId="328195910" sldId="257"/>
            <ac:spMk id="12" creationId="{EF99ECAA-1F11-4937-BBA6-51935AB44C9D}"/>
          </ac:spMkLst>
        </pc:spChg>
        <pc:spChg chg="add">
          <ac:chgData name="Телеуова Эльмира" userId="S::elmiratt@kaznu.kz::8392d60f-6eb6-4611-b10f-f65bcb68b8a7" providerId="AD" clId="Web-{FCC3A71C-72B4-4BDF-9C6D-97E898C9A403}" dt="2020-09-25T07:32:24.123" v="162"/>
          <ac:spMkLst>
            <pc:docMk/>
            <pc:sldMk cId="328195910" sldId="257"/>
            <ac:spMk id="20" creationId="{1DB043B4-68C6-45B9-82AC-A5800EADB8DB}"/>
          </ac:spMkLst>
        </pc:spChg>
        <pc:spChg chg="add">
          <ac:chgData name="Телеуова Эльмира" userId="S::elmiratt@kaznu.kz::8392d60f-6eb6-4611-b10f-f65bcb68b8a7" providerId="AD" clId="Web-{FCC3A71C-72B4-4BDF-9C6D-97E898C9A403}" dt="2020-09-25T07:32:24.123" v="162"/>
          <ac:spMkLst>
            <pc:docMk/>
            <pc:sldMk cId="328195910" sldId="257"/>
            <ac:spMk id="22" creationId="{AD4EA4DF-0E7C-4098-86F6-7D0ACAEFC0BF}"/>
          </ac:spMkLst>
        </pc:spChg>
        <pc:spChg chg="add">
          <ac:chgData name="Телеуова Эльмира" userId="S::elmiratt@kaznu.kz::8392d60f-6eb6-4611-b10f-f65bcb68b8a7" providerId="AD" clId="Web-{FCC3A71C-72B4-4BDF-9C6D-97E898C9A403}" dt="2020-09-25T07:32:24.123" v="162"/>
          <ac:spMkLst>
            <pc:docMk/>
            <pc:sldMk cId="328195910" sldId="257"/>
            <ac:spMk id="24" creationId="{FE05BC49-0F00-4C85-9AF5-A0CC5B39C8D2}"/>
          </ac:spMkLst>
        </pc:spChg>
        <pc:grpChg chg="add">
          <ac:chgData name="Телеуова Эльмира" userId="S::elmiratt@kaznu.kz::8392d60f-6eb6-4611-b10f-f65bcb68b8a7" providerId="AD" clId="Web-{FCC3A71C-72B4-4BDF-9C6D-97E898C9A403}" dt="2020-09-25T07:32:24.123" v="162"/>
          <ac:grpSpMkLst>
            <pc:docMk/>
            <pc:sldMk cId="328195910" sldId="257"/>
            <ac:grpSpMk id="14" creationId="{79DE9FAB-6BBA-4CFE-B67D-77B47F01ECA4}"/>
          </ac:grpSpMkLst>
        </pc:grpChg>
        <pc:picChg chg="add">
          <ac:chgData name="Телеуова Эльмира" userId="S::elmiratt@kaznu.kz::8392d60f-6eb6-4611-b10f-f65bcb68b8a7" providerId="AD" clId="Web-{FCC3A71C-72B4-4BDF-9C6D-97E898C9A403}" dt="2020-09-25T07:32:24.123" v="162"/>
          <ac:picMkLst>
            <pc:docMk/>
            <pc:sldMk cId="328195910" sldId="257"/>
            <ac:picMk id="4" creationId="{0378855F-C71F-486B-893F-83F4D13309D6}"/>
          </ac:picMkLst>
        </pc:picChg>
      </pc:sldChg>
      <pc:sldMasterChg chg="del delSldLayout">
        <pc:chgData name="Телеуова Эльмира" userId="S::elmiratt@kaznu.kz::8392d60f-6eb6-4611-b10f-f65bcb68b8a7" providerId="AD" clId="Web-{FCC3A71C-72B4-4BDF-9C6D-97E898C9A403}" dt="2020-09-25T07:19:34.035" v="0"/>
        <pc:sldMasterMkLst>
          <pc:docMk/>
          <pc:sldMasterMk cId="3154979492" sldId="2147483648"/>
        </pc:sldMasterMkLst>
        <pc:sldLayoutChg chg="del">
          <pc:chgData name="Телеуова Эльмира" userId="S::elmiratt@kaznu.kz::8392d60f-6eb6-4611-b10f-f65bcb68b8a7" providerId="AD" clId="Web-{FCC3A71C-72B4-4BDF-9C6D-97E898C9A403}" dt="2020-09-25T07:19:34.035" v="0"/>
          <pc:sldLayoutMkLst>
            <pc:docMk/>
            <pc:sldMasterMk cId="3154979492" sldId="2147483648"/>
            <pc:sldLayoutMk cId="161079921" sldId="2147483649"/>
          </pc:sldLayoutMkLst>
        </pc:sldLayoutChg>
        <pc:sldLayoutChg chg="del">
          <pc:chgData name="Телеуова Эльмира" userId="S::elmiratt@kaznu.kz::8392d60f-6eb6-4611-b10f-f65bcb68b8a7" providerId="AD" clId="Web-{FCC3A71C-72B4-4BDF-9C6D-97E898C9A403}" dt="2020-09-25T07:19:34.035" v="0"/>
          <pc:sldLayoutMkLst>
            <pc:docMk/>
            <pc:sldMasterMk cId="3154979492" sldId="2147483648"/>
            <pc:sldLayoutMk cId="2703711724" sldId="2147483650"/>
          </pc:sldLayoutMkLst>
        </pc:sldLayoutChg>
        <pc:sldLayoutChg chg="del">
          <pc:chgData name="Телеуова Эльмира" userId="S::elmiratt@kaznu.kz::8392d60f-6eb6-4611-b10f-f65bcb68b8a7" providerId="AD" clId="Web-{FCC3A71C-72B4-4BDF-9C6D-97E898C9A403}" dt="2020-09-25T07:19:34.035" v="0"/>
          <pc:sldLayoutMkLst>
            <pc:docMk/>
            <pc:sldMasterMk cId="3154979492" sldId="2147483648"/>
            <pc:sldLayoutMk cId="4076369896" sldId="2147483651"/>
          </pc:sldLayoutMkLst>
        </pc:sldLayoutChg>
        <pc:sldLayoutChg chg="del">
          <pc:chgData name="Телеуова Эльмира" userId="S::elmiratt@kaznu.kz::8392d60f-6eb6-4611-b10f-f65bcb68b8a7" providerId="AD" clId="Web-{FCC3A71C-72B4-4BDF-9C6D-97E898C9A403}" dt="2020-09-25T07:19:34.035" v="0"/>
          <pc:sldLayoutMkLst>
            <pc:docMk/>
            <pc:sldMasterMk cId="3154979492" sldId="2147483648"/>
            <pc:sldLayoutMk cId="2625762208" sldId="2147483652"/>
          </pc:sldLayoutMkLst>
        </pc:sldLayoutChg>
        <pc:sldLayoutChg chg="del">
          <pc:chgData name="Телеуова Эльмира" userId="S::elmiratt@kaznu.kz::8392d60f-6eb6-4611-b10f-f65bcb68b8a7" providerId="AD" clId="Web-{FCC3A71C-72B4-4BDF-9C6D-97E898C9A403}" dt="2020-09-25T07:19:34.035" v="0"/>
          <pc:sldLayoutMkLst>
            <pc:docMk/>
            <pc:sldMasterMk cId="3154979492" sldId="2147483648"/>
            <pc:sldLayoutMk cId="188002762" sldId="2147483653"/>
          </pc:sldLayoutMkLst>
        </pc:sldLayoutChg>
        <pc:sldLayoutChg chg="del">
          <pc:chgData name="Телеуова Эльмира" userId="S::elmiratt@kaznu.kz::8392d60f-6eb6-4611-b10f-f65bcb68b8a7" providerId="AD" clId="Web-{FCC3A71C-72B4-4BDF-9C6D-97E898C9A403}" dt="2020-09-25T07:19:34.035" v="0"/>
          <pc:sldLayoutMkLst>
            <pc:docMk/>
            <pc:sldMasterMk cId="3154979492" sldId="2147483648"/>
            <pc:sldLayoutMk cId="2295335545" sldId="2147483654"/>
          </pc:sldLayoutMkLst>
        </pc:sldLayoutChg>
        <pc:sldLayoutChg chg="del">
          <pc:chgData name="Телеуова Эльмира" userId="S::elmiratt@kaznu.kz::8392d60f-6eb6-4611-b10f-f65bcb68b8a7" providerId="AD" clId="Web-{FCC3A71C-72B4-4BDF-9C6D-97E898C9A403}" dt="2020-09-25T07:19:34.035" v="0"/>
          <pc:sldLayoutMkLst>
            <pc:docMk/>
            <pc:sldMasterMk cId="3154979492" sldId="2147483648"/>
            <pc:sldLayoutMk cId="1988754143" sldId="2147483655"/>
          </pc:sldLayoutMkLst>
        </pc:sldLayoutChg>
        <pc:sldLayoutChg chg="del">
          <pc:chgData name="Телеуова Эльмира" userId="S::elmiratt@kaznu.kz::8392d60f-6eb6-4611-b10f-f65bcb68b8a7" providerId="AD" clId="Web-{FCC3A71C-72B4-4BDF-9C6D-97E898C9A403}" dt="2020-09-25T07:19:34.035" v="0"/>
          <pc:sldLayoutMkLst>
            <pc:docMk/>
            <pc:sldMasterMk cId="3154979492" sldId="2147483648"/>
            <pc:sldLayoutMk cId="3665695281" sldId="2147483656"/>
          </pc:sldLayoutMkLst>
        </pc:sldLayoutChg>
        <pc:sldLayoutChg chg="del">
          <pc:chgData name="Телеуова Эльмира" userId="S::elmiratt@kaznu.kz::8392d60f-6eb6-4611-b10f-f65bcb68b8a7" providerId="AD" clId="Web-{FCC3A71C-72B4-4BDF-9C6D-97E898C9A403}" dt="2020-09-25T07:19:34.035" v="0"/>
          <pc:sldLayoutMkLst>
            <pc:docMk/>
            <pc:sldMasterMk cId="3154979492" sldId="2147483648"/>
            <pc:sldLayoutMk cId="2134169247" sldId="2147483657"/>
          </pc:sldLayoutMkLst>
        </pc:sldLayoutChg>
        <pc:sldLayoutChg chg="del">
          <pc:chgData name="Телеуова Эльмира" userId="S::elmiratt@kaznu.kz::8392d60f-6eb6-4611-b10f-f65bcb68b8a7" providerId="AD" clId="Web-{FCC3A71C-72B4-4BDF-9C6D-97E898C9A403}" dt="2020-09-25T07:19:34.035" v="0"/>
          <pc:sldLayoutMkLst>
            <pc:docMk/>
            <pc:sldMasterMk cId="3154979492" sldId="2147483648"/>
            <pc:sldLayoutMk cId="2065727480" sldId="2147483658"/>
          </pc:sldLayoutMkLst>
        </pc:sldLayoutChg>
        <pc:sldLayoutChg chg="del">
          <pc:chgData name="Телеуова Эльмира" userId="S::elmiratt@kaznu.kz::8392d60f-6eb6-4611-b10f-f65bcb68b8a7" providerId="AD" clId="Web-{FCC3A71C-72B4-4BDF-9C6D-97E898C9A403}" dt="2020-09-25T07:19:34.035" v="0"/>
          <pc:sldLayoutMkLst>
            <pc:docMk/>
            <pc:sldMasterMk cId="3154979492" sldId="2147483648"/>
            <pc:sldLayoutMk cId="812261758" sldId="2147483659"/>
          </pc:sldLayoutMkLst>
        </pc:sldLayoutChg>
      </pc:sldMasterChg>
      <pc:sldMasterChg chg="add del replId addSldLayout delSldLayout">
        <pc:chgData name="Телеуова Эльмира" userId="S::elmiratt@kaznu.kz::8392d60f-6eb6-4611-b10f-f65bcb68b8a7" providerId="AD" clId="Web-{FCC3A71C-72B4-4BDF-9C6D-97E898C9A403}" dt="2020-09-25T07:21:52.634" v="7"/>
        <pc:sldMasterMkLst>
          <pc:docMk/>
          <pc:sldMasterMk cId="1684385971" sldId="2147483660"/>
        </pc:sldMasterMkLst>
        <pc:sldLayoutChg chg="add del">
          <pc:chgData name="Телеуова Эльмира" userId="S::elmiratt@kaznu.kz::8392d60f-6eb6-4611-b10f-f65bcb68b8a7" providerId="AD" clId="Web-{FCC3A71C-72B4-4BDF-9C6D-97E898C9A403}" dt="2020-09-25T07:21:52.634" v="7"/>
          <pc:sldLayoutMkLst>
            <pc:docMk/>
            <pc:sldMasterMk cId="1684385971" sldId="2147483660"/>
            <pc:sldLayoutMk cId="1124980654" sldId="2147483661"/>
          </pc:sldLayoutMkLst>
        </pc:sldLayoutChg>
        <pc:sldLayoutChg chg="add del replId">
          <pc:chgData name="Телеуова Эльмира" userId="S::elmiratt@kaznu.kz::8392d60f-6eb6-4611-b10f-f65bcb68b8a7" providerId="AD" clId="Web-{FCC3A71C-72B4-4BDF-9C6D-97E898C9A403}" dt="2020-09-25T07:21:52.634" v="7"/>
          <pc:sldLayoutMkLst>
            <pc:docMk/>
            <pc:sldMasterMk cId="1684385971" sldId="2147483660"/>
            <pc:sldLayoutMk cId="1545081704" sldId="2147483662"/>
          </pc:sldLayoutMkLst>
        </pc:sldLayoutChg>
        <pc:sldLayoutChg chg="add del replId">
          <pc:chgData name="Телеуова Эльмира" userId="S::elmiratt@kaznu.kz::8392d60f-6eb6-4611-b10f-f65bcb68b8a7" providerId="AD" clId="Web-{FCC3A71C-72B4-4BDF-9C6D-97E898C9A403}" dt="2020-09-25T07:21:52.634" v="7"/>
          <pc:sldLayoutMkLst>
            <pc:docMk/>
            <pc:sldMasterMk cId="1684385971" sldId="2147483660"/>
            <pc:sldLayoutMk cId="25610701" sldId="2147483663"/>
          </pc:sldLayoutMkLst>
        </pc:sldLayoutChg>
        <pc:sldLayoutChg chg="add del replId">
          <pc:chgData name="Телеуова Эльмира" userId="S::elmiratt@kaznu.kz::8392d60f-6eb6-4611-b10f-f65bcb68b8a7" providerId="AD" clId="Web-{FCC3A71C-72B4-4BDF-9C6D-97E898C9A403}" dt="2020-09-25T07:21:52.634" v="7"/>
          <pc:sldLayoutMkLst>
            <pc:docMk/>
            <pc:sldMasterMk cId="1684385971" sldId="2147483660"/>
            <pc:sldLayoutMk cId="2572429242" sldId="2147483664"/>
          </pc:sldLayoutMkLst>
        </pc:sldLayoutChg>
        <pc:sldLayoutChg chg="add del replId">
          <pc:chgData name="Телеуова Эльмира" userId="S::elmiratt@kaznu.kz::8392d60f-6eb6-4611-b10f-f65bcb68b8a7" providerId="AD" clId="Web-{FCC3A71C-72B4-4BDF-9C6D-97E898C9A403}" dt="2020-09-25T07:21:52.634" v="7"/>
          <pc:sldLayoutMkLst>
            <pc:docMk/>
            <pc:sldMasterMk cId="1684385971" sldId="2147483660"/>
            <pc:sldLayoutMk cId="192627401" sldId="2147483665"/>
          </pc:sldLayoutMkLst>
        </pc:sldLayoutChg>
        <pc:sldLayoutChg chg="add del replId">
          <pc:chgData name="Телеуова Эльмира" userId="S::elmiratt@kaznu.kz::8392d60f-6eb6-4611-b10f-f65bcb68b8a7" providerId="AD" clId="Web-{FCC3A71C-72B4-4BDF-9C6D-97E898C9A403}" dt="2020-09-25T07:21:52.634" v="7"/>
          <pc:sldLayoutMkLst>
            <pc:docMk/>
            <pc:sldMasterMk cId="1684385971" sldId="2147483660"/>
            <pc:sldLayoutMk cId="1585195991" sldId="2147483666"/>
          </pc:sldLayoutMkLst>
        </pc:sldLayoutChg>
        <pc:sldLayoutChg chg="add del replId">
          <pc:chgData name="Телеуова Эльмира" userId="S::elmiratt@kaznu.kz::8392d60f-6eb6-4611-b10f-f65bcb68b8a7" providerId="AD" clId="Web-{FCC3A71C-72B4-4BDF-9C6D-97E898C9A403}" dt="2020-09-25T07:21:52.634" v="7"/>
          <pc:sldLayoutMkLst>
            <pc:docMk/>
            <pc:sldMasterMk cId="1684385971" sldId="2147483660"/>
            <pc:sldLayoutMk cId="3258843658" sldId="2147483667"/>
          </pc:sldLayoutMkLst>
        </pc:sldLayoutChg>
        <pc:sldLayoutChg chg="add del replId">
          <pc:chgData name="Телеуова Эльмира" userId="S::elmiratt@kaznu.kz::8392d60f-6eb6-4611-b10f-f65bcb68b8a7" providerId="AD" clId="Web-{FCC3A71C-72B4-4BDF-9C6D-97E898C9A403}" dt="2020-09-25T07:21:52.634" v="7"/>
          <pc:sldLayoutMkLst>
            <pc:docMk/>
            <pc:sldMasterMk cId="1684385971" sldId="2147483660"/>
            <pc:sldLayoutMk cId="1859767108" sldId="2147483668"/>
          </pc:sldLayoutMkLst>
        </pc:sldLayoutChg>
        <pc:sldLayoutChg chg="add del replId">
          <pc:chgData name="Телеуова Эльмира" userId="S::elmiratt@kaznu.kz::8392d60f-6eb6-4611-b10f-f65bcb68b8a7" providerId="AD" clId="Web-{FCC3A71C-72B4-4BDF-9C6D-97E898C9A403}" dt="2020-09-25T07:21:52.634" v="7"/>
          <pc:sldLayoutMkLst>
            <pc:docMk/>
            <pc:sldMasterMk cId="1684385971" sldId="2147483660"/>
            <pc:sldLayoutMk cId="4025608661" sldId="2147483669"/>
          </pc:sldLayoutMkLst>
        </pc:sldLayoutChg>
        <pc:sldLayoutChg chg="add del replId">
          <pc:chgData name="Телеуова Эльмира" userId="S::elmiratt@kaznu.kz::8392d60f-6eb6-4611-b10f-f65bcb68b8a7" providerId="AD" clId="Web-{FCC3A71C-72B4-4BDF-9C6D-97E898C9A403}" dt="2020-09-25T07:21:52.634" v="7"/>
          <pc:sldLayoutMkLst>
            <pc:docMk/>
            <pc:sldMasterMk cId="1684385971" sldId="2147483660"/>
            <pc:sldLayoutMk cId="3802717135" sldId="2147483670"/>
          </pc:sldLayoutMkLst>
        </pc:sldLayoutChg>
        <pc:sldLayoutChg chg="add del replId">
          <pc:chgData name="Телеуова Эльмира" userId="S::elmiratt@kaznu.kz::8392d60f-6eb6-4611-b10f-f65bcb68b8a7" providerId="AD" clId="Web-{FCC3A71C-72B4-4BDF-9C6D-97E898C9A403}" dt="2020-09-25T07:21:52.634" v="7"/>
          <pc:sldLayoutMkLst>
            <pc:docMk/>
            <pc:sldMasterMk cId="1684385971" sldId="2147483660"/>
            <pc:sldLayoutMk cId="866059394" sldId="2147483671"/>
          </pc:sldLayoutMkLst>
        </pc:sldLayoutChg>
      </pc:sldMasterChg>
      <pc:sldMasterChg chg="add del addSldLayout delSldLayout">
        <pc:chgData name="Телеуова Эльмира" userId="S::elmiratt@kaznu.kz::8392d60f-6eb6-4611-b10f-f65bcb68b8a7" providerId="AD" clId="Web-{FCC3A71C-72B4-4BDF-9C6D-97E898C9A403}" dt="2020-09-25T07:35:11.050" v="166"/>
        <pc:sldMasterMkLst>
          <pc:docMk/>
          <pc:sldMasterMk cId="2250305676" sldId="2147483695"/>
        </pc:sldMasterMkLst>
        <pc:sldLayoutChg chg="add del">
          <pc:chgData name="Телеуова Эльмира" userId="S::elmiratt@kaznu.kz::8392d60f-6eb6-4611-b10f-f65bcb68b8a7" providerId="AD" clId="Web-{FCC3A71C-72B4-4BDF-9C6D-97E898C9A403}" dt="2020-09-25T07:35:11.050" v="166"/>
          <pc:sldLayoutMkLst>
            <pc:docMk/>
            <pc:sldMasterMk cId="2250305676" sldId="2147483695"/>
            <pc:sldLayoutMk cId="2995129404" sldId="2147483684"/>
          </pc:sldLayoutMkLst>
        </pc:sldLayoutChg>
        <pc:sldLayoutChg chg="add del">
          <pc:chgData name="Телеуова Эльмира" userId="S::elmiratt@kaznu.kz::8392d60f-6eb6-4611-b10f-f65bcb68b8a7" providerId="AD" clId="Web-{FCC3A71C-72B4-4BDF-9C6D-97E898C9A403}" dt="2020-09-25T07:35:11.050" v="166"/>
          <pc:sldLayoutMkLst>
            <pc:docMk/>
            <pc:sldMasterMk cId="2250305676" sldId="2147483695"/>
            <pc:sldLayoutMk cId="2992399328" sldId="2147483685"/>
          </pc:sldLayoutMkLst>
        </pc:sldLayoutChg>
        <pc:sldLayoutChg chg="add del">
          <pc:chgData name="Телеуова Эльмира" userId="S::elmiratt@kaznu.kz::8392d60f-6eb6-4611-b10f-f65bcb68b8a7" providerId="AD" clId="Web-{FCC3A71C-72B4-4BDF-9C6D-97E898C9A403}" dt="2020-09-25T07:35:11.050" v="166"/>
          <pc:sldLayoutMkLst>
            <pc:docMk/>
            <pc:sldMasterMk cId="2250305676" sldId="2147483695"/>
            <pc:sldLayoutMk cId="1681648152" sldId="2147483686"/>
          </pc:sldLayoutMkLst>
        </pc:sldLayoutChg>
        <pc:sldLayoutChg chg="add del">
          <pc:chgData name="Телеуова Эльмира" userId="S::elmiratt@kaznu.kz::8392d60f-6eb6-4611-b10f-f65bcb68b8a7" providerId="AD" clId="Web-{FCC3A71C-72B4-4BDF-9C6D-97E898C9A403}" dt="2020-09-25T07:35:11.050" v="166"/>
          <pc:sldLayoutMkLst>
            <pc:docMk/>
            <pc:sldMasterMk cId="2250305676" sldId="2147483695"/>
            <pc:sldLayoutMk cId="2539056127" sldId="2147483687"/>
          </pc:sldLayoutMkLst>
        </pc:sldLayoutChg>
        <pc:sldLayoutChg chg="add del">
          <pc:chgData name="Телеуова Эльмира" userId="S::elmiratt@kaznu.kz::8392d60f-6eb6-4611-b10f-f65bcb68b8a7" providerId="AD" clId="Web-{FCC3A71C-72B4-4BDF-9C6D-97E898C9A403}" dt="2020-09-25T07:35:11.050" v="166"/>
          <pc:sldLayoutMkLst>
            <pc:docMk/>
            <pc:sldMasterMk cId="2250305676" sldId="2147483695"/>
            <pc:sldLayoutMk cId="1515410566" sldId="2147483688"/>
          </pc:sldLayoutMkLst>
        </pc:sldLayoutChg>
        <pc:sldLayoutChg chg="add del">
          <pc:chgData name="Телеуова Эльмира" userId="S::elmiratt@kaznu.kz::8392d60f-6eb6-4611-b10f-f65bcb68b8a7" providerId="AD" clId="Web-{FCC3A71C-72B4-4BDF-9C6D-97E898C9A403}" dt="2020-09-25T07:35:11.050" v="166"/>
          <pc:sldLayoutMkLst>
            <pc:docMk/>
            <pc:sldMasterMk cId="2250305676" sldId="2147483695"/>
            <pc:sldLayoutMk cId="2230684649" sldId="2147483689"/>
          </pc:sldLayoutMkLst>
        </pc:sldLayoutChg>
        <pc:sldLayoutChg chg="add del">
          <pc:chgData name="Телеуова Эльмира" userId="S::elmiratt@kaznu.kz::8392d60f-6eb6-4611-b10f-f65bcb68b8a7" providerId="AD" clId="Web-{FCC3A71C-72B4-4BDF-9C6D-97E898C9A403}" dt="2020-09-25T07:35:11.050" v="166"/>
          <pc:sldLayoutMkLst>
            <pc:docMk/>
            <pc:sldMasterMk cId="2250305676" sldId="2147483695"/>
            <pc:sldLayoutMk cId="3269196010" sldId="2147483690"/>
          </pc:sldLayoutMkLst>
        </pc:sldLayoutChg>
        <pc:sldLayoutChg chg="add del">
          <pc:chgData name="Телеуова Эльмира" userId="S::elmiratt@kaznu.kz::8392d60f-6eb6-4611-b10f-f65bcb68b8a7" providerId="AD" clId="Web-{FCC3A71C-72B4-4BDF-9C6D-97E898C9A403}" dt="2020-09-25T07:35:11.050" v="166"/>
          <pc:sldLayoutMkLst>
            <pc:docMk/>
            <pc:sldMasterMk cId="2250305676" sldId="2147483695"/>
            <pc:sldLayoutMk cId="2249558119" sldId="2147483691"/>
          </pc:sldLayoutMkLst>
        </pc:sldLayoutChg>
        <pc:sldLayoutChg chg="add del">
          <pc:chgData name="Телеуова Эльмира" userId="S::elmiratt@kaznu.kz::8392d60f-6eb6-4611-b10f-f65bcb68b8a7" providerId="AD" clId="Web-{FCC3A71C-72B4-4BDF-9C6D-97E898C9A403}" dt="2020-09-25T07:35:11.050" v="166"/>
          <pc:sldLayoutMkLst>
            <pc:docMk/>
            <pc:sldMasterMk cId="2250305676" sldId="2147483695"/>
            <pc:sldLayoutMk cId="534306110" sldId="2147483692"/>
          </pc:sldLayoutMkLst>
        </pc:sldLayoutChg>
        <pc:sldLayoutChg chg="add del">
          <pc:chgData name="Телеуова Эльмира" userId="S::elmiratt@kaznu.kz::8392d60f-6eb6-4611-b10f-f65bcb68b8a7" providerId="AD" clId="Web-{FCC3A71C-72B4-4BDF-9C6D-97E898C9A403}" dt="2020-09-25T07:35:11.050" v="166"/>
          <pc:sldLayoutMkLst>
            <pc:docMk/>
            <pc:sldMasterMk cId="2250305676" sldId="2147483695"/>
            <pc:sldLayoutMk cId="59414376" sldId="2147483693"/>
          </pc:sldLayoutMkLst>
        </pc:sldLayoutChg>
        <pc:sldLayoutChg chg="add del">
          <pc:chgData name="Телеуова Эльмира" userId="S::elmiratt@kaznu.kz::8392d60f-6eb6-4611-b10f-f65bcb68b8a7" providerId="AD" clId="Web-{FCC3A71C-72B4-4BDF-9C6D-97E898C9A403}" dt="2020-09-25T07:35:11.050" v="166"/>
          <pc:sldLayoutMkLst>
            <pc:docMk/>
            <pc:sldMasterMk cId="2250305676" sldId="2147483695"/>
            <pc:sldLayoutMk cId="453423913" sldId="2147483694"/>
          </pc:sldLayoutMkLst>
        </pc:sldLayoutChg>
      </pc:sldMasterChg>
      <pc:sldMasterChg chg="add addSldLayout">
        <pc:chgData name="Телеуова Эльмира" userId="S::elmiratt@kaznu.kz::8392d60f-6eb6-4611-b10f-f65bcb68b8a7" providerId="AD" clId="Web-{FCC3A71C-72B4-4BDF-9C6D-97E898C9A403}" dt="2020-09-25T07:35:11.050" v="166"/>
        <pc:sldMasterMkLst>
          <pc:docMk/>
          <pc:sldMasterMk cId="1687808540" sldId="2147483746"/>
        </pc:sldMasterMkLst>
        <pc:sldLayoutChg chg="add">
          <pc:chgData name="Телеуова Эльмира" userId="S::elmiratt@kaznu.kz::8392d60f-6eb6-4611-b10f-f65bcb68b8a7" providerId="AD" clId="Web-{FCC3A71C-72B4-4BDF-9C6D-97E898C9A403}" dt="2020-09-25T07:35:11.050" v="166"/>
          <pc:sldLayoutMkLst>
            <pc:docMk/>
            <pc:sldMasterMk cId="1687808540" sldId="2147483746"/>
            <pc:sldLayoutMk cId="1060791933" sldId="2147483735"/>
          </pc:sldLayoutMkLst>
        </pc:sldLayoutChg>
        <pc:sldLayoutChg chg="add">
          <pc:chgData name="Телеуова Эльмира" userId="S::elmiratt@kaznu.kz::8392d60f-6eb6-4611-b10f-f65bcb68b8a7" providerId="AD" clId="Web-{FCC3A71C-72B4-4BDF-9C6D-97E898C9A403}" dt="2020-09-25T07:35:11.050" v="166"/>
          <pc:sldLayoutMkLst>
            <pc:docMk/>
            <pc:sldMasterMk cId="1687808540" sldId="2147483746"/>
            <pc:sldLayoutMk cId="3366898079" sldId="2147483736"/>
          </pc:sldLayoutMkLst>
        </pc:sldLayoutChg>
        <pc:sldLayoutChg chg="add">
          <pc:chgData name="Телеуова Эльмира" userId="S::elmiratt@kaznu.kz::8392d60f-6eb6-4611-b10f-f65bcb68b8a7" providerId="AD" clId="Web-{FCC3A71C-72B4-4BDF-9C6D-97E898C9A403}" dt="2020-09-25T07:35:11.050" v="166"/>
          <pc:sldLayoutMkLst>
            <pc:docMk/>
            <pc:sldMasterMk cId="1687808540" sldId="2147483746"/>
            <pc:sldLayoutMk cId="1342983932" sldId="2147483737"/>
          </pc:sldLayoutMkLst>
        </pc:sldLayoutChg>
        <pc:sldLayoutChg chg="add">
          <pc:chgData name="Телеуова Эльмира" userId="S::elmiratt@kaznu.kz::8392d60f-6eb6-4611-b10f-f65bcb68b8a7" providerId="AD" clId="Web-{FCC3A71C-72B4-4BDF-9C6D-97E898C9A403}" dt="2020-09-25T07:35:11.050" v="166"/>
          <pc:sldLayoutMkLst>
            <pc:docMk/>
            <pc:sldMasterMk cId="1687808540" sldId="2147483746"/>
            <pc:sldLayoutMk cId="2316172048" sldId="2147483738"/>
          </pc:sldLayoutMkLst>
        </pc:sldLayoutChg>
        <pc:sldLayoutChg chg="add">
          <pc:chgData name="Телеуова Эльмира" userId="S::elmiratt@kaznu.kz::8392d60f-6eb6-4611-b10f-f65bcb68b8a7" providerId="AD" clId="Web-{FCC3A71C-72B4-4BDF-9C6D-97E898C9A403}" dt="2020-09-25T07:35:11.050" v="166"/>
          <pc:sldLayoutMkLst>
            <pc:docMk/>
            <pc:sldMasterMk cId="1687808540" sldId="2147483746"/>
            <pc:sldLayoutMk cId="3546398031" sldId="2147483739"/>
          </pc:sldLayoutMkLst>
        </pc:sldLayoutChg>
        <pc:sldLayoutChg chg="add">
          <pc:chgData name="Телеуова Эльмира" userId="S::elmiratt@kaznu.kz::8392d60f-6eb6-4611-b10f-f65bcb68b8a7" providerId="AD" clId="Web-{FCC3A71C-72B4-4BDF-9C6D-97E898C9A403}" dt="2020-09-25T07:35:11.050" v="166"/>
          <pc:sldLayoutMkLst>
            <pc:docMk/>
            <pc:sldMasterMk cId="1687808540" sldId="2147483746"/>
            <pc:sldLayoutMk cId="3914283373" sldId="2147483740"/>
          </pc:sldLayoutMkLst>
        </pc:sldLayoutChg>
        <pc:sldLayoutChg chg="add">
          <pc:chgData name="Телеуова Эльмира" userId="S::elmiratt@kaznu.kz::8392d60f-6eb6-4611-b10f-f65bcb68b8a7" providerId="AD" clId="Web-{FCC3A71C-72B4-4BDF-9C6D-97E898C9A403}" dt="2020-09-25T07:35:11.050" v="166"/>
          <pc:sldLayoutMkLst>
            <pc:docMk/>
            <pc:sldMasterMk cId="1687808540" sldId="2147483746"/>
            <pc:sldLayoutMk cId="3098047655" sldId="2147483741"/>
          </pc:sldLayoutMkLst>
        </pc:sldLayoutChg>
        <pc:sldLayoutChg chg="add">
          <pc:chgData name="Телеуова Эльмира" userId="S::elmiratt@kaznu.kz::8392d60f-6eb6-4611-b10f-f65bcb68b8a7" providerId="AD" clId="Web-{FCC3A71C-72B4-4BDF-9C6D-97E898C9A403}" dt="2020-09-25T07:35:11.050" v="166"/>
          <pc:sldLayoutMkLst>
            <pc:docMk/>
            <pc:sldMasterMk cId="1687808540" sldId="2147483746"/>
            <pc:sldLayoutMk cId="1269697311" sldId="2147483742"/>
          </pc:sldLayoutMkLst>
        </pc:sldLayoutChg>
        <pc:sldLayoutChg chg="add">
          <pc:chgData name="Телеуова Эльмира" userId="S::elmiratt@kaznu.kz::8392d60f-6eb6-4611-b10f-f65bcb68b8a7" providerId="AD" clId="Web-{FCC3A71C-72B4-4BDF-9C6D-97E898C9A403}" dt="2020-09-25T07:35:11.050" v="166"/>
          <pc:sldLayoutMkLst>
            <pc:docMk/>
            <pc:sldMasterMk cId="1687808540" sldId="2147483746"/>
            <pc:sldLayoutMk cId="3911555246" sldId="2147483743"/>
          </pc:sldLayoutMkLst>
        </pc:sldLayoutChg>
        <pc:sldLayoutChg chg="add">
          <pc:chgData name="Телеуова Эльмира" userId="S::elmiratt@kaznu.kz::8392d60f-6eb6-4611-b10f-f65bcb68b8a7" providerId="AD" clId="Web-{FCC3A71C-72B4-4BDF-9C6D-97E898C9A403}" dt="2020-09-25T07:35:11.050" v="166"/>
          <pc:sldLayoutMkLst>
            <pc:docMk/>
            <pc:sldMasterMk cId="1687808540" sldId="2147483746"/>
            <pc:sldLayoutMk cId="550448880" sldId="2147483744"/>
          </pc:sldLayoutMkLst>
        </pc:sldLayoutChg>
        <pc:sldLayoutChg chg="add">
          <pc:chgData name="Телеуова Эльмира" userId="S::elmiratt@kaznu.kz::8392d60f-6eb6-4611-b10f-f65bcb68b8a7" providerId="AD" clId="Web-{FCC3A71C-72B4-4BDF-9C6D-97E898C9A403}" dt="2020-09-25T07:35:11.050" v="166"/>
          <pc:sldLayoutMkLst>
            <pc:docMk/>
            <pc:sldMasterMk cId="1687808540" sldId="2147483746"/>
            <pc:sldLayoutMk cId="364632460" sldId="214748374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EFA99FB-5674-4BC5-949F-8D45EC167511}"/>
              </a:ext>
            </a:extLst>
          </p:cNvPr>
          <p:cNvSpPr>
            <a:spLocks noGrp="1"/>
          </p:cNvSpPr>
          <p:nvPr>
            <p:ph type="dt" sz="half" idx="10"/>
          </p:nvPr>
        </p:nvSpPr>
        <p:spPr/>
        <p:txBody>
          <a:bodyPr/>
          <a:lstStyle/>
          <a:p>
            <a:fld id="{76969C88-B244-455D-A017-012B25B1ACDD}" type="datetimeFigureOut">
              <a:rPr lang="en-US" smtClean="0"/>
              <a:t>11/2/2022</a:t>
            </a:fld>
            <a:endParaRPr lang="en-US"/>
          </a:p>
        </p:txBody>
      </p:sp>
      <p:sp>
        <p:nvSpPr>
          <p:cNvPr id="5" name="Footer Placeholder 4">
            <a:extLst>
              <a:ext uri="{FF2B5EF4-FFF2-40B4-BE49-F238E27FC236}">
                <a16:creationId xmlns:a16="http://schemas.microsoft.com/office/drawing/2014/main" xmlns=""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01579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CAC2BB8-59E0-4EB2-B3BE-59D8641EE133}"/>
              </a:ext>
            </a:extLst>
          </p:cNvPr>
          <p:cNvSpPr>
            <a:spLocks noGrp="1"/>
          </p:cNvSpPr>
          <p:nvPr>
            <p:ph type="dt" sz="half" idx="10"/>
          </p:nvPr>
        </p:nvSpPr>
        <p:spPr/>
        <p:txBody>
          <a:bodyPr/>
          <a:lstStyle/>
          <a:p>
            <a:fld id="{76969C88-B244-455D-A017-012B25B1ACDD}" type="datetimeFigureOut">
              <a:rPr lang="en-US" smtClean="0"/>
              <a:t>11/2/2022</a:t>
            </a:fld>
            <a:endParaRPr lang="en-US"/>
          </a:p>
        </p:txBody>
      </p:sp>
      <p:sp>
        <p:nvSpPr>
          <p:cNvPr id="5" name="Footer Placeholder 4">
            <a:extLst>
              <a:ext uri="{FF2B5EF4-FFF2-40B4-BE49-F238E27FC236}">
                <a16:creationId xmlns:a16="http://schemas.microsoft.com/office/drawing/2014/main" xmlns=""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2092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A961CC7-F5B1-464A-8127-60645FB21081}"/>
              </a:ext>
            </a:extLst>
          </p:cNvPr>
          <p:cNvSpPr>
            <a:spLocks noGrp="1"/>
          </p:cNvSpPr>
          <p:nvPr>
            <p:ph type="dt" sz="half" idx="10"/>
          </p:nvPr>
        </p:nvSpPr>
        <p:spPr/>
        <p:txBody>
          <a:bodyPr/>
          <a:lstStyle/>
          <a:p>
            <a:fld id="{76969C88-B244-455D-A017-012B25B1ACDD}" type="datetimeFigureOut">
              <a:rPr lang="en-US" smtClean="0"/>
              <a:t>11/2/2022</a:t>
            </a:fld>
            <a:endParaRPr lang="en-US"/>
          </a:p>
        </p:txBody>
      </p:sp>
      <p:sp>
        <p:nvSpPr>
          <p:cNvPr id="5" name="Footer Placeholder 4">
            <a:extLst>
              <a:ext uri="{FF2B5EF4-FFF2-40B4-BE49-F238E27FC236}">
                <a16:creationId xmlns:a16="http://schemas.microsoft.com/office/drawing/2014/main" xmlns=""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75125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ECDB9DB-9E62-4292-915C-1DD4134740DB}"/>
              </a:ext>
            </a:extLst>
          </p:cNvPr>
          <p:cNvSpPr>
            <a:spLocks noGrp="1"/>
          </p:cNvSpPr>
          <p:nvPr>
            <p:ph type="dt" sz="half" idx="10"/>
          </p:nvPr>
        </p:nvSpPr>
        <p:spPr/>
        <p:txBody>
          <a:bodyPr/>
          <a:lstStyle/>
          <a:p>
            <a:fld id="{76969C88-B244-455D-A017-012B25B1ACDD}" type="datetimeFigureOut">
              <a:rPr lang="en-US" smtClean="0"/>
              <a:t>11/2/2022</a:t>
            </a:fld>
            <a:endParaRPr lang="en-US"/>
          </a:p>
        </p:txBody>
      </p:sp>
      <p:sp>
        <p:nvSpPr>
          <p:cNvPr id="5" name="Footer Placeholder 4">
            <a:extLst>
              <a:ext uri="{FF2B5EF4-FFF2-40B4-BE49-F238E27FC236}">
                <a16:creationId xmlns:a16="http://schemas.microsoft.com/office/drawing/2014/main" xmlns=""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4685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EC43B56-4DC7-490B-AEFD-55ED1ECFF82E}"/>
              </a:ext>
            </a:extLst>
          </p:cNvPr>
          <p:cNvSpPr>
            <a:spLocks noGrp="1"/>
          </p:cNvSpPr>
          <p:nvPr>
            <p:ph type="dt" sz="half" idx="10"/>
          </p:nvPr>
        </p:nvSpPr>
        <p:spPr/>
        <p:txBody>
          <a:bodyPr/>
          <a:lstStyle/>
          <a:p>
            <a:fld id="{76969C88-B244-455D-A017-012B25B1ACDD}" type="datetimeFigureOut">
              <a:rPr lang="en-US" smtClean="0"/>
              <a:t>11/2/2022</a:t>
            </a:fld>
            <a:endParaRPr lang="en-US"/>
          </a:p>
        </p:txBody>
      </p:sp>
      <p:sp>
        <p:nvSpPr>
          <p:cNvPr id="5" name="Footer Placeholder 4">
            <a:extLst>
              <a:ext uri="{FF2B5EF4-FFF2-40B4-BE49-F238E27FC236}">
                <a16:creationId xmlns:a16="http://schemas.microsoft.com/office/drawing/2014/main" xmlns=""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3995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BED84EB-AF90-4F19-A376-0FE5E50F9EA5}"/>
              </a:ext>
            </a:extLst>
          </p:cNvPr>
          <p:cNvSpPr>
            <a:spLocks noGrp="1"/>
          </p:cNvSpPr>
          <p:nvPr>
            <p:ph type="dt" sz="half" idx="10"/>
          </p:nvPr>
        </p:nvSpPr>
        <p:spPr/>
        <p:txBody>
          <a:bodyPr/>
          <a:lstStyle/>
          <a:p>
            <a:fld id="{76969C88-B244-455D-A017-012B25B1ACDD}" type="datetimeFigureOut">
              <a:rPr lang="en-US" smtClean="0"/>
              <a:t>11/2/2022</a:t>
            </a:fld>
            <a:endParaRPr lang="en-US"/>
          </a:p>
        </p:txBody>
      </p:sp>
      <p:sp>
        <p:nvSpPr>
          <p:cNvPr id="6" name="Footer Placeholder 5">
            <a:extLst>
              <a:ext uri="{FF2B5EF4-FFF2-40B4-BE49-F238E27FC236}">
                <a16:creationId xmlns:a16="http://schemas.microsoft.com/office/drawing/2014/main" xmlns=""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35555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E80BEC63-51D3-4C70-B804-BE9EF765AD21}"/>
              </a:ext>
            </a:extLst>
          </p:cNvPr>
          <p:cNvSpPr>
            <a:spLocks noGrp="1"/>
          </p:cNvSpPr>
          <p:nvPr>
            <p:ph type="dt" sz="half" idx="10"/>
          </p:nvPr>
        </p:nvSpPr>
        <p:spPr/>
        <p:txBody>
          <a:bodyPr/>
          <a:lstStyle/>
          <a:p>
            <a:fld id="{76969C88-B244-455D-A017-012B25B1ACDD}" type="datetimeFigureOut">
              <a:rPr lang="en-US" smtClean="0"/>
              <a:t>11/2/2022</a:t>
            </a:fld>
            <a:endParaRPr lang="en-US"/>
          </a:p>
        </p:txBody>
      </p:sp>
      <p:sp>
        <p:nvSpPr>
          <p:cNvPr id="8" name="Footer Placeholder 7">
            <a:extLst>
              <a:ext uri="{FF2B5EF4-FFF2-40B4-BE49-F238E27FC236}">
                <a16:creationId xmlns:a16="http://schemas.microsoft.com/office/drawing/2014/main" xmlns=""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15290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FF739AE-8101-4C18-8CF3-911BDF3978A8}"/>
              </a:ext>
            </a:extLst>
          </p:cNvPr>
          <p:cNvSpPr>
            <a:spLocks noGrp="1"/>
          </p:cNvSpPr>
          <p:nvPr>
            <p:ph type="dt" sz="half" idx="10"/>
          </p:nvPr>
        </p:nvSpPr>
        <p:spPr/>
        <p:txBody>
          <a:bodyPr/>
          <a:lstStyle/>
          <a:p>
            <a:fld id="{76969C88-B244-455D-A017-012B25B1ACDD}" type="datetimeFigureOut">
              <a:rPr lang="en-US" smtClean="0"/>
              <a:t>11/2/2022</a:t>
            </a:fld>
            <a:endParaRPr lang="en-US"/>
          </a:p>
        </p:txBody>
      </p:sp>
      <p:sp>
        <p:nvSpPr>
          <p:cNvPr id="4" name="Footer Placeholder 3">
            <a:extLst>
              <a:ext uri="{FF2B5EF4-FFF2-40B4-BE49-F238E27FC236}">
                <a16:creationId xmlns:a16="http://schemas.microsoft.com/office/drawing/2014/main" xmlns=""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81591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00AE8D9-9B42-438E-ADA6-CCFE45788460}"/>
              </a:ext>
            </a:extLst>
          </p:cNvPr>
          <p:cNvSpPr>
            <a:spLocks noGrp="1"/>
          </p:cNvSpPr>
          <p:nvPr>
            <p:ph type="dt" sz="half" idx="10"/>
          </p:nvPr>
        </p:nvSpPr>
        <p:spPr/>
        <p:txBody>
          <a:bodyPr/>
          <a:lstStyle/>
          <a:p>
            <a:fld id="{76969C88-B244-455D-A017-012B25B1ACDD}" type="datetimeFigureOut">
              <a:rPr lang="en-US" smtClean="0"/>
              <a:t>11/2/2022</a:t>
            </a:fld>
            <a:endParaRPr lang="en-US"/>
          </a:p>
        </p:txBody>
      </p:sp>
      <p:sp>
        <p:nvSpPr>
          <p:cNvPr id="3" name="Footer Placeholder 2">
            <a:extLst>
              <a:ext uri="{FF2B5EF4-FFF2-40B4-BE49-F238E27FC236}">
                <a16:creationId xmlns:a16="http://schemas.microsoft.com/office/drawing/2014/main" xmlns=""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34686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821D993-DEDD-470E-B48B-CB053A55A119}"/>
              </a:ext>
            </a:extLst>
          </p:cNvPr>
          <p:cNvSpPr>
            <a:spLocks noGrp="1"/>
          </p:cNvSpPr>
          <p:nvPr>
            <p:ph type="dt" sz="half" idx="10"/>
          </p:nvPr>
        </p:nvSpPr>
        <p:spPr/>
        <p:txBody>
          <a:bodyPr/>
          <a:lstStyle/>
          <a:p>
            <a:fld id="{76969C88-B244-455D-A017-012B25B1ACDD}" type="datetimeFigureOut">
              <a:rPr lang="en-US" smtClean="0"/>
              <a:t>11/2/2022</a:t>
            </a:fld>
            <a:endParaRPr lang="en-US"/>
          </a:p>
        </p:txBody>
      </p:sp>
      <p:sp>
        <p:nvSpPr>
          <p:cNvPr id="6" name="Footer Placeholder 5">
            <a:extLst>
              <a:ext uri="{FF2B5EF4-FFF2-40B4-BE49-F238E27FC236}">
                <a16:creationId xmlns:a16="http://schemas.microsoft.com/office/drawing/2014/main" xmlns=""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8528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C13918A-7F23-4C72-8E80-591324A3046C}"/>
              </a:ext>
            </a:extLst>
          </p:cNvPr>
          <p:cNvSpPr>
            <a:spLocks noGrp="1"/>
          </p:cNvSpPr>
          <p:nvPr>
            <p:ph type="dt" sz="half" idx="10"/>
          </p:nvPr>
        </p:nvSpPr>
        <p:spPr/>
        <p:txBody>
          <a:bodyPr/>
          <a:lstStyle/>
          <a:p>
            <a:fld id="{76969C88-B244-455D-A017-012B25B1ACDD}" type="datetimeFigureOut">
              <a:rPr lang="en-US" smtClean="0"/>
              <a:t>11/2/2022</a:t>
            </a:fld>
            <a:endParaRPr lang="en-US"/>
          </a:p>
        </p:txBody>
      </p:sp>
      <p:sp>
        <p:nvSpPr>
          <p:cNvPr id="6" name="Footer Placeholder 5">
            <a:extLst>
              <a:ext uri="{FF2B5EF4-FFF2-40B4-BE49-F238E27FC236}">
                <a16:creationId xmlns:a16="http://schemas.microsoft.com/office/drawing/2014/main" xmlns=""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2493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xmlns=""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xmlns=""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xmlns=""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11/2/2022</a:t>
            </a:fld>
            <a:endParaRPr lang="en-US"/>
          </a:p>
        </p:txBody>
      </p:sp>
      <p:sp>
        <p:nvSpPr>
          <p:cNvPr id="5" name="Footer Placeholder 4">
            <a:extLst>
              <a:ext uri="{FF2B5EF4-FFF2-40B4-BE49-F238E27FC236}">
                <a16:creationId xmlns:a16="http://schemas.microsoft.com/office/drawing/2014/main" xmlns=""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xmlns=""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526881905"/>
      </p:ext>
    </p:extLst>
  </p:cSld>
  <p:clrMap bg1="dk1" tx1="lt1" bg2="dk2" tx2="lt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2" r:id="rId6"/>
    <p:sldLayoutId id="2147483848" r:id="rId7"/>
    <p:sldLayoutId id="2147483849" r:id="rId8"/>
    <p:sldLayoutId id="2147483850" r:id="rId9"/>
    <p:sldLayoutId id="2147483851" r:id="rId10"/>
    <p:sldLayoutId id="214748385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bibliofond.ru/view.aspx?id=44807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xmlns="" id="{97F7A4B5-968A-467E-8D86-66D4FFB2C8F4}"/>
              </a:ext>
            </a:extLst>
          </p:cNvPr>
          <p:cNvSpPr>
            <a:spLocks noGrp="1"/>
          </p:cNvSpPr>
          <p:nvPr>
            <p:ph idx="1"/>
          </p:nvPr>
        </p:nvSpPr>
        <p:spPr>
          <a:xfrm>
            <a:off x="749643" y="333634"/>
            <a:ext cx="10668000" cy="5696310"/>
          </a:xfrm>
        </p:spPr>
        <p:txBody>
          <a:bodyPr>
            <a:normAutofit/>
          </a:bodyPr>
          <a:lstStyle/>
          <a:p>
            <a:pPr marL="0" indent="0" algn="ctr">
              <a:buNone/>
            </a:pPr>
            <a:r>
              <a:rPr lang="kk-KZ" dirty="0" smtClean="0"/>
              <a:t>Жаратылыстану және әлеуметтік пәндер Мектебі</a:t>
            </a:r>
            <a:endParaRPr lang="ru-RU" dirty="0" smtClean="0"/>
          </a:p>
          <a:p>
            <a:pPr marL="0" indent="0" algn="ctr">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buNone/>
            </a:pPr>
            <a:r>
              <a:rPr lang="ru-RU" dirty="0" err="1" smtClean="0"/>
              <a:t>Пәннің</a:t>
            </a:r>
            <a:r>
              <a:rPr lang="ru-RU" dirty="0" smtClean="0"/>
              <a:t> </a:t>
            </a:r>
            <a:r>
              <a:rPr lang="ru-RU" dirty="0" err="1" smtClean="0"/>
              <a:t>аты</a:t>
            </a:r>
            <a:r>
              <a:rPr lang="ru-RU" dirty="0" smtClean="0"/>
              <a:t>: </a:t>
            </a:r>
            <a:r>
              <a:rPr lang="ru-RU" dirty="0" err="1" smtClean="0"/>
              <a:t>Кәсіби</a:t>
            </a:r>
            <a:r>
              <a:rPr lang="ru-RU" dirty="0" smtClean="0"/>
              <a:t> </a:t>
            </a:r>
            <a:r>
              <a:rPr lang="ru-RU" dirty="0" err="1"/>
              <a:t>қазақ</a:t>
            </a:r>
            <a:r>
              <a:rPr lang="ru-RU" dirty="0"/>
              <a:t> </a:t>
            </a:r>
            <a:r>
              <a:rPr lang="ru-RU" dirty="0" err="1"/>
              <a:t>тілі</a:t>
            </a:r>
            <a:r>
              <a:rPr lang="ru-RU" dirty="0"/>
              <a:t> (</a:t>
            </a:r>
            <a:r>
              <a:rPr lang="ru-RU" dirty="0" err="1"/>
              <a:t>Рухани</a:t>
            </a:r>
            <a:r>
              <a:rPr lang="ru-RU" dirty="0"/>
              <a:t> </a:t>
            </a:r>
            <a:r>
              <a:rPr lang="ru-RU" dirty="0" err="1"/>
              <a:t>жаңғыру</a:t>
            </a:r>
            <a:r>
              <a:rPr lang="ru-RU" dirty="0" smtClean="0"/>
              <a:t>)</a:t>
            </a:r>
          </a:p>
          <a:p>
            <a:pPr marL="0" indent="0">
              <a:buNone/>
            </a:pPr>
            <a:r>
              <a:rPr lang="kk-KZ" dirty="0" smtClean="0"/>
              <a:t>Оқытушы: профессор Телеуова Э.Т.</a:t>
            </a:r>
          </a:p>
          <a:p>
            <a:pPr marL="0" indent="0">
              <a:buNone/>
            </a:pPr>
            <a:r>
              <a:rPr lang="kk-KZ" dirty="0" smtClean="0"/>
              <a:t>Дәріс тақырыбы: Идея тарихы.</a:t>
            </a:r>
            <a:endParaRPr lang="ru-RU" dirty="0"/>
          </a:p>
        </p:txBody>
      </p:sp>
    </p:spTree>
    <p:extLst>
      <p:ext uri="{BB962C8B-B14F-4D97-AF65-F5344CB8AC3E}">
        <p14:creationId xmlns:p14="http://schemas.microsoft.com/office/powerpoint/2010/main" val="3744185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62681" y="642551"/>
            <a:ext cx="10317891" cy="5782963"/>
          </a:xfrm>
        </p:spPr>
        <p:txBody>
          <a:bodyPr>
            <a:normAutofit fontScale="25000" lnSpcReduction="20000"/>
          </a:bodyPr>
          <a:lstStyle/>
          <a:p>
            <a:pPr algn="just"/>
            <a:r>
              <a:rPr lang="ru-RU" dirty="0"/>
              <a:t/>
            </a:r>
            <a:br>
              <a:rPr lang="ru-RU" dirty="0"/>
            </a:br>
            <a:r>
              <a:rPr lang="ru-RU" dirty="0"/>
              <a:t/>
            </a:r>
            <a:br>
              <a:rPr lang="ru-RU" dirty="0"/>
            </a:br>
            <a:r>
              <a:rPr lang="kk-KZ" dirty="0"/>
              <a:t>	</a:t>
            </a:r>
            <a:r>
              <a:rPr lang="ru-RU" sz="11200" dirty="0" err="1" smtClean="0">
                <a:latin typeface="Times New Roman" panose="02020603050405020304" pitchFamily="18" charset="0"/>
                <a:cs typeface="Times New Roman" panose="02020603050405020304" pitchFamily="18" charset="0"/>
              </a:rPr>
              <a:t>Олай</a:t>
            </a:r>
            <a:r>
              <a:rPr lang="ru-RU" sz="11200" dirty="0" smtClean="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болса</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әрбір</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нәрсенің</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ақиқаттығы</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оның</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идеясының</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ақиқаттығы</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және</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олар</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өздері</a:t>
            </a:r>
            <a:r>
              <a:rPr lang="ru-RU" sz="11200" dirty="0">
                <a:latin typeface="Times New Roman" panose="02020603050405020304" pitchFamily="18" charset="0"/>
                <a:cs typeface="Times New Roman" panose="02020603050405020304" pitchFamily="18" charset="0"/>
              </a:rPr>
              <a:t> Идея </a:t>
            </a:r>
            <a:r>
              <a:rPr lang="ru-RU" sz="11200" dirty="0" err="1">
                <a:latin typeface="Times New Roman" panose="02020603050405020304" pitchFamily="18" charset="0"/>
                <a:cs typeface="Times New Roman" panose="02020603050405020304" pitchFamily="18" charset="0"/>
              </a:rPr>
              <a:t>болғандықтан</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ақиқат</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Гегельдің</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бұл</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ойлары</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оның</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ойлау</a:t>
            </a:r>
            <a:r>
              <a:rPr lang="ru-RU" sz="11200" dirty="0">
                <a:latin typeface="Times New Roman" panose="02020603050405020304" pitchFamily="18" charset="0"/>
                <a:cs typeface="Times New Roman" panose="02020603050405020304" pitchFamily="18" charset="0"/>
              </a:rPr>
              <a:t> мен </a:t>
            </a:r>
            <a:r>
              <a:rPr lang="ru-RU" sz="11200" dirty="0" err="1">
                <a:latin typeface="Times New Roman" panose="02020603050405020304" pitchFamily="18" charset="0"/>
                <a:cs typeface="Times New Roman" panose="02020603050405020304" pitchFamily="18" charset="0"/>
              </a:rPr>
              <a:t>болмыстың</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барабарлығы</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принципіне</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негізделген</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Болмыс</a:t>
            </a:r>
            <a:r>
              <a:rPr lang="ru-RU" sz="11200" dirty="0">
                <a:latin typeface="Times New Roman" panose="02020603050405020304" pitchFamily="18" charset="0"/>
                <a:cs typeface="Times New Roman" panose="02020603050405020304" pitchFamily="18" charset="0"/>
              </a:rPr>
              <a:t> – </a:t>
            </a:r>
            <a:r>
              <a:rPr lang="ru-RU" sz="11200" dirty="0" err="1">
                <a:latin typeface="Times New Roman" panose="02020603050405020304" pitchFamily="18" charset="0"/>
                <a:cs typeface="Times New Roman" panose="02020603050405020304" pitchFamily="18" charset="0"/>
              </a:rPr>
              <a:t>ойлаудың</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объективтенген</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іске</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асқан</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формасы</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ойлау</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дамуының</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нәтижесі</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Әрбір</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заттың</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ішкі</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мәні</a:t>
            </a:r>
            <a:r>
              <a:rPr lang="ru-RU" sz="11200" dirty="0">
                <a:latin typeface="Times New Roman" panose="02020603050405020304" pitchFamily="18" charset="0"/>
                <a:cs typeface="Times New Roman" panose="02020603050405020304" pitchFamily="18" charset="0"/>
              </a:rPr>
              <a:t> – идея. </a:t>
            </a:r>
            <a:r>
              <a:rPr lang="ru-RU" sz="11200" dirty="0" err="1">
                <a:latin typeface="Times New Roman" panose="02020603050405020304" pitchFamily="18" charset="0"/>
                <a:cs typeface="Times New Roman" panose="02020603050405020304" pitchFamily="18" charset="0"/>
              </a:rPr>
              <a:t>Заттардан</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олардың</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идеялары</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сәулеленіп</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тұрады</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Барша</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шын</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дүние</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ақиқат</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болғандықтан</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ол</a:t>
            </a:r>
            <a:r>
              <a:rPr lang="ru-RU" sz="11200" dirty="0">
                <a:latin typeface="Times New Roman" panose="02020603050405020304" pitchFamily="18" charset="0"/>
                <a:cs typeface="Times New Roman" panose="02020603050405020304" pitchFamily="18" charset="0"/>
              </a:rPr>
              <a:t> – идея </a:t>
            </a:r>
            <a:r>
              <a:rPr lang="ru-RU" sz="11200" dirty="0" err="1">
                <a:latin typeface="Times New Roman" panose="02020603050405020304" pitchFamily="18" charset="0"/>
                <a:cs typeface="Times New Roman" panose="02020603050405020304" pitchFamily="18" charset="0"/>
              </a:rPr>
              <a:t>және</a:t>
            </a:r>
            <a:r>
              <a:rPr lang="ru-RU" sz="11200" dirty="0">
                <a:latin typeface="Times New Roman" panose="02020603050405020304" pitchFamily="18" charset="0"/>
                <a:cs typeface="Times New Roman" panose="02020603050405020304" pitchFamily="18" charset="0"/>
              </a:rPr>
              <a:t> идея </a:t>
            </a:r>
            <a:r>
              <a:rPr lang="ru-RU" sz="11200" dirty="0" err="1">
                <a:latin typeface="Times New Roman" panose="02020603050405020304" pitchFamily="18" charset="0"/>
                <a:cs typeface="Times New Roman" panose="02020603050405020304" pitchFamily="18" charset="0"/>
              </a:rPr>
              <a:t>болғандықтан</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ғана</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соның</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қуатымен</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ғана</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ақиқат</a:t>
            </a:r>
            <a:r>
              <a:rPr lang="ru-RU" sz="11200" dirty="0">
                <a:latin typeface="Times New Roman" panose="02020603050405020304" pitchFamily="18" charset="0"/>
                <a:cs typeface="Times New Roman" panose="02020603050405020304" pitchFamily="18" charset="0"/>
              </a:rPr>
              <a:t>”. Гегель </a:t>
            </a:r>
            <a:r>
              <a:rPr lang="ru-RU" sz="11200" dirty="0" err="1">
                <a:latin typeface="Times New Roman" panose="02020603050405020304" pitchFamily="18" charset="0"/>
                <a:cs typeface="Times New Roman" panose="02020603050405020304" pitchFamily="18" charset="0"/>
              </a:rPr>
              <a:t>идеяға</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ұғым</a:t>
            </a:r>
            <a:r>
              <a:rPr lang="ru-RU" sz="11200" dirty="0">
                <a:latin typeface="Times New Roman" panose="02020603050405020304" pitchFamily="18" charset="0"/>
                <a:cs typeface="Times New Roman" panose="02020603050405020304" pitchFamily="18" charset="0"/>
              </a:rPr>
              <a:t> мен </a:t>
            </a:r>
            <a:r>
              <a:rPr lang="ru-RU" sz="11200" dirty="0" err="1">
                <a:latin typeface="Times New Roman" panose="02020603050405020304" pitchFamily="18" charset="0"/>
                <a:cs typeface="Times New Roman" panose="02020603050405020304" pitchFamily="18" charset="0"/>
              </a:rPr>
              <a:t>нақтылықтың</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бірлігі</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деген</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анықтама</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береді</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Бірақ</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бұл</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бірлік</a:t>
            </a:r>
            <a:r>
              <a:rPr lang="ru-RU" sz="11200" dirty="0">
                <a:latin typeface="Times New Roman" panose="02020603050405020304" pitchFamily="18" charset="0"/>
                <a:cs typeface="Times New Roman" panose="02020603050405020304" pitchFamily="18" charset="0"/>
              </a:rPr>
              <a:t> о </a:t>
            </a:r>
            <a:r>
              <a:rPr lang="ru-RU" sz="11200" dirty="0" err="1">
                <a:latin typeface="Times New Roman" panose="02020603050405020304" pitchFamily="18" charset="0"/>
                <a:cs typeface="Times New Roman" panose="02020603050405020304" pitchFamily="18" charset="0"/>
              </a:rPr>
              <a:t>бастан</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дайын</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емес</a:t>
            </a:r>
            <a:r>
              <a:rPr lang="ru-RU" sz="11200" dirty="0">
                <a:latin typeface="Times New Roman" panose="02020603050405020304" pitchFamily="18" charset="0"/>
                <a:cs typeface="Times New Roman" panose="02020603050405020304" pitchFamily="18" charset="0"/>
              </a:rPr>
              <a:t>, </a:t>
            </a:r>
            <a:r>
              <a:rPr lang="ru-RU" sz="11200" dirty="0" err="1">
                <a:latin typeface="Times New Roman" panose="02020603050405020304" pitchFamily="18" charset="0"/>
                <a:cs typeface="Times New Roman" panose="02020603050405020304" pitchFamily="18" charset="0"/>
              </a:rPr>
              <a:t>ол</a:t>
            </a:r>
            <a:r>
              <a:rPr lang="ru-RU" sz="11200" dirty="0">
                <a:latin typeface="Times New Roman" panose="02020603050405020304" pitchFamily="18" charset="0"/>
                <a:cs typeface="Times New Roman" panose="02020603050405020304" pitchFamily="18" charset="0"/>
              </a:rPr>
              <a:t> – процесс</a:t>
            </a:r>
            <a:r>
              <a:rPr lang="ru-RU" sz="11200" dirty="0" smtClean="0">
                <a:latin typeface="Times New Roman" panose="02020603050405020304" pitchFamily="18" charset="0"/>
                <a:cs typeface="Times New Roman" panose="02020603050405020304" pitchFamily="18" charset="0"/>
              </a:rPr>
              <a:t>.</a:t>
            </a:r>
          </a:p>
          <a:p>
            <a:pPr algn="just"/>
            <a:r>
              <a:rPr lang="ru-RU" sz="11200" dirty="0" smtClean="0">
                <a:latin typeface="Times New Roman" panose="02020603050405020304" pitchFamily="18" charset="0"/>
                <a:cs typeface="Times New Roman" panose="02020603050405020304" pitchFamily="18" charset="0"/>
              </a:rPr>
              <a:t> </a:t>
            </a:r>
            <a:endParaRPr lang="ru-RU" sz="1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5040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30195" y="321277"/>
            <a:ext cx="11145793" cy="4708981"/>
          </a:xfrm>
          <a:prstGeom prst="rect">
            <a:avLst/>
          </a:prstGeom>
        </p:spPr>
        <p:txBody>
          <a:bodyPr wrap="square">
            <a:spAutoFit/>
          </a:bodyPr>
          <a:lstStyle/>
          <a:p>
            <a:pPr algn="just"/>
            <a:r>
              <a:rPr lang="ru-RU" sz="2400" dirty="0" err="1"/>
              <a:t>Идеяның</a:t>
            </a:r>
            <a:r>
              <a:rPr lang="ru-RU" sz="2400" dirty="0"/>
              <a:t> </a:t>
            </a:r>
            <a:r>
              <a:rPr lang="ru-RU" sz="2400" dirty="0" err="1"/>
              <a:t>өзі</a:t>
            </a:r>
            <a:r>
              <a:rPr lang="ru-RU" sz="2400" dirty="0"/>
              <a:t> </a:t>
            </a:r>
            <a:r>
              <a:rPr lang="ru-RU" sz="2400" dirty="0" err="1"/>
              <a:t>тарихи</a:t>
            </a:r>
            <a:r>
              <a:rPr lang="ru-RU" sz="2400" dirty="0"/>
              <a:t> </a:t>
            </a:r>
            <a:r>
              <a:rPr lang="ru-RU" sz="2400" dirty="0" err="1"/>
              <a:t>дамудың</a:t>
            </a:r>
            <a:r>
              <a:rPr lang="ru-RU" sz="2400" dirty="0"/>
              <a:t> </a:t>
            </a:r>
            <a:r>
              <a:rPr lang="ru-RU" sz="2400" dirty="0" err="1"/>
              <a:t>нәтижесі</a:t>
            </a:r>
            <a:r>
              <a:rPr lang="ru-RU" sz="2400" dirty="0"/>
              <a:t>. </a:t>
            </a:r>
            <a:r>
              <a:rPr lang="ru-RU" sz="2400" dirty="0" err="1"/>
              <a:t>Ол</a:t>
            </a:r>
            <a:r>
              <a:rPr lang="ru-RU" sz="2400" dirty="0"/>
              <a:t> </a:t>
            </a:r>
            <a:r>
              <a:rPr lang="ru-RU" sz="2400" dirty="0" err="1"/>
              <a:t>процестің</a:t>
            </a:r>
            <a:r>
              <a:rPr lang="ru-RU" sz="2400" dirty="0"/>
              <a:t> </a:t>
            </a:r>
            <a:r>
              <a:rPr lang="ru-RU" sz="2400" dirty="0" err="1"/>
              <a:t>бір</a:t>
            </a:r>
            <a:r>
              <a:rPr lang="ru-RU" sz="2400" dirty="0"/>
              <a:t> </a:t>
            </a:r>
            <a:r>
              <a:rPr lang="ru-RU" sz="2400" dirty="0" err="1"/>
              <a:t>жағын</a:t>
            </a:r>
            <a:r>
              <a:rPr lang="ru-RU" sz="2400" dirty="0"/>
              <a:t> </a:t>
            </a:r>
            <a:r>
              <a:rPr lang="ru-RU" sz="2400" dirty="0" err="1"/>
              <a:t>ғана</a:t>
            </a:r>
            <a:r>
              <a:rPr lang="ru-RU" sz="2400" dirty="0"/>
              <a:t> </a:t>
            </a:r>
            <a:r>
              <a:rPr lang="ru-RU" sz="2400" dirty="0" err="1"/>
              <a:t>көрсететін</a:t>
            </a:r>
            <a:r>
              <a:rPr lang="ru-RU" sz="2400" dirty="0"/>
              <a:t> </a:t>
            </a:r>
            <a:r>
              <a:rPr lang="ru-RU" sz="2400" dirty="0" err="1"/>
              <a:t>абстракциялану</a:t>
            </a:r>
            <a:r>
              <a:rPr lang="ru-RU" sz="2400" dirty="0"/>
              <a:t> </a:t>
            </a:r>
            <a:r>
              <a:rPr lang="ru-RU" sz="2400" dirty="0" err="1"/>
              <a:t>емес</a:t>
            </a:r>
            <a:r>
              <a:rPr lang="ru-RU" sz="2400" dirty="0"/>
              <a:t>, даму </a:t>
            </a:r>
            <a:r>
              <a:rPr lang="ru-RU" sz="2400" dirty="0" err="1"/>
              <a:t>барысында</a:t>
            </a:r>
            <a:r>
              <a:rPr lang="ru-RU" sz="2400" dirty="0"/>
              <a:t> </a:t>
            </a:r>
            <a:r>
              <a:rPr lang="ru-RU" sz="2400" dirty="0" err="1"/>
              <a:t>өзінің</a:t>
            </a:r>
            <a:r>
              <a:rPr lang="ru-RU" sz="2400" dirty="0"/>
              <a:t> </a:t>
            </a:r>
            <a:r>
              <a:rPr lang="ru-RU" sz="2400" dirty="0" err="1"/>
              <a:t>көптеген</a:t>
            </a:r>
            <a:r>
              <a:rPr lang="ru-RU" sz="2400" dirty="0"/>
              <a:t> </a:t>
            </a:r>
            <a:r>
              <a:rPr lang="ru-RU" sz="2400" dirty="0" err="1"/>
              <a:t>қырларын</a:t>
            </a:r>
            <a:r>
              <a:rPr lang="ru-RU" sz="2400" dirty="0"/>
              <a:t> </a:t>
            </a:r>
            <a:r>
              <a:rPr lang="ru-RU" sz="2400" dirty="0" err="1"/>
              <a:t>айқындап</a:t>
            </a:r>
            <a:r>
              <a:rPr lang="ru-RU" sz="2400" dirty="0"/>
              <a:t> </a:t>
            </a:r>
            <a:r>
              <a:rPr lang="ru-RU" sz="2400" dirty="0" err="1"/>
              <a:t>толысқан</a:t>
            </a:r>
            <a:r>
              <a:rPr lang="ru-RU" sz="2400" dirty="0"/>
              <a:t> </a:t>
            </a:r>
            <a:r>
              <a:rPr lang="ru-RU" sz="2400" dirty="0" err="1"/>
              <a:t>ұғым</a:t>
            </a:r>
            <a:r>
              <a:rPr lang="ru-RU" sz="2400" dirty="0"/>
              <a:t>. </a:t>
            </a:r>
            <a:endParaRPr lang="ru-RU" sz="2400" dirty="0" smtClean="0"/>
          </a:p>
          <a:p>
            <a:pPr algn="just"/>
            <a:endParaRPr lang="ru-RU" sz="2400" dirty="0"/>
          </a:p>
          <a:p>
            <a:pPr algn="just"/>
            <a:r>
              <a:rPr lang="ru-RU" sz="2400" dirty="0" err="1" smtClean="0"/>
              <a:t>Өз</a:t>
            </a:r>
            <a:r>
              <a:rPr lang="ru-RU" sz="2400" dirty="0" smtClean="0"/>
              <a:t> </a:t>
            </a:r>
            <a:r>
              <a:rPr lang="ru-RU" sz="2400" dirty="0"/>
              <a:t>даму </a:t>
            </a:r>
            <a:r>
              <a:rPr lang="ru-RU" sz="2400" dirty="0" err="1"/>
              <a:t>жолында</a:t>
            </a:r>
            <a:r>
              <a:rPr lang="ru-RU" sz="2400" dirty="0"/>
              <a:t> </a:t>
            </a:r>
            <a:r>
              <a:rPr lang="ru-RU" sz="2400" dirty="0" err="1"/>
              <a:t>кездейсоқ</a:t>
            </a:r>
            <a:r>
              <a:rPr lang="ru-RU" sz="2400" dirty="0"/>
              <a:t>, </a:t>
            </a:r>
            <a:r>
              <a:rPr lang="ru-RU" sz="2400" dirty="0" err="1"/>
              <a:t>өткінші</a:t>
            </a:r>
            <a:r>
              <a:rPr lang="ru-RU" sz="2400" dirty="0"/>
              <a:t> </a:t>
            </a:r>
            <a:r>
              <a:rPr lang="ru-RU" sz="2400" dirty="0" err="1"/>
              <a:t>белгілері</a:t>
            </a:r>
            <a:r>
              <a:rPr lang="ru-RU" sz="2400" dirty="0"/>
              <a:t> </a:t>
            </a:r>
            <a:r>
              <a:rPr lang="ru-RU" sz="2400" dirty="0" err="1"/>
              <a:t>екшеліп</a:t>
            </a:r>
            <a:r>
              <a:rPr lang="ru-RU" sz="2400" dirty="0"/>
              <a:t>, </a:t>
            </a:r>
            <a:r>
              <a:rPr lang="ru-RU" sz="2400" dirty="0" err="1"/>
              <a:t>сұрыпталып</a:t>
            </a:r>
            <a:r>
              <a:rPr lang="ru-RU" sz="2400" dirty="0"/>
              <a:t>, </a:t>
            </a:r>
            <a:r>
              <a:rPr lang="ru-RU" sz="2400" dirty="0" err="1"/>
              <a:t>жоғалып</a:t>
            </a:r>
            <a:r>
              <a:rPr lang="ru-RU" sz="2400" dirty="0"/>
              <a:t>, </a:t>
            </a:r>
            <a:r>
              <a:rPr lang="ru-RU" sz="2400" dirty="0" err="1"/>
              <a:t>өзінің</a:t>
            </a:r>
            <a:r>
              <a:rPr lang="ru-RU" sz="2400" dirty="0"/>
              <a:t> </a:t>
            </a:r>
            <a:r>
              <a:rPr lang="ru-RU" sz="2400" dirty="0" err="1"/>
              <a:t>шын</a:t>
            </a:r>
            <a:r>
              <a:rPr lang="ru-RU" sz="2400" dirty="0"/>
              <a:t> </a:t>
            </a:r>
            <a:r>
              <a:rPr lang="ru-RU" sz="2400" dirty="0" err="1"/>
              <a:t>табиғатында</a:t>
            </a:r>
            <a:r>
              <a:rPr lang="ru-RU" sz="2400" dirty="0"/>
              <a:t> </a:t>
            </a:r>
            <a:r>
              <a:rPr lang="ru-RU" sz="2400" dirty="0" err="1"/>
              <a:t>тазарған</a:t>
            </a:r>
            <a:r>
              <a:rPr lang="ru-RU" sz="2400" dirty="0"/>
              <a:t> </a:t>
            </a:r>
            <a:r>
              <a:rPr lang="ru-RU" sz="2400" dirty="0" err="1"/>
              <a:t>түрі</a:t>
            </a:r>
            <a:r>
              <a:rPr lang="ru-RU" sz="2400" dirty="0"/>
              <a:t>. </a:t>
            </a:r>
            <a:endParaRPr lang="ru-RU" sz="2400" dirty="0" smtClean="0"/>
          </a:p>
          <a:p>
            <a:pPr algn="just"/>
            <a:r>
              <a:rPr lang="ru-RU" sz="2400" dirty="0" smtClean="0"/>
              <a:t>Рух </a:t>
            </a:r>
            <a:r>
              <a:rPr lang="ru-RU" sz="2400" dirty="0" err="1"/>
              <a:t>дамуының</a:t>
            </a:r>
            <a:r>
              <a:rPr lang="ru-RU" sz="2400" dirty="0"/>
              <a:t> </a:t>
            </a:r>
            <a:r>
              <a:rPr lang="ru-RU" sz="2400" dirty="0" err="1"/>
              <a:t>ақырғы</a:t>
            </a:r>
            <a:r>
              <a:rPr lang="ru-RU" sz="2400" dirty="0"/>
              <a:t> </a:t>
            </a:r>
            <a:r>
              <a:rPr lang="ru-RU" sz="2400" dirty="0" err="1"/>
              <a:t>шегі</a:t>
            </a:r>
            <a:r>
              <a:rPr lang="ru-RU" sz="2400" dirty="0"/>
              <a:t>, </a:t>
            </a:r>
            <a:r>
              <a:rPr lang="ru-RU" sz="2400" dirty="0" err="1"/>
              <a:t>ең</a:t>
            </a:r>
            <a:r>
              <a:rPr lang="ru-RU" sz="2400" dirty="0"/>
              <a:t> </a:t>
            </a:r>
            <a:r>
              <a:rPr lang="ru-RU" sz="2400" dirty="0" err="1"/>
              <a:t>жоғарғы</a:t>
            </a:r>
            <a:r>
              <a:rPr lang="ru-RU" sz="2400" dirty="0"/>
              <a:t> </a:t>
            </a:r>
            <a:r>
              <a:rPr lang="ru-RU" sz="2400" dirty="0" err="1"/>
              <a:t>жетілген</a:t>
            </a:r>
            <a:r>
              <a:rPr lang="ru-RU" sz="2400" dirty="0"/>
              <a:t> </a:t>
            </a:r>
            <a:r>
              <a:rPr lang="ru-RU" sz="2400" dirty="0" err="1"/>
              <a:t>деңгейі</a:t>
            </a:r>
            <a:r>
              <a:rPr lang="ru-RU" sz="2400" dirty="0"/>
              <a:t> – </a:t>
            </a:r>
            <a:r>
              <a:rPr lang="ru-RU" sz="2400" dirty="0" err="1"/>
              <a:t>абсолюттік</a:t>
            </a:r>
            <a:r>
              <a:rPr lang="ru-RU" sz="2400" dirty="0"/>
              <a:t> идея. </a:t>
            </a:r>
            <a:endParaRPr lang="ru-RU" sz="2400" dirty="0" smtClean="0"/>
          </a:p>
          <a:p>
            <a:r>
              <a:rPr lang="ru-RU" sz="2400" dirty="0" err="1" smtClean="0"/>
              <a:t>Ол</a:t>
            </a:r>
            <a:r>
              <a:rPr lang="ru-RU" sz="2400" dirty="0" smtClean="0"/>
              <a:t> </a:t>
            </a:r>
            <a:r>
              <a:rPr lang="ru-RU" sz="2400" dirty="0" err="1"/>
              <a:t>бүкіл</a:t>
            </a:r>
            <a:r>
              <a:rPr lang="ru-RU" sz="2400" dirty="0"/>
              <a:t> даму </a:t>
            </a:r>
            <a:r>
              <a:rPr lang="ru-RU" sz="2400" dirty="0" err="1"/>
              <a:t>тарихындағы</a:t>
            </a:r>
            <a:r>
              <a:rPr lang="ru-RU" sz="2400" dirty="0"/>
              <a:t> </a:t>
            </a:r>
            <a:r>
              <a:rPr lang="ru-RU" sz="2400" dirty="0" err="1"/>
              <a:t>жасалған</a:t>
            </a:r>
            <a:r>
              <a:rPr lang="ru-RU" sz="2400" dirty="0"/>
              <a:t> </a:t>
            </a:r>
            <a:r>
              <a:rPr lang="ru-RU" sz="2400" dirty="0" err="1"/>
              <a:t>рухани</a:t>
            </a:r>
            <a:r>
              <a:rPr lang="ru-RU" sz="2400" dirty="0"/>
              <a:t> </a:t>
            </a:r>
            <a:r>
              <a:rPr lang="ru-RU" sz="2400" dirty="0" err="1"/>
              <a:t>байлықтардың</a:t>
            </a:r>
            <a:r>
              <a:rPr lang="ru-RU" sz="2400" dirty="0"/>
              <a:t> </a:t>
            </a:r>
            <a:r>
              <a:rPr lang="ru-RU" sz="2400" dirty="0" err="1"/>
              <a:t>бәрін</a:t>
            </a:r>
            <a:r>
              <a:rPr lang="ru-RU" sz="2400" dirty="0"/>
              <a:t> </a:t>
            </a:r>
            <a:r>
              <a:rPr lang="ru-RU" sz="2400" dirty="0" err="1"/>
              <a:t>бойына</a:t>
            </a:r>
            <a:r>
              <a:rPr lang="ru-RU" sz="2400" dirty="0"/>
              <a:t> </a:t>
            </a:r>
            <a:r>
              <a:rPr lang="ru-RU" sz="2400" dirty="0" err="1"/>
              <a:t>сіңірген</a:t>
            </a:r>
            <a:r>
              <a:rPr lang="ru-RU" sz="2400" dirty="0"/>
              <a:t>, </a:t>
            </a:r>
            <a:r>
              <a:rPr lang="ru-RU" sz="2400" dirty="0" err="1"/>
              <a:t>бір</a:t>
            </a:r>
            <a:r>
              <a:rPr lang="ru-RU" sz="2400" dirty="0"/>
              <a:t> </a:t>
            </a:r>
            <a:r>
              <a:rPr lang="ru-RU" sz="2400" dirty="0" err="1"/>
              <a:t>жүйеге</a:t>
            </a:r>
            <a:r>
              <a:rPr lang="ru-RU" sz="2400" dirty="0"/>
              <a:t> </a:t>
            </a:r>
            <a:r>
              <a:rPr lang="ru-RU" sz="2400" dirty="0" err="1"/>
              <a:t>біріктірген</a:t>
            </a:r>
            <a:r>
              <a:rPr lang="ru-RU" sz="2400" dirty="0"/>
              <a:t>. </a:t>
            </a:r>
            <a:r>
              <a:rPr lang="ru-RU" sz="2400" dirty="0" err="1"/>
              <a:t>Міне</a:t>
            </a:r>
            <a:r>
              <a:rPr lang="ru-RU" sz="2400" dirty="0"/>
              <a:t>, </a:t>
            </a:r>
            <a:r>
              <a:rPr lang="ru-RU" sz="2400" dirty="0" err="1"/>
              <a:t>бұл</a:t>
            </a:r>
            <a:r>
              <a:rPr lang="ru-RU" sz="2400" dirty="0"/>
              <a:t> – </a:t>
            </a:r>
            <a:r>
              <a:rPr lang="ru-RU" sz="2400" dirty="0" err="1"/>
              <a:t>Гегельдің</a:t>
            </a:r>
            <a:r>
              <a:rPr lang="ru-RU" sz="2400" dirty="0"/>
              <a:t> </a:t>
            </a:r>
            <a:r>
              <a:rPr lang="ru-RU" sz="2400" dirty="0" err="1"/>
              <a:t>философиясы</a:t>
            </a:r>
            <a:r>
              <a:rPr lang="ru-RU" sz="2400" dirty="0"/>
              <a:t>.  </a:t>
            </a:r>
            <a:r>
              <a:rPr lang="ru-RU" sz="2400" dirty="0" smtClean="0"/>
              <a:t>         </a:t>
            </a:r>
            <a:r>
              <a:rPr lang="ru-RU" sz="2400" dirty="0" err="1" smtClean="0"/>
              <a:t>Бірақ</a:t>
            </a:r>
            <a:r>
              <a:rPr lang="ru-RU" sz="2400" dirty="0" smtClean="0"/>
              <a:t> </a:t>
            </a:r>
            <a:r>
              <a:rPr lang="ru-RU" sz="2400" dirty="0" err="1"/>
              <a:t>идеяның</a:t>
            </a:r>
            <a:r>
              <a:rPr lang="ru-RU" sz="2400" dirty="0"/>
              <a:t> тек </a:t>
            </a:r>
            <a:r>
              <a:rPr lang="ru-RU" sz="2400" dirty="0" err="1"/>
              <a:t>танымдық</a:t>
            </a:r>
            <a:r>
              <a:rPr lang="ru-RU" sz="2400" dirty="0"/>
              <a:t> </a:t>
            </a:r>
            <a:r>
              <a:rPr lang="ru-RU" sz="2400" dirty="0" err="1"/>
              <a:t>жағын</a:t>
            </a:r>
            <a:r>
              <a:rPr lang="ru-RU" sz="2400" dirty="0"/>
              <a:t> </a:t>
            </a:r>
            <a:r>
              <a:rPr lang="ru-RU" sz="2400" dirty="0" err="1"/>
              <a:t>ғана</a:t>
            </a:r>
            <a:r>
              <a:rPr lang="ru-RU" sz="2400" dirty="0"/>
              <a:t> </a:t>
            </a:r>
            <a:r>
              <a:rPr lang="ru-RU" sz="2400" dirty="0" err="1"/>
              <a:t>қарастыру</a:t>
            </a:r>
            <a:r>
              <a:rPr lang="ru-RU" sz="2400" dirty="0"/>
              <a:t> </a:t>
            </a:r>
            <a:r>
              <a:rPr lang="ru-RU" sz="2400" dirty="0" err="1"/>
              <a:t>оның</a:t>
            </a:r>
            <a:r>
              <a:rPr lang="ru-RU" sz="2400" dirty="0"/>
              <a:t> </a:t>
            </a:r>
            <a:r>
              <a:rPr lang="ru-RU" sz="2400" dirty="0" err="1"/>
              <a:t>шын</a:t>
            </a:r>
            <a:r>
              <a:rPr lang="ru-RU" sz="2400" dirty="0"/>
              <a:t> </a:t>
            </a:r>
            <a:r>
              <a:rPr lang="ru-RU" sz="2400" dirty="0" err="1"/>
              <a:t>табиғатын</a:t>
            </a:r>
            <a:r>
              <a:rPr lang="ru-RU" sz="2400" dirty="0"/>
              <a:t> </a:t>
            </a:r>
            <a:r>
              <a:rPr lang="ru-RU" sz="2400" dirty="0" err="1"/>
              <a:t>толық</a:t>
            </a:r>
            <a:r>
              <a:rPr lang="ru-RU" sz="2400" dirty="0"/>
              <a:t> </a:t>
            </a:r>
            <a:r>
              <a:rPr lang="ru-RU" sz="2400" dirty="0" err="1"/>
              <a:t>ашпайды</a:t>
            </a:r>
            <a:r>
              <a:rPr lang="ru-RU" sz="2400" dirty="0"/>
              <a:t>.</a:t>
            </a:r>
            <a:r>
              <a:rPr lang="ru-RU" dirty="0"/>
              <a:t/>
            </a:r>
            <a:br>
              <a:rPr lang="ru-RU" dirty="0"/>
            </a:br>
            <a:r>
              <a:rPr lang="ru-RU" dirty="0"/>
              <a:t/>
            </a:r>
            <a:br>
              <a:rPr lang="ru-RU" dirty="0"/>
            </a:br>
            <a:endParaRPr lang="en-US" dirty="0"/>
          </a:p>
        </p:txBody>
      </p:sp>
    </p:spTree>
    <p:extLst>
      <p:ext uri="{BB962C8B-B14F-4D97-AF65-F5344CB8AC3E}">
        <p14:creationId xmlns:p14="http://schemas.microsoft.com/office/powerpoint/2010/main" val="37829408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62000" y="815546"/>
            <a:ext cx="10668000" cy="5288537"/>
          </a:xfrm>
        </p:spPr>
        <p:txBody>
          <a:bodyPr>
            <a:normAutofit fontScale="85000" lnSpcReduction="20000"/>
          </a:bodyPr>
          <a:lstStyle/>
          <a:p>
            <a:r>
              <a:rPr lang="ru-RU" dirty="0" err="1"/>
              <a:t>Заттар</a:t>
            </a:r>
            <a:r>
              <a:rPr lang="ru-RU" dirty="0"/>
              <a:t> </a:t>
            </a:r>
            <a:r>
              <a:rPr lang="ru-RU" dirty="0" err="1"/>
              <a:t>дүниесін</a:t>
            </a:r>
            <a:r>
              <a:rPr lang="ru-RU" dirty="0"/>
              <a:t> </a:t>
            </a:r>
            <a:r>
              <a:rPr lang="ru-RU" dirty="0" err="1"/>
              <a:t>бейнелеу</a:t>
            </a:r>
            <a:r>
              <a:rPr lang="ru-RU" dirty="0"/>
              <a:t>, </a:t>
            </a:r>
            <a:r>
              <a:rPr lang="ru-RU" dirty="0" err="1"/>
              <a:t>белгілі</a:t>
            </a:r>
            <a:r>
              <a:rPr lang="ru-RU" dirty="0"/>
              <a:t> </a:t>
            </a:r>
            <a:r>
              <a:rPr lang="ru-RU" dirty="0" err="1"/>
              <a:t>бір</a:t>
            </a:r>
            <a:r>
              <a:rPr lang="ru-RU" dirty="0"/>
              <a:t> </a:t>
            </a:r>
            <a:r>
              <a:rPr lang="ru-RU" dirty="0" err="1"/>
              <a:t>заңдылықтарды</a:t>
            </a:r>
            <a:r>
              <a:rPr lang="ru-RU" dirty="0"/>
              <a:t> </a:t>
            </a:r>
            <a:r>
              <a:rPr lang="ru-RU" dirty="0" err="1"/>
              <a:t>көрсету</a:t>
            </a:r>
            <a:r>
              <a:rPr lang="ru-RU" dirty="0"/>
              <a:t>, </a:t>
            </a:r>
            <a:r>
              <a:rPr lang="ru-RU" dirty="0" err="1"/>
              <a:t>әрине</a:t>
            </a:r>
            <a:r>
              <a:rPr lang="ru-RU" dirty="0"/>
              <a:t>, </a:t>
            </a:r>
            <a:r>
              <a:rPr lang="ru-RU" dirty="0" err="1"/>
              <a:t>идеяда</a:t>
            </a:r>
            <a:r>
              <a:rPr lang="ru-RU" dirty="0"/>
              <a:t> бар. </a:t>
            </a:r>
            <a:r>
              <a:rPr lang="ru-RU" dirty="0" err="1"/>
              <a:t>Бұл</a:t>
            </a:r>
            <a:r>
              <a:rPr lang="ru-RU" dirty="0"/>
              <a:t>, </a:t>
            </a:r>
            <a:r>
              <a:rPr lang="ru-RU" dirty="0" err="1"/>
              <a:t>негізінен</a:t>
            </a:r>
            <a:r>
              <a:rPr lang="ru-RU" dirty="0"/>
              <a:t>, </a:t>
            </a:r>
            <a:r>
              <a:rPr lang="ru-RU" dirty="0" err="1"/>
              <a:t>танымдағы</a:t>
            </a:r>
            <a:r>
              <a:rPr lang="ru-RU" dirty="0"/>
              <a:t>, </a:t>
            </a:r>
            <a:r>
              <a:rPr lang="ru-RU" dirty="0" err="1"/>
              <a:t>ғылымдағы</a:t>
            </a:r>
            <a:r>
              <a:rPr lang="ru-RU" dirty="0"/>
              <a:t> </a:t>
            </a:r>
            <a:r>
              <a:rPr lang="ru-RU" dirty="0" err="1"/>
              <a:t>идеялардың</a:t>
            </a:r>
            <a:r>
              <a:rPr lang="ru-RU" dirty="0"/>
              <a:t> </a:t>
            </a:r>
            <a:r>
              <a:rPr lang="ru-RU" dirty="0" err="1"/>
              <a:t>ерекшелігі</a:t>
            </a:r>
            <a:r>
              <a:rPr lang="ru-RU" dirty="0"/>
              <a:t>. </a:t>
            </a:r>
            <a:r>
              <a:rPr lang="ru-RU" dirty="0" err="1"/>
              <a:t>Егер</a:t>
            </a:r>
            <a:r>
              <a:rPr lang="ru-RU" dirty="0"/>
              <a:t> </a:t>
            </a:r>
            <a:r>
              <a:rPr lang="ru-RU" dirty="0" err="1"/>
              <a:t>идеяны</a:t>
            </a:r>
            <a:r>
              <a:rPr lang="ru-RU" dirty="0"/>
              <a:t> тек </a:t>
            </a:r>
            <a:r>
              <a:rPr lang="ru-RU" dirty="0" err="1"/>
              <a:t>ғылым</a:t>
            </a:r>
            <a:r>
              <a:rPr lang="ru-RU" dirty="0"/>
              <a:t>, </a:t>
            </a:r>
            <a:r>
              <a:rPr lang="ru-RU" dirty="0" err="1"/>
              <a:t>таным</a:t>
            </a:r>
            <a:r>
              <a:rPr lang="ru-RU" dirty="0"/>
              <a:t> </a:t>
            </a:r>
            <a:r>
              <a:rPr lang="ru-RU" dirty="0" err="1"/>
              <a:t>саласымен</a:t>
            </a:r>
            <a:r>
              <a:rPr lang="ru-RU" dirty="0"/>
              <a:t> </a:t>
            </a:r>
            <a:r>
              <a:rPr lang="ru-RU" dirty="0" err="1"/>
              <a:t>шектемей</a:t>
            </a:r>
            <a:r>
              <a:rPr lang="ru-RU" dirty="0"/>
              <a:t>, </a:t>
            </a:r>
            <a:r>
              <a:rPr lang="ru-RU" dirty="0" err="1"/>
              <a:t>адамзат</a:t>
            </a:r>
            <a:r>
              <a:rPr lang="ru-RU" dirty="0"/>
              <a:t> </a:t>
            </a:r>
            <a:r>
              <a:rPr lang="ru-RU" dirty="0" err="1"/>
              <a:t>қызметінің</a:t>
            </a:r>
            <a:r>
              <a:rPr lang="ru-RU" dirty="0"/>
              <a:t> </a:t>
            </a:r>
            <a:r>
              <a:rPr lang="ru-RU" dirty="0" err="1"/>
              <a:t>барлық</a:t>
            </a:r>
            <a:r>
              <a:rPr lang="ru-RU" dirty="0"/>
              <a:t> </a:t>
            </a:r>
            <a:r>
              <a:rPr lang="ru-RU" dirty="0" err="1"/>
              <a:t>салаларында</a:t>
            </a:r>
            <a:r>
              <a:rPr lang="ru-RU" dirty="0"/>
              <a:t> </a:t>
            </a:r>
            <a:r>
              <a:rPr lang="ru-RU" dirty="0" err="1"/>
              <a:t>алып</a:t>
            </a:r>
            <a:r>
              <a:rPr lang="ru-RU" dirty="0"/>
              <a:t> </a:t>
            </a:r>
            <a:r>
              <a:rPr lang="ru-RU" dirty="0" err="1"/>
              <a:t>қараса</a:t>
            </a:r>
            <a:r>
              <a:rPr lang="ru-RU" dirty="0"/>
              <a:t>, </a:t>
            </a:r>
            <a:r>
              <a:rPr lang="ru-RU" dirty="0" err="1"/>
              <a:t>оның</a:t>
            </a:r>
            <a:r>
              <a:rPr lang="ru-RU" dirty="0"/>
              <a:t> </a:t>
            </a:r>
            <a:r>
              <a:rPr lang="ru-RU" dirty="0" err="1"/>
              <a:t>табиғаты</a:t>
            </a:r>
            <a:r>
              <a:rPr lang="ru-RU" dirty="0"/>
              <a:t> </a:t>
            </a:r>
            <a:r>
              <a:rPr lang="ru-RU" dirty="0" err="1"/>
              <a:t>әлдеқайда</a:t>
            </a:r>
            <a:r>
              <a:rPr lang="ru-RU" dirty="0"/>
              <a:t> </a:t>
            </a:r>
            <a:r>
              <a:rPr lang="ru-RU" dirty="0" err="1"/>
              <a:t>басқаша</a:t>
            </a:r>
            <a:r>
              <a:rPr lang="ru-RU" dirty="0"/>
              <a:t>. </a:t>
            </a:r>
            <a:r>
              <a:rPr lang="ru-RU" dirty="0" err="1"/>
              <a:t>Таным</a:t>
            </a:r>
            <a:r>
              <a:rPr lang="ru-RU" dirty="0"/>
              <a:t> </a:t>
            </a:r>
            <a:r>
              <a:rPr lang="ru-RU" dirty="0" err="1"/>
              <a:t>саласында</a:t>
            </a:r>
            <a:r>
              <a:rPr lang="ru-RU" dirty="0"/>
              <a:t> </a:t>
            </a:r>
            <a:r>
              <a:rPr lang="ru-RU" dirty="0" err="1"/>
              <a:t>идеяның</a:t>
            </a:r>
            <a:r>
              <a:rPr lang="ru-RU" dirty="0"/>
              <a:t> </a:t>
            </a:r>
            <a:r>
              <a:rPr lang="ru-RU" dirty="0" err="1"/>
              <a:t>ұғымынан</a:t>
            </a:r>
            <a:r>
              <a:rPr lang="ru-RU" dirty="0"/>
              <a:t> </a:t>
            </a:r>
            <a:r>
              <a:rPr lang="ru-RU" dirty="0" err="1"/>
              <a:t>өзгешелігі</a:t>
            </a:r>
            <a:r>
              <a:rPr lang="ru-RU" dirty="0"/>
              <a:t> </a:t>
            </a:r>
            <a:r>
              <a:rPr lang="ru-RU" dirty="0" err="1"/>
              <a:t>жоқ</a:t>
            </a:r>
            <a:r>
              <a:rPr lang="ru-RU" dirty="0"/>
              <a:t>, </a:t>
            </a:r>
            <a:r>
              <a:rPr lang="ru-RU" dirty="0" err="1"/>
              <a:t>ол</a:t>
            </a:r>
            <a:r>
              <a:rPr lang="ru-RU" dirty="0"/>
              <a:t> тек </a:t>
            </a:r>
            <a:r>
              <a:rPr lang="ru-RU" dirty="0" err="1"/>
              <a:t>ұғымдардың</a:t>
            </a:r>
            <a:r>
              <a:rPr lang="ru-RU" dirty="0"/>
              <a:t> </a:t>
            </a:r>
            <a:r>
              <a:rPr lang="ru-RU" dirty="0" err="1"/>
              <a:t>бір</a:t>
            </a:r>
            <a:r>
              <a:rPr lang="ru-RU" dirty="0"/>
              <a:t> </a:t>
            </a:r>
            <a:r>
              <a:rPr lang="ru-RU" dirty="0" err="1"/>
              <a:t>айрықша</a:t>
            </a:r>
            <a:r>
              <a:rPr lang="ru-RU" dirty="0"/>
              <a:t> </a:t>
            </a:r>
            <a:r>
              <a:rPr lang="ru-RU" dirty="0" err="1"/>
              <a:t>мәнді</a:t>
            </a:r>
            <a:r>
              <a:rPr lang="ru-RU" dirty="0"/>
              <a:t> </a:t>
            </a:r>
            <a:r>
              <a:rPr lang="ru-RU" dirty="0" err="1"/>
              <a:t>түрі</a:t>
            </a:r>
            <a:r>
              <a:rPr lang="ru-RU" dirty="0"/>
              <a:t> </a:t>
            </a:r>
            <a:r>
              <a:rPr lang="ru-RU" dirty="0" err="1"/>
              <a:t>болып</a:t>
            </a:r>
            <a:r>
              <a:rPr lang="ru-RU" dirty="0"/>
              <a:t> </a:t>
            </a:r>
            <a:r>
              <a:rPr lang="ru-RU" dirty="0" err="1"/>
              <a:t>қана</a:t>
            </a:r>
            <a:r>
              <a:rPr lang="ru-RU" dirty="0"/>
              <a:t> </a:t>
            </a:r>
            <a:r>
              <a:rPr lang="ru-RU" dirty="0" err="1"/>
              <a:t>қалады</a:t>
            </a:r>
            <a:r>
              <a:rPr lang="ru-RU" dirty="0" smtClean="0"/>
              <a:t>.</a:t>
            </a:r>
          </a:p>
          <a:p>
            <a:r>
              <a:rPr lang="ru-RU" dirty="0" smtClean="0"/>
              <a:t> </a:t>
            </a:r>
            <a:r>
              <a:rPr lang="ru-RU" dirty="0"/>
              <a:t>Ал </a:t>
            </a:r>
            <a:r>
              <a:rPr lang="ru-RU" dirty="0" err="1"/>
              <a:t>адамның</a:t>
            </a:r>
            <a:r>
              <a:rPr lang="ru-RU" dirty="0"/>
              <a:t> </a:t>
            </a:r>
            <a:r>
              <a:rPr lang="ru-RU" dirty="0" err="1"/>
              <a:t>жасампаздық</a:t>
            </a:r>
            <a:r>
              <a:rPr lang="ru-RU" dirty="0"/>
              <a:t> </a:t>
            </a:r>
            <a:r>
              <a:rPr lang="ru-RU" dirty="0" err="1"/>
              <a:t>қызметтерінде</a:t>
            </a:r>
            <a:r>
              <a:rPr lang="ru-RU" dirty="0"/>
              <a:t>, </a:t>
            </a:r>
            <a:r>
              <a:rPr lang="ru-RU" dirty="0" err="1"/>
              <a:t>өндірістік</a:t>
            </a:r>
            <a:r>
              <a:rPr lang="ru-RU" dirty="0"/>
              <a:t>, </a:t>
            </a:r>
            <a:r>
              <a:rPr lang="ru-RU" dirty="0" err="1"/>
              <a:t>әлеуметтік</a:t>
            </a:r>
            <a:r>
              <a:rPr lang="ru-RU" dirty="0"/>
              <a:t>, </a:t>
            </a:r>
            <a:r>
              <a:rPr lang="ru-RU" dirty="0" err="1"/>
              <a:t>т.б</a:t>
            </a:r>
            <a:r>
              <a:rPr lang="ru-RU" dirty="0"/>
              <a:t>. </a:t>
            </a:r>
            <a:r>
              <a:rPr lang="ru-RU" dirty="0" err="1"/>
              <a:t>іс-әрекеттерінде</a:t>
            </a:r>
            <a:r>
              <a:rPr lang="ru-RU" dirty="0"/>
              <a:t> </a:t>
            </a:r>
            <a:r>
              <a:rPr lang="ru-RU" dirty="0" err="1"/>
              <a:t>ол</a:t>
            </a:r>
            <a:r>
              <a:rPr lang="ru-RU" dirty="0"/>
              <a:t> </a:t>
            </a:r>
            <a:r>
              <a:rPr lang="ru-RU" dirty="0" err="1"/>
              <a:t>ұғым</a:t>
            </a:r>
            <a:r>
              <a:rPr lang="ru-RU" dirty="0"/>
              <a:t> </a:t>
            </a:r>
            <a:r>
              <a:rPr lang="ru-RU" dirty="0" err="1"/>
              <a:t>емес</a:t>
            </a:r>
            <a:r>
              <a:rPr lang="ru-RU" dirty="0"/>
              <a:t>, </a:t>
            </a:r>
            <a:r>
              <a:rPr lang="ru-RU" dirty="0" err="1"/>
              <a:t>ойлаудың</a:t>
            </a:r>
            <a:r>
              <a:rPr lang="ru-RU" dirty="0"/>
              <a:t> </a:t>
            </a:r>
            <a:r>
              <a:rPr lang="ru-RU" dirty="0" err="1"/>
              <a:t>тіпті</a:t>
            </a:r>
            <a:r>
              <a:rPr lang="ru-RU" dirty="0"/>
              <a:t> </a:t>
            </a:r>
            <a:r>
              <a:rPr lang="ru-RU" dirty="0" err="1"/>
              <a:t>басқа</a:t>
            </a:r>
            <a:r>
              <a:rPr lang="ru-RU" dirty="0"/>
              <a:t> </a:t>
            </a:r>
            <a:r>
              <a:rPr lang="ru-RU" dirty="0" err="1"/>
              <a:t>формасы</a:t>
            </a:r>
            <a:r>
              <a:rPr lang="ru-RU" dirty="0"/>
              <a:t> </a:t>
            </a:r>
            <a:r>
              <a:rPr lang="ru-RU" dirty="0" err="1"/>
              <a:t>екендігі</a:t>
            </a:r>
            <a:r>
              <a:rPr lang="ru-RU" dirty="0"/>
              <a:t> </a:t>
            </a:r>
            <a:r>
              <a:rPr lang="ru-RU" dirty="0" err="1"/>
              <a:t>айқындалады</a:t>
            </a:r>
            <a:r>
              <a:rPr lang="ru-RU" dirty="0"/>
              <a:t>. </a:t>
            </a:r>
            <a:r>
              <a:rPr lang="ru-RU" dirty="0" err="1"/>
              <a:t>Адамның</a:t>
            </a:r>
            <a:r>
              <a:rPr lang="ru-RU" dirty="0"/>
              <a:t> </a:t>
            </a:r>
            <a:r>
              <a:rPr lang="ru-RU" dirty="0" err="1"/>
              <a:t>кез</a:t>
            </a:r>
            <a:r>
              <a:rPr lang="ru-RU" dirty="0"/>
              <a:t> </a:t>
            </a:r>
            <a:r>
              <a:rPr lang="ru-RU" dirty="0" err="1"/>
              <a:t>келген</a:t>
            </a:r>
            <a:r>
              <a:rPr lang="ru-RU" dirty="0"/>
              <a:t> </a:t>
            </a:r>
            <a:r>
              <a:rPr lang="ru-RU" dirty="0" err="1"/>
              <a:t>бір</a:t>
            </a:r>
            <a:r>
              <a:rPr lang="ru-RU" dirty="0"/>
              <a:t> </a:t>
            </a:r>
            <a:r>
              <a:rPr lang="ru-RU" dirty="0" err="1"/>
              <a:t>бұйымды</a:t>
            </a:r>
            <a:r>
              <a:rPr lang="ru-RU" dirty="0"/>
              <a:t> </a:t>
            </a:r>
            <a:r>
              <a:rPr lang="ru-RU" dirty="0" err="1"/>
              <a:t>жасауын</a:t>
            </a:r>
            <a:r>
              <a:rPr lang="ru-RU" dirty="0"/>
              <a:t> </a:t>
            </a:r>
            <a:r>
              <a:rPr lang="ru-RU" dirty="0" err="1"/>
              <a:t>алсақ</a:t>
            </a:r>
            <a:r>
              <a:rPr lang="ru-RU" dirty="0"/>
              <a:t>, </a:t>
            </a:r>
            <a:r>
              <a:rPr lang="ru-RU" dirty="0" err="1"/>
              <a:t>онда</a:t>
            </a:r>
            <a:r>
              <a:rPr lang="ru-RU" dirty="0"/>
              <a:t> </a:t>
            </a:r>
            <a:r>
              <a:rPr lang="ru-RU" dirty="0" err="1"/>
              <a:t>сол</a:t>
            </a:r>
            <a:r>
              <a:rPr lang="ru-RU" dirty="0"/>
              <a:t> </a:t>
            </a:r>
            <a:r>
              <a:rPr lang="ru-RU" dirty="0" err="1"/>
              <a:t>бұйымның</a:t>
            </a:r>
            <a:r>
              <a:rPr lang="ru-RU" dirty="0"/>
              <a:t> </a:t>
            </a:r>
            <a:r>
              <a:rPr lang="ru-RU" dirty="0" err="1"/>
              <a:t>бейнесі</a:t>
            </a:r>
            <a:r>
              <a:rPr lang="ru-RU" dirty="0"/>
              <a:t> </a:t>
            </a:r>
            <a:r>
              <a:rPr lang="ru-RU" dirty="0" err="1"/>
              <a:t>ғана</a:t>
            </a:r>
            <a:r>
              <a:rPr lang="ru-RU" dirty="0"/>
              <a:t> </a:t>
            </a:r>
            <a:r>
              <a:rPr lang="ru-RU" dirty="0" err="1"/>
              <a:t>емес</a:t>
            </a:r>
            <a:r>
              <a:rPr lang="ru-RU" dirty="0"/>
              <a:t>, </a:t>
            </a:r>
            <a:r>
              <a:rPr lang="ru-RU" dirty="0" err="1"/>
              <a:t>оның</a:t>
            </a:r>
            <a:r>
              <a:rPr lang="ru-RU" dirty="0"/>
              <a:t> </a:t>
            </a:r>
            <a:r>
              <a:rPr lang="ru-RU" dirty="0" err="1"/>
              <a:t>адамға</a:t>
            </a:r>
            <a:r>
              <a:rPr lang="ru-RU" dirty="0"/>
              <a:t> </a:t>
            </a:r>
            <a:r>
              <a:rPr lang="ru-RU" dirty="0" err="1"/>
              <a:t>қажет</a:t>
            </a:r>
            <a:r>
              <a:rPr lang="ru-RU" dirty="0"/>
              <a:t> </a:t>
            </a:r>
            <a:r>
              <a:rPr lang="ru-RU" dirty="0" err="1"/>
              <a:t>қасиеттері</a:t>
            </a:r>
            <a:r>
              <a:rPr lang="ru-RU" dirty="0"/>
              <a:t>, оны </a:t>
            </a:r>
            <a:r>
              <a:rPr lang="ru-RU" dirty="0" err="1"/>
              <a:t>жасайтын</a:t>
            </a:r>
            <a:r>
              <a:rPr lang="ru-RU" dirty="0"/>
              <a:t> </a:t>
            </a:r>
            <a:r>
              <a:rPr lang="ru-RU" dirty="0" err="1"/>
              <a:t>материалды</a:t>
            </a:r>
            <a:r>
              <a:rPr lang="ru-RU" dirty="0"/>
              <a:t> </a:t>
            </a:r>
            <a:r>
              <a:rPr lang="ru-RU" dirty="0" err="1"/>
              <a:t>өңдеу</a:t>
            </a:r>
            <a:r>
              <a:rPr lang="ru-RU" dirty="0"/>
              <a:t>, </a:t>
            </a:r>
            <a:r>
              <a:rPr lang="ru-RU" dirty="0" err="1"/>
              <a:t>ондағы</a:t>
            </a:r>
            <a:r>
              <a:rPr lang="ru-RU" dirty="0"/>
              <a:t> </a:t>
            </a:r>
            <a:r>
              <a:rPr lang="ru-RU" dirty="0" err="1"/>
              <a:t>құралдар</a:t>
            </a:r>
            <a:r>
              <a:rPr lang="ru-RU" dirty="0"/>
              <a:t>, </a:t>
            </a:r>
            <a:r>
              <a:rPr lang="ru-RU" dirty="0" err="1"/>
              <a:t>әрбір</a:t>
            </a:r>
            <a:r>
              <a:rPr lang="ru-RU" dirty="0"/>
              <a:t> </a:t>
            </a:r>
            <a:r>
              <a:rPr lang="ru-RU" dirty="0" err="1"/>
              <a:t>қимыл</a:t>
            </a:r>
            <a:r>
              <a:rPr lang="ru-RU" dirty="0"/>
              <a:t>, </a:t>
            </a:r>
            <a:r>
              <a:rPr lang="ru-RU" dirty="0" err="1"/>
              <a:t>әдіс</a:t>
            </a:r>
            <a:r>
              <a:rPr lang="ru-RU" dirty="0"/>
              <a:t>, </a:t>
            </a:r>
            <a:r>
              <a:rPr lang="ru-RU" dirty="0" err="1"/>
              <a:t>т.с.с</a:t>
            </a:r>
            <a:r>
              <a:rPr lang="ru-RU" dirty="0"/>
              <a:t>. </a:t>
            </a:r>
            <a:r>
              <a:rPr lang="ru-RU" dirty="0" err="1"/>
              <a:t>тізбегі</a:t>
            </a:r>
            <a:r>
              <a:rPr lang="ru-RU" dirty="0"/>
              <a:t> ой </a:t>
            </a:r>
            <a:r>
              <a:rPr lang="ru-RU" dirty="0" err="1"/>
              <a:t>жүзінде</a:t>
            </a:r>
            <a:r>
              <a:rPr lang="ru-RU" dirty="0"/>
              <a:t> </a:t>
            </a:r>
            <a:r>
              <a:rPr lang="ru-RU" dirty="0" err="1"/>
              <a:t>оның</a:t>
            </a:r>
            <a:r>
              <a:rPr lang="ru-RU" dirty="0"/>
              <a:t> </a:t>
            </a:r>
            <a:r>
              <a:rPr lang="ru-RU" dirty="0" err="1"/>
              <a:t>көз</a:t>
            </a:r>
            <a:r>
              <a:rPr lang="ru-RU" dirty="0"/>
              <a:t> </a:t>
            </a:r>
            <a:r>
              <a:rPr lang="ru-RU" dirty="0" err="1"/>
              <a:t>алдынан</a:t>
            </a:r>
            <a:r>
              <a:rPr lang="ru-RU" dirty="0"/>
              <a:t> </a:t>
            </a:r>
            <a:r>
              <a:rPr lang="ru-RU" dirty="0" err="1"/>
              <a:t>өтеді</a:t>
            </a:r>
            <a:r>
              <a:rPr lang="ru-RU" dirty="0"/>
              <a:t>. </a:t>
            </a:r>
            <a:br>
              <a:rPr lang="ru-RU" dirty="0"/>
            </a:br>
            <a:endParaRPr lang="ru-RU" dirty="0"/>
          </a:p>
        </p:txBody>
      </p:sp>
    </p:spTree>
    <p:extLst>
      <p:ext uri="{BB962C8B-B14F-4D97-AF65-F5344CB8AC3E}">
        <p14:creationId xmlns:p14="http://schemas.microsoft.com/office/powerpoint/2010/main" val="776069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77500" lnSpcReduction="20000"/>
          </a:bodyPr>
          <a:lstStyle/>
          <a:p>
            <a:pPr algn="just"/>
            <a:r>
              <a:rPr lang="ru-RU" dirty="0" err="1"/>
              <a:t>Оның</a:t>
            </a:r>
            <a:r>
              <a:rPr lang="ru-RU" dirty="0"/>
              <a:t> </a:t>
            </a:r>
            <a:r>
              <a:rPr lang="ru-RU" dirty="0" err="1"/>
              <a:t>екінші</a:t>
            </a:r>
            <a:r>
              <a:rPr lang="ru-RU" dirty="0"/>
              <a:t> </a:t>
            </a:r>
            <a:r>
              <a:rPr lang="ru-RU" dirty="0" err="1"/>
              <a:t>жағы</a:t>
            </a:r>
            <a:r>
              <a:rPr lang="ru-RU" dirty="0"/>
              <a:t> – </a:t>
            </a:r>
            <a:r>
              <a:rPr lang="ru-RU" dirty="0" err="1"/>
              <a:t>сол</a:t>
            </a:r>
            <a:r>
              <a:rPr lang="ru-RU" dirty="0"/>
              <a:t> </a:t>
            </a:r>
            <a:r>
              <a:rPr lang="ru-RU" dirty="0" err="1"/>
              <a:t>іске</a:t>
            </a:r>
            <a:r>
              <a:rPr lang="ru-RU" dirty="0"/>
              <a:t> </a:t>
            </a:r>
            <a:r>
              <a:rPr lang="ru-RU" dirty="0" err="1"/>
              <a:t>кіріспестен</a:t>
            </a:r>
            <a:r>
              <a:rPr lang="ru-RU" dirty="0"/>
              <a:t> </a:t>
            </a:r>
            <a:r>
              <a:rPr lang="ru-RU" dirty="0" err="1"/>
              <a:t>бұрынғы</a:t>
            </a:r>
            <a:r>
              <a:rPr lang="ru-RU" dirty="0"/>
              <a:t> </a:t>
            </a:r>
            <a:r>
              <a:rPr lang="ru-RU" dirty="0" err="1"/>
              <a:t>ойлар</a:t>
            </a:r>
            <a:r>
              <a:rPr lang="ru-RU" dirty="0"/>
              <a:t> мен </a:t>
            </a:r>
            <a:r>
              <a:rPr lang="ru-RU" dirty="0" err="1"/>
              <a:t>бейнелер</a:t>
            </a:r>
            <a:r>
              <a:rPr lang="ru-RU" dirty="0"/>
              <a:t> </a:t>
            </a:r>
            <a:r>
              <a:rPr lang="ru-RU" dirty="0" err="1"/>
              <a:t>желісі</a:t>
            </a:r>
            <a:r>
              <a:rPr lang="ru-RU" dirty="0"/>
              <a:t>. </a:t>
            </a:r>
            <a:r>
              <a:rPr lang="ru-RU" dirty="0" err="1"/>
              <a:t>ж</a:t>
            </a:r>
            <a:r>
              <a:rPr lang="ru-RU" dirty="0" err="1" smtClean="0"/>
              <a:t>әне</a:t>
            </a:r>
            <a:r>
              <a:rPr lang="ru-RU" dirty="0" smtClean="0"/>
              <a:t> </a:t>
            </a:r>
            <a:r>
              <a:rPr lang="ru-RU" dirty="0" err="1"/>
              <a:t>адам</a:t>
            </a:r>
            <a:r>
              <a:rPr lang="ru-RU" dirty="0"/>
              <a:t> оны </a:t>
            </a:r>
            <a:r>
              <a:rPr lang="ru-RU" dirty="0" err="1" smtClean="0"/>
              <a:t>санрет</a:t>
            </a:r>
            <a:r>
              <a:rPr lang="ru-RU" dirty="0" smtClean="0"/>
              <a:t> </a:t>
            </a:r>
            <a:r>
              <a:rPr lang="ru-RU" dirty="0"/>
              <a:t>ой </a:t>
            </a:r>
            <a:r>
              <a:rPr lang="ru-RU" dirty="0" err="1"/>
              <a:t>жүзінде</a:t>
            </a:r>
            <a:r>
              <a:rPr lang="ru-RU" dirty="0"/>
              <a:t> </a:t>
            </a:r>
            <a:r>
              <a:rPr lang="ru-RU" dirty="0" err="1"/>
              <a:t>өзгертуі</a:t>
            </a:r>
            <a:r>
              <a:rPr lang="ru-RU" dirty="0"/>
              <a:t> </a:t>
            </a:r>
            <a:r>
              <a:rPr lang="ru-RU" dirty="0" err="1"/>
              <a:t>мүмкін</a:t>
            </a:r>
            <a:r>
              <a:rPr lang="ru-RU" dirty="0"/>
              <a:t>. </a:t>
            </a:r>
            <a:endParaRPr lang="ru-RU" dirty="0" smtClean="0"/>
          </a:p>
          <a:p>
            <a:pPr algn="just"/>
            <a:r>
              <a:rPr lang="ru-RU" dirty="0" smtClean="0"/>
              <a:t>Осы </a:t>
            </a:r>
            <a:r>
              <a:rPr lang="ru-RU" dirty="0" err="1"/>
              <a:t>әлі</a:t>
            </a:r>
            <a:r>
              <a:rPr lang="ru-RU" dirty="0"/>
              <a:t> </a:t>
            </a:r>
            <a:r>
              <a:rPr lang="ru-RU" dirty="0" err="1"/>
              <a:t>іске</a:t>
            </a:r>
            <a:r>
              <a:rPr lang="ru-RU" dirty="0"/>
              <a:t> </a:t>
            </a:r>
            <a:r>
              <a:rPr lang="ru-RU" dirty="0" err="1"/>
              <a:t>аспаған</a:t>
            </a:r>
            <a:r>
              <a:rPr lang="ru-RU" dirty="0"/>
              <a:t>, </a:t>
            </a:r>
            <a:r>
              <a:rPr lang="ru-RU" dirty="0" err="1"/>
              <a:t>бірақ</a:t>
            </a:r>
            <a:r>
              <a:rPr lang="ru-RU" dirty="0"/>
              <a:t> </a:t>
            </a:r>
            <a:r>
              <a:rPr lang="ru-RU" dirty="0" err="1"/>
              <a:t>тікелей</a:t>
            </a:r>
            <a:r>
              <a:rPr lang="ru-RU" dirty="0"/>
              <a:t> </a:t>
            </a:r>
            <a:r>
              <a:rPr lang="ru-RU" dirty="0" err="1"/>
              <a:t>іске</a:t>
            </a:r>
            <a:r>
              <a:rPr lang="ru-RU" dirty="0"/>
              <a:t> </a:t>
            </a:r>
            <a:r>
              <a:rPr lang="ru-RU" dirty="0" err="1"/>
              <a:t>асуға</a:t>
            </a:r>
            <a:r>
              <a:rPr lang="ru-RU" dirty="0"/>
              <a:t> </a:t>
            </a:r>
            <a:r>
              <a:rPr lang="ru-RU" dirty="0" err="1"/>
              <a:t>дайын</a:t>
            </a:r>
            <a:r>
              <a:rPr lang="ru-RU" dirty="0"/>
              <a:t> </a:t>
            </a:r>
            <a:r>
              <a:rPr lang="ru-RU" dirty="0" err="1"/>
              <a:t>ойлар</a:t>
            </a:r>
            <a:r>
              <a:rPr lang="ru-RU" dirty="0"/>
              <a:t> мен </a:t>
            </a:r>
            <a:r>
              <a:rPr lang="ru-RU" dirty="0" err="1"/>
              <a:t>бейнелердің</a:t>
            </a:r>
            <a:r>
              <a:rPr lang="ru-RU" dirty="0"/>
              <a:t> </a:t>
            </a:r>
            <a:r>
              <a:rPr lang="ru-RU" dirty="0" err="1"/>
              <a:t>жүйесі</a:t>
            </a:r>
            <a:r>
              <a:rPr lang="ru-RU" dirty="0"/>
              <a:t> </a:t>
            </a:r>
            <a:r>
              <a:rPr lang="ru-RU" dirty="0" err="1"/>
              <a:t>тұтасымен</a:t>
            </a:r>
            <a:r>
              <a:rPr lang="ru-RU" dirty="0"/>
              <a:t> идея </a:t>
            </a:r>
            <a:r>
              <a:rPr lang="ru-RU" dirty="0" err="1"/>
              <a:t>болады</a:t>
            </a:r>
            <a:r>
              <a:rPr lang="ru-RU" dirty="0"/>
              <a:t>. </a:t>
            </a:r>
            <a:r>
              <a:rPr lang="ru-RU" dirty="0" err="1"/>
              <a:t>Онда</a:t>
            </a:r>
            <a:r>
              <a:rPr lang="ru-RU" dirty="0"/>
              <a:t> </a:t>
            </a:r>
            <a:r>
              <a:rPr lang="ru-RU" dirty="0" err="1"/>
              <a:t>объективтік</a:t>
            </a:r>
            <a:r>
              <a:rPr lang="ru-RU" dirty="0"/>
              <a:t> </a:t>
            </a:r>
            <a:r>
              <a:rPr lang="ru-RU" dirty="0" err="1"/>
              <a:t>дүниені</a:t>
            </a:r>
            <a:r>
              <a:rPr lang="ru-RU" dirty="0"/>
              <a:t> </a:t>
            </a:r>
            <a:r>
              <a:rPr lang="ru-RU" dirty="0" err="1"/>
              <a:t>бейнелеу</a:t>
            </a:r>
            <a:r>
              <a:rPr lang="ru-RU" dirty="0"/>
              <a:t> бар, </a:t>
            </a:r>
            <a:r>
              <a:rPr lang="ru-RU" dirty="0" err="1"/>
              <a:t>бірақ</a:t>
            </a:r>
            <a:r>
              <a:rPr lang="ru-RU" dirty="0"/>
              <a:t> </a:t>
            </a:r>
            <a:r>
              <a:rPr lang="ru-RU" dirty="0" err="1"/>
              <a:t>ол</a:t>
            </a:r>
            <a:r>
              <a:rPr lang="ru-RU" dirty="0"/>
              <a:t> </a:t>
            </a:r>
            <a:r>
              <a:rPr lang="ru-RU" dirty="0" err="1"/>
              <a:t>бейне</a:t>
            </a:r>
            <a:r>
              <a:rPr lang="ru-RU" dirty="0"/>
              <a:t> </a:t>
            </a:r>
            <a:r>
              <a:rPr lang="ru-RU" dirty="0" err="1"/>
              <a:t>негізгі</a:t>
            </a:r>
            <a:r>
              <a:rPr lang="ru-RU" dirty="0"/>
              <a:t> </a:t>
            </a:r>
            <a:r>
              <a:rPr lang="ru-RU" dirty="0" err="1"/>
              <a:t>емес</a:t>
            </a:r>
            <a:r>
              <a:rPr lang="ru-RU" dirty="0"/>
              <a:t>. </a:t>
            </a:r>
            <a:r>
              <a:rPr lang="ru-RU" dirty="0" err="1"/>
              <a:t>Ойлар</a:t>
            </a:r>
            <a:r>
              <a:rPr lang="ru-RU" dirty="0"/>
              <a:t> мен </a:t>
            </a:r>
            <a:r>
              <a:rPr lang="ru-RU" dirty="0" err="1"/>
              <a:t>бейнелердің</a:t>
            </a:r>
            <a:r>
              <a:rPr lang="ru-RU" dirty="0"/>
              <a:t> </a:t>
            </a:r>
            <a:r>
              <a:rPr lang="ru-RU" dirty="0" err="1"/>
              <a:t>басым</a:t>
            </a:r>
            <a:r>
              <a:rPr lang="ru-RU" dirty="0"/>
              <a:t>, </a:t>
            </a:r>
            <a:r>
              <a:rPr lang="ru-RU" dirty="0" err="1"/>
              <a:t>негізгі</a:t>
            </a:r>
            <a:r>
              <a:rPr lang="ru-RU" dirty="0"/>
              <a:t> </a:t>
            </a:r>
            <a:r>
              <a:rPr lang="ru-RU" dirty="0" err="1"/>
              <a:t>жағы</a:t>
            </a:r>
            <a:r>
              <a:rPr lang="ru-RU" dirty="0"/>
              <a:t> – </a:t>
            </a:r>
            <a:r>
              <a:rPr lang="ru-RU" dirty="0" err="1"/>
              <a:t>өмірде</a:t>
            </a:r>
            <a:r>
              <a:rPr lang="ru-RU" dirty="0"/>
              <a:t>, </a:t>
            </a:r>
            <a:r>
              <a:rPr lang="ru-RU" dirty="0" err="1"/>
              <a:t>болмыста</a:t>
            </a:r>
            <a:r>
              <a:rPr lang="ru-RU" dirty="0"/>
              <a:t> </a:t>
            </a:r>
            <a:r>
              <a:rPr lang="ru-RU" dirty="0" err="1"/>
              <a:t>әлі</a:t>
            </a:r>
            <a:r>
              <a:rPr lang="ru-RU" dirty="0"/>
              <a:t> </a:t>
            </a:r>
            <a:r>
              <a:rPr lang="ru-RU" dirty="0" err="1"/>
              <a:t>жоқ</a:t>
            </a:r>
            <a:r>
              <a:rPr lang="ru-RU" dirty="0"/>
              <a:t>, </a:t>
            </a:r>
            <a:r>
              <a:rPr lang="ru-RU" dirty="0" err="1"/>
              <a:t>бірақ</a:t>
            </a:r>
            <a:r>
              <a:rPr lang="ru-RU" dirty="0"/>
              <a:t> </a:t>
            </a:r>
            <a:r>
              <a:rPr lang="ru-RU" dirty="0" err="1"/>
              <a:t>бұл</a:t>
            </a:r>
            <a:r>
              <a:rPr lang="ru-RU" dirty="0"/>
              <a:t> </a:t>
            </a:r>
            <a:r>
              <a:rPr lang="ru-RU" dirty="0" err="1"/>
              <a:t>ойлар</a:t>
            </a:r>
            <a:r>
              <a:rPr lang="ru-RU" dirty="0"/>
              <a:t> </a:t>
            </a:r>
            <a:r>
              <a:rPr lang="ru-RU" dirty="0" err="1"/>
              <a:t>болуға</a:t>
            </a:r>
            <a:r>
              <a:rPr lang="ru-RU" dirty="0"/>
              <a:t> </a:t>
            </a:r>
            <a:r>
              <a:rPr lang="ru-RU" dirty="0" err="1"/>
              <a:t>тиіс</a:t>
            </a:r>
            <a:r>
              <a:rPr lang="ru-RU" dirty="0"/>
              <a:t> </a:t>
            </a:r>
            <a:r>
              <a:rPr lang="ru-RU" dirty="0" err="1"/>
              <a:t>нәрсе</a:t>
            </a:r>
            <a:r>
              <a:rPr lang="ru-RU" dirty="0"/>
              <a:t> </a:t>
            </a:r>
            <a:r>
              <a:rPr lang="ru-RU" dirty="0" err="1"/>
              <a:t>туралы</a:t>
            </a:r>
            <a:r>
              <a:rPr lang="ru-RU" dirty="0"/>
              <a:t>. </a:t>
            </a:r>
            <a:r>
              <a:rPr lang="ru-RU" dirty="0" err="1"/>
              <a:t>Яғни</a:t>
            </a:r>
            <a:r>
              <a:rPr lang="ru-RU" dirty="0"/>
              <a:t>, </a:t>
            </a:r>
            <a:r>
              <a:rPr lang="ru-RU" dirty="0" err="1"/>
              <a:t>идеяның</a:t>
            </a:r>
            <a:r>
              <a:rPr lang="ru-RU" dirty="0"/>
              <a:t> </a:t>
            </a:r>
            <a:r>
              <a:rPr lang="ru-RU" dirty="0" err="1"/>
              <a:t>негізгі</a:t>
            </a:r>
            <a:r>
              <a:rPr lang="ru-RU" dirty="0"/>
              <a:t> </a:t>
            </a:r>
            <a:r>
              <a:rPr lang="ru-RU" dirty="0" err="1"/>
              <a:t>мазмұны</a:t>
            </a:r>
            <a:r>
              <a:rPr lang="ru-RU" dirty="0"/>
              <a:t> </a:t>
            </a:r>
            <a:r>
              <a:rPr lang="ru-RU" dirty="0" err="1"/>
              <a:t>барлық</a:t>
            </a:r>
            <a:r>
              <a:rPr lang="ru-RU" dirty="0"/>
              <a:t> </a:t>
            </a:r>
            <a:r>
              <a:rPr lang="ru-RU" dirty="0" err="1"/>
              <a:t>емес</a:t>
            </a:r>
            <a:r>
              <a:rPr lang="ru-RU" dirty="0"/>
              <a:t>, </a:t>
            </a:r>
            <a:r>
              <a:rPr lang="ru-RU" dirty="0" err="1"/>
              <a:t>тиістілік</a:t>
            </a:r>
            <a:r>
              <a:rPr lang="ru-RU" dirty="0"/>
              <a:t>. Ал </a:t>
            </a:r>
            <a:r>
              <a:rPr lang="ru-RU" dirty="0" err="1"/>
              <a:t>ұғымның</a:t>
            </a:r>
            <a:r>
              <a:rPr lang="ru-RU" dirty="0"/>
              <a:t> </a:t>
            </a:r>
            <a:r>
              <a:rPr lang="ru-RU" dirty="0" err="1"/>
              <a:t>негізгі</a:t>
            </a:r>
            <a:r>
              <a:rPr lang="ru-RU" dirty="0"/>
              <a:t> </a:t>
            </a:r>
            <a:r>
              <a:rPr lang="ru-RU" dirty="0" err="1"/>
              <a:t>мазмұны</a:t>
            </a:r>
            <a:r>
              <a:rPr lang="ru-RU" dirty="0"/>
              <a:t> – </a:t>
            </a:r>
            <a:r>
              <a:rPr lang="ru-RU" dirty="0" err="1"/>
              <a:t>барлық</a:t>
            </a:r>
            <a:r>
              <a:rPr lang="ru-RU" dirty="0"/>
              <a:t>, </a:t>
            </a:r>
            <a:r>
              <a:rPr lang="ru-RU" dirty="0" err="1"/>
              <a:t>ол</a:t>
            </a:r>
            <a:r>
              <a:rPr lang="ru-RU" dirty="0"/>
              <a:t> – бар </a:t>
            </a:r>
            <a:r>
              <a:rPr lang="ru-RU" dirty="0" err="1"/>
              <a:t>нәрсенің</a:t>
            </a:r>
            <a:r>
              <a:rPr lang="ru-RU" dirty="0"/>
              <a:t> </a:t>
            </a:r>
            <a:r>
              <a:rPr lang="ru-RU" dirty="0" err="1"/>
              <a:t>бейнесі</a:t>
            </a:r>
            <a:r>
              <a:rPr lang="ru-RU" dirty="0"/>
              <a:t>. </a:t>
            </a:r>
            <a:r>
              <a:rPr lang="ru-RU" dirty="0" err="1"/>
              <a:t>Ұғым</a:t>
            </a:r>
            <a:r>
              <a:rPr lang="ru-RU" dirty="0"/>
              <a:t> мен </a:t>
            </a:r>
            <a:r>
              <a:rPr lang="ru-RU" dirty="0" err="1"/>
              <a:t>идеяның</a:t>
            </a:r>
            <a:r>
              <a:rPr lang="ru-RU" dirty="0"/>
              <a:t> </a:t>
            </a:r>
            <a:r>
              <a:rPr lang="ru-RU" dirty="0" err="1"/>
              <a:t>негізгі</a:t>
            </a:r>
            <a:r>
              <a:rPr lang="ru-RU" dirty="0"/>
              <a:t> </a:t>
            </a:r>
            <a:r>
              <a:rPr lang="ru-RU" dirty="0" err="1"/>
              <a:t>айырмашылығы</a:t>
            </a:r>
            <a:r>
              <a:rPr lang="ru-RU" dirty="0"/>
              <a:t> </a:t>
            </a:r>
            <a:r>
              <a:rPr lang="ru-RU" dirty="0" err="1"/>
              <a:t>осында</a:t>
            </a:r>
            <a:r>
              <a:rPr lang="ru-RU" dirty="0"/>
              <a:t>.</a:t>
            </a:r>
            <a:br>
              <a:rPr lang="ru-RU" dirty="0"/>
            </a:br>
            <a:endParaRPr lang="ru-RU" dirty="0"/>
          </a:p>
        </p:txBody>
      </p:sp>
    </p:spTree>
    <p:extLst>
      <p:ext uri="{BB962C8B-B14F-4D97-AF65-F5344CB8AC3E}">
        <p14:creationId xmlns:p14="http://schemas.microsoft.com/office/powerpoint/2010/main" val="2740311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62000" y="654908"/>
            <a:ext cx="10668000" cy="5449175"/>
          </a:xfrm>
        </p:spPr>
        <p:txBody>
          <a:bodyPr>
            <a:normAutofit/>
          </a:bodyPr>
          <a:lstStyle/>
          <a:p>
            <a:pPr algn="just"/>
            <a:r>
              <a:rPr lang="ru-RU" dirty="0" err="1"/>
              <a:t>Идеялар</a:t>
            </a:r>
            <a:r>
              <a:rPr lang="ru-RU" dirty="0"/>
              <a:t>, </a:t>
            </a:r>
            <a:r>
              <a:rPr lang="ru-RU" dirty="0" err="1"/>
              <a:t>әсіресе</a:t>
            </a:r>
            <a:r>
              <a:rPr lang="ru-RU" dirty="0"/>
              <a:t>, </a:t>
            </a:r>
            <a:r>
              <a:rPr lang="ru-RU" dirty="0" err="1"/>
              <a:t>әлеуметтік</a:t>
            </a:r>
            <a:r>
              <a:rPr lang="ru-RU" dirty="0"/>
              <a:t> </a:t>
            </a:r>
            <a:r>
              <a:rPr lang="ru-RU" dirty="0" err="1"/>
              <a:t>өмірде</a:t>
            </a:r>
            <a:r>
              <a:rPr lang="ru-RU" dirty="0"/>
              <a:t>, </a:t>
            </a:r>
            <a:r>
              <a:rPr lang="ru-RU" dirty="0" err="1"/>
              <a:t>көркемөнерде</a:t>
            </a:r>
            <a:r>
              <a:rPr lang="ru-RU" dirty="0"/>
              <a:t>, </a:t>
            </a:r>
            <a:r>
              <a:rPr lang="ru-RU" dirty="0" err="1"/>
              <a:t>дінде</a:t>
            </a:r>
            <a:r>
              <a:rPr lang="ru-RU" dirty="0"/>
              <a:t>, </a:t>
            </a:r>
            <a:r>
              <a:rPr lang="ru-RU" dirty="0" err="1"/>
              <a:t>т.б</a:t>
            </a:r>
            <a:r>
              <a:rPr lang="ru-RU" dirty="0"/>
              <a:t>. </a:t>
            </a:r>
            <a:r>
              <a:rPr lang="ru-RU" dirty="0" err="1"/>
              <a:t>салаларда</a:t>
            </a:r>
            <a:r>
              <a:rPr lang="ru-RU" dirty="0"/>
              <a:t> </a:t>
            </a:r>
            <a:r>
              <a:rPr lang="ru-RU" dirty="0" err="1"/>
              <a:t>болуға</a:t>
            </a:r>
            <a:r>
              <a:rPr lang="ru-RU" dirty="0"/>
              <a:t> </a:t>
            </a:r>
            <a:r>
              <a:rPr lang="ru-RU" dirty="0" err="1"/>
              <a:t>тиістінің</a:t>
            </a:r>
            <a:r>
              <a:rPr lang="ru-RU" dirty="0"/>
              <a:t> </a:t>
            </a:r>
            <a:r>
              <a:rPr lang="ru-RU" dirty="0" err="1"/>
              <a:t>жалпы</a:t>
            </a:r>
            <a:r>
              <a:rPr lang="ru-RU" dirty="0"/>
              <a:t> </a:t>
            </a:r>
            <a:r>
              <a:rPr lang="ru-RU" dirty="0" err="1"/>
              <a:t>кескінін</a:t>
            </a:r>
            <a:r>
              <a:rPr lang="ru-RU" dirty="0"/>
              <a:t> </a:t>
            </a:r>
            <a:r>
              <a:rPr lang="ru-RU" dirty="0" err="1"/>
              <a:t>көрсетеді</a:t>
            </a:r>
            <a:r>
              <a:rPr lang="ru-RU" dirty="0"/>
              <a:t>, </a:t>
            </a:r>
            <a:r>
              <a:rPr lang="ru-RU" dirty="0" err="1"/>
              <a:t>соның</a:t>
            </a:r>
            <a:r>
              <a:rPr lang="ru-RU" dirty="0"/>
              <a:t> </a:t>
            </a:r>
            <a:r>
              <a:rPr lang="ru-RU" dirty="0" err="1"/>
              <a:t>жалпы</a:t>
            </a:r>
            <a:r>
              <a:rPr lang="ru-RU" dirty="0"/>
              <a:t> </a:t>
            </a:r>
            <a:r>
              <a:rPr lang="ru-RU" dirty="0" err="1"/>
              <a:t>бағытын</a:t>
            </a:r>
            <a:r>
              <a:rPr lang="ru-RU" dirty="0"/>
              <a:t> </a:t>
            </a:r>
            <a:r>
              <a:rPr lang="ru-RU" dirty="0" err="1"/>
              <a:t>анықтайды</a:t>
            </a:r>
            <a:r>
              <a:rPr lang="ru-RU" dirty="0"/>
              <a:t>. </a:t>
            </a:r>
            <a:r>
              <a:rPr lang="ru-RU" dirty="0" err="1"/>
              <a:t>Сол</a:t>
            </a:r>
            <a:r>
              <a:rPr lang="ru-RU" dirty="0"/>
              <a:t> </a:t>
            </a:r>
            <a:r>
              <a:rPr lang="ru-RU" dirty="0" err="1"/>
              <a:t>идеялардың</a:t>
            </a:r>
            <a:r>
              <a:rPr lang="ru-RU" dirty="0"/>
              <a:t> </a:t>
            </a:r>
            <a:r>
              <a:rPr lang="ru-RU" dirty="0" err="1"/>
              <a:t>негізінде</a:t>
            </a:r>
            <a:r>
              <a:rPr lang="ru-RU" dirty="0"/>
              <a:t> </a:t>
            </a:r>
            <a:r>
              <a:rPr lang="ru-RU" dirty="0" err="1"/>
              <a:t>кейін</a:t>
            </a:r>
            <a:r>
              <a:rPr lang="ru-RU" dirty="0"/>
              <a:t> </a:t>
            </a:r>
            <a:r>
              <a:rPr lang="ru-RU" dirty="0" err="1"/>
              <a:t>тұтас</a:t>
            </a:r>
            <a:r>
              <a:rPr lang="ru-RU" dirty="0"/>
              <a:t> </a:t>
            </a:r>
            <a:r>
              <a:rPr lang="ru-RU" dirty="0" err="1"/>
              <a:t>бір</a:t>
            </a:r>
            <a:r>
              <a:rPr lang="ru-RU" dirty="0"/>
              <a:t> </a:t>
            </a:r>
            <a:r>
              <a:rPr lang="ru-RU" dirty="0" err="1"/>
              <a:t>жүйелер</a:t>
            </a:r>
            <a:r>
              <a:rPr lang="ru-RU" dirty="0"/>
              <a:t>, </a:t>
            </a:r>
            <a:r>
              <a:rPr lang="ru-RU" dirty="0" err="1"/>
              <a:t>олардың</a:t>
            </a:r>
            <a:r>
              <a:rPr lang="ru-RU" dirty="0"/>
              <a:t> </a:t>
            </a:r>
            <a:r>
              <a:rPr lang="ru-RU" dirty="0" err="1"/>
              <a:t>нақты</a:t>
            </a:r>
            <a:r>
              <a:rPr lang="ru-RU" dirty="0"/>
              <a:t> </a:t>
            </a:r>
            <a:r>
              <a:rPr lang="ru-RU" dirty="0" err="1"/>
              <a:t>түрлері</a:t>
            </a:r>
            <a:r>
              <a:rPr lang="ru-RU" dirty="0"/>
              <a:t> мен </a:t>
            </a:r>
            <a:r>
              <a:rPr lang="ru-RU" dirty="0" err="1"/>
              <a:t>формалары</a:t>
            </a:r>
            <a:r>
              <a:rPr lang="ru-RU" dirty="0"/>
              <a:t> </a:t>
            </a:r>
            <a:r>
              <a:rPr lang="ru-RU" dirty="0" err="1"/>
              <a:t>өрбиді</a:t>
            </a:r>
            <a:r>
              <a:rPr lang="ru-RU" dirty="0"/>
              <a:t>. Осы </a:t>
            </a:r>
            <a:r>
              <a:rPr lang="ru-RU" dirty="0" err="1"/>
              <a:t>жағынан</a:t>
            </a:r>
            <a:r>
              <a:rPr lang="ru-RU" dirty="0"/>
              <a:t> </a:t>
            </a:r>
            <a:r>
              <a:rPr lang="ru-RU" dirty="0" err="1"/>
              <a:t>алғанда</a:t>
            </a:r>
            <a:r>
              <a:rPr lang="ru-RU" dirty="0"/>
              <a:t> </a:t>
            </a:r>
            <a:r>
              <a:rPr lang="ru-RU" dirty="0" err="1"/>
              <a:t>идеялар</a:t>
            </a:r>
            <a:r>
              <a:rPr lang="ru-RU" dirty="0"/>
              <a:t> </a:t>
            </a:r>
            <a:r>
              <a:rPr lang="ru-RU" dirty="0" err="1"/>
              <a:t>әлеуметтік</a:t>
            </a:r>
            <a:r>
              <a:rPr lang="ru-RU" dirty="0"/>
              <a:t> </a:t>
            </a:r>
            <a:r>
              <a:rPr lang="ru-RU" dirty="0" err="1"/>
              <a:t>өмірде</a:t>
            </a:r>
            <a:r>
              <a:rPr lang="ru-RU" dirty="0"/>
              <a:t>, </a:t>
            </a:r>
            <a:r>
              <a:rPr lang="ru-RU" dirty="0" err="1"/>
              <a:t>көркемөнерде</a:t>
            </a:r>
            <a:r>
              <a:rPr lang="ru-RU" dirty="0"/>
              <a:t>, </a:t>
            </a:r>
            <a:r>
              <a:rPr lang="ru-RU" dirty="0" err="1"/>
              <a:t>дінде</a:t>
            </a:r>
            <a:r>
              <a:rPr lang="ru-RU" dirty="0"/>
              <a:t>, </a:t>
            </a:r>
            <a:r>
              <a:rPr lang="ru-RU" dirty="0" err="1"/>
              <a:t>философияда</a:t>
            </a:r>
            <a:r>
              <a:rPr lang="ru-RU" dirty="0"/>
              <a:t> </a:t>
            </a:r>
            <a:r>
              <a:rPr lang="ru-RU" dirty="0" err="1"/>
              <a:t>шын</a:t>
            </a:r>
            <a:r>
              <a:rPr lang="ru-RU" dirty="0"/>
              <a:t> </a:t>
            </a:r>
            <a:r>
              <a:rPr lang="ru-RU" dirty="0" err="1"/>
              <a:t>мәнінде</a:t>
            </a:r>
            <a:r>
              <a:rPr lang="ru-RU" dirty="0"/>
              <a:t> </a:t>
            </a:r>
            <a:r>
              <a:rPr lang="ru-RU" dirty="0" err="1"/>
              <a:t>белгілі</a:t>
            </a:r>
            <a:r>
              <a:rPr lang="ru-RU" dirty="0"/>
              <a:t> </a:t>
            </a:r>
            <a:r>
              <a:rPr lang="ru-RU" dirty="0" err="1"/>
              <a:t>бір</a:t>
            </a:r>
            <a:r>
              <a:rPr lang="ru-RU" dirty="0"/>
              <a:t> (</a:t>
            </a:r>
            <a:r>
              <a:rPr lang="ru-RU" dirty="0" err="1"/>
              <a:t>жалпыадамзаттық</a:t>
            </a:r>
            <a:r>
              <a:rPr lang="ru-RU" dirty="0"/>
              <a:t>, </a:t>
            </a:r>
            <a:r>
              <a:rPr lang="ru-RU" dirty="0" err="1"/>
              <a:t>ұлттық</a:t>
            </a:r>
            <a:r>
              <a:rPr lang="ru-RU" dirty="0"/>
              <a:t>, </a:t>
            </a:r>
            <a:r>
              <a:rPr lang="ru-RU" dirty="0" err="1"/>
              <a:t>гуманистік</a:t>
            </a:r>
            <a:r>
              <a:rPr lang="ru-RU" dirty="0"/>
              <a:t>, </a:t>
            </a:r>
            <a:r>
              <a:rPr lang="ru-RU" dirty="0" err="1"/>
              <a:t>т.б</a:t>
            </a:r>
            <a:r>
              <a:rPr lang="ru-RU" dirty="0"/>
              <a:t>.) </a:t>
            </a:r>
            <a:r>
              <a:rPr lang="ru-RU" dirty="0" err="1"/>
              <a:t>құндылықтармен</a:t>
            </a:r>
            <a:r>
              <a:rPr lang="ru-RU" dirty="0"/>
              <a:t> </a:t>
            </a:r>
            <a:r>
              <a:rPr lang="ru-RU" dirty="0" err="1"/>
              <a:t>тығыз</a:t>
            </a:r>
            <a:r>
              <a:rPr lang="ru-RU" dirty="0"/>
              <a:t> </a:t>
            </a:r>
            <a:r>
              <a:rPr lang="ru-RU" dirty="0" err="1"/>
              <a:t>байланысып</a:t>
            </a:r>
            <a:r>
              <a:rPr lang="ru-RU" dirty="0"/>
              <a:t> </a:t>
            </a:r>
            <a:r>
              <a:rPr lang="ru-RU" dirty="0" err="1"/>
              <a:t>жатады</a:t>
            </a:r>
            <a:r>
              <a:rPr lang="ru-RU" dirty="0"/>
              <a:t>.</a:t>
            </a:r>
            <a:br>
              <a:rPr lang="ru-RU" dirty="0"/>
            </a:br>
            <a:r>
              <a:rPr lang="ru-RU" dirty="0"/>
              <a:t/>
            </a:r>
            <a:br>
              <a:rPr lang="ru-RU" dirty="0"/>
            </a:br>
            <a:endParaRPr lang="ru-RU" dirty="0"/>
          </a:p>
        </p:txBody>
      </p:sp>
    </p:spTree>
    <p:extLst>
      <p:ext uri="{BB962C8B-B14F-4D97-AF65-F5344CB8AC3E}">
        <p14:creationId xmlns:p14="http://schemas.microsoft.com/office/powerpoint/2010/main" val="4078767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kk-KZ" dirty="0" smtClean="0"/>
              <a:t>Дәрісте қолданылған әдебиеттер тізімі</a:t>
            </a:r>
            <a:endParaRPr lang="ru-RU" dirty="0"/>
          </a:p>
        </p:txBody>
      </p:sp>
      <p:sp>
        <p:nvSpPr>
          <p:cNvPr id="3" name="Объект 2"/>
          <p:cNvSpPr>
            <a:spLocks noGrp="1"/>
          </p:cNvSpPr>
          <p:nvPr>
            <p:ph idx="1"/>
          </p:nvPr>
        </p:nvSpPr>
        <p:spPr/>
        <p:txBody>
          <a:bodyPr>
            <a:normAutofit fontScale="92500" lnSpcReduction="20000"/>
          </a:bodyPr>
          <a:lstStyle/>
          <a:p>
            <a:pPr marL="342900" indent="-342900"/>
            <a:r>
              <a:rPr lang="ru-RU" dirty="0" err="1">
                <a:latin typeface="Arial" panose="020B0604020202020204" pitchFamily="34" charset="0"/>
                <a:cs typeface="Arial" panose="020B0604020202020204" pitchFamily="34" charset="0"/>
              </a:rPr>
              <a:t>Лавджой</a:t>
            </a:r>
            <a:r>
              <a:rPr lang="ru-RU" dirty="0">
                <a:latin typeface="Arial" panose="020B0604020202020204" pitchFamily="34" charset="0"/>
                <a:cs typeface="Arial" panose="020B0604020202020204" pitchFamily="34" charset="0"/>
              </a:rPr>
              <a:t> А. Великая цепь бытия: История идеи / Пер. с англ. В. Софронова-</a:t>
            </a:r>
            <a:r>
              <a:rPr lang="ru-RU" dirty="0" err="1">
                <a:latin typeface="Arial" panose="020B0604020202020204" pitchFamily="34" charset="0"/>
                <a:cs typeface="Arial" panose="020B0604020202020204" pitchFamily="34" charset="0"/>
              </a:rPr>
              <a:t>Антомони</a:t>
            </a:r>
            <a:r>
              <a:rPr lang="ru-RU" dirty="0">
                <a:latin typeface="Arial" panose="020B0604020202020204" pitchFamily="34" charset="0"/>
                <a:cs typeface="Arial" panose="020B0604020202020204" pitchFamily="34" charset="0"/>
              </a:rPr>
              <a:t>. — М.: Дом интеллектуальной книги, 2001. — 376 с. // </a:t>
            </a:r>
            <a:r>
              <a:rPr lang="ru-RU" u="sng" dirty="0">
                <a:latin typeface="Arial" panose="020B0604020202020204" pitchFamily="34" charset="0"/>
                <a:cs typeface="Arial" panose="020B0604020202020204" pitchFamily="34" charset="0"/>
                <a:hlinkClick r:id="rId2"/>
              </a:rPr>
              <a:t>#"#"&gt;#"#"&gt;http://www.igh.ras.ru/intellect</a:t>
            </a:r>
            <a:r>
              <a:rPr lang="ru-RU" dirty="0">
                <a:latin typeface="Arial" panose="020B0604020202020204" pitchFamily="34" charset="0"/>
                <a:cs typeface="Arial" panose="020B0604020202020204" pitchFamily="34" charset="0"/>
              </a:rPr>
              <a:t>.</a:t>
            </a:r>
          </a:p>
          <a:p>
            <a:pPr marL="342900" indent="-342900"/>
            <a:r>
              <a:rPr lang="ru-RU" dirty="0">
                <a:latin typeface="Arial" panose="020B0604020202020204" pitchFamily="34" charset="0"/>
                <a:cs typeface="Arial" panose="020B0604020202020204" pitchFamily="34" charset="0"/>
              </a:rPr>
              <a:t> </a:t>
            </a:r>
            <a:r>
              <a:rPr lang="ru-RU" dirty="0" err="1">
                <a:latin typeface="Arial" panose="020B0604020202020204" pitchFamily="34" charset="0"/>
                <a:cs typeface="Arial" panose="020B0604020202020204" pitchFamily="34" charset="0"/>
              </a:rPr>
              <a:t>Хлуднева</a:t>
            </a:r>
            <a:r>
              <a:rPr lang="ru-RU" dirty="0">
                <a:latin typeface="Arial" panose="020B0604020202020204" pitchFamily="34" charset="0"/>
                <a:cs typeface="Arial" panose="020B0604020202020204" pitchFamily="34" charset="0"/>
              </a:rPr>
              <a:t> С.В. Об очерке Артура </a:t>
            </a:r>
            <a:r>
              <a:rPr lang="ru-RU" dirty="0" err="1">
                <a:latin typeface="Arial" panose="020B0604020202020204" pitchFamily="34" charset="0"/>
                <a:cs typeface="Arial" panose="020B0604020202020204" pitchFamily="34" charset="0"/>
              </a:rPr>
              <a:t>Лавджоя</a:t>
            </a:r>
            <a:r>
              <a:rPr lang="ru-RU" dirty="0">
                <a:latin typeface="Arial" panose="020B0604020202020204" pitchFamily="34" charset="0"/>
                <a:cs typeface="Arial" panose="020B0604020202020204" pitchFamily="34" charset="0"/>
              </a:rPr>
              <a:t> "Историография идей" // История философии. – 2005. - </a:t>
            </a:r>
            <a:r>
              <a:rPr lang="ru-RU" dirty="0" err="1">
                <a:latin typeface="Arial" panose="020B0604020202020204" pitchFamily="34" charset="0"/>
                <a:cs typeface="Arial" panose="020B0604020202020204" pitchFamily="34" charset="0"/>
              </a:rPr>
              <a:t>Вып</a:t>
            </a:r>
            <a:r>
              <a:rPr lang="ru-RU" dirty="0">
                <a:latin typeface="Arial" panose="020B0604020202020204" pitchFamily="34" charset="0"/>
                <a:cs typeface="Arial" panose="020B0604020202020204" pitchFamily="34" charset="0"/>
              </a:rPr>
              <a:t>. 12. – с. 152-157.</a:t>
            </a:r>
          </a:p>
          <a:p>
            <a:pPr marL="342900" indent="-342900"/>
            <a:r>
              <a:rPr lang="ru-RU" dirty="0">
                <a:latin typeface="Arial" panose="020B0604020202020204" pitchFamily="34" charset="0"/>
                <a:cs typeface="Arial" panose="020B0604020202020204" pitchFamily="34" charset="0"/>
              </a:rPr>
              <a:t> Репина Л.П. Вызов постмодернизма и перспективы новой культурной и интеллектуальной истории // Одиссей. Человек в истории.1996. - М., 1996. с.25-38.</a:t>
            </a:r>
          </a:p>
          <a:p>
            <a:endParaRPr lang="ru-RU" dirty="0"/>
          </a:p>
        </p:txBody>
      </p:sp>
    </p:spTree>
    <p:extLst>
      <p:ext uri="{BB962C8B-B14F-4D97-AF65-F5344CB8AC3E}">
        <p14:creationId xmlns:p14="http://schemas.microsoft.com/office/powerpoint/2010/main" val="2068013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03188" y="761999"/>
            <a:ext cx="10626811" cy="5465805"/>
          </a:xfrm>
        </p:spPr>
        <p:txBody>
          <a:bodyPr>
            <a:normAutofit fontScale="90000"/>
          </a:bodyPr>
          <a:lstStyle/>
          <a:p>
            <a:pPr algn="just"/>
            <a:r>
              <a:rPr lang="ru-RU" sz="3600" dirty="0">
                <a:latin typeface="Times New Roman" panose="02020603050405020304" pitchFamily="18" charset="0"/>
                <a:cs typeface="Times New Roman" panose="02020603050405020304" pitchFamily="18" charset="0"/>
              </a:rPr>
              <a:t>1990-жылдардың </a:t>
            </a:r>
            <a:r>
              <a:rPr lang="ru-RU" sz="3600" dirty="0" err="1">
                <a:latin typeface="Times New Roman" panose="02020603050405020304" pitchFamily="18" charset="0"/>
                <a:cs typeface="Times New Roman" panose="02020603050405020304" pitchFamily="18" charset="0"/>
              </a:rPr>
              <a:t>бірінші</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жартысындағы</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эпистемологиялық</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дағдарыс</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жағдайында</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өткеннің</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тарихнамалық</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тәжірибесін</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қайта</a:t>
            </a:r>
            <a:r>
              <a:rPr lang="ru-RU" sz="3600" dirty="0">
                <a:latin typeface="Times New Roman" panose="02020603050405020304" pitchFamily="18" charset="0"/>
                <a:cs typeface="Times New Roman" panose="02020603050405020304" pitchFamily="18" charset="0"/>
              </a:rPr>
              <a:t> ой </a:t>
            </a:r>
            <a:r>
              <a:rPr lang="ru-RU" sz="3600" dirty="0" err="1">
                <a:latin typeface="Times New Roman" panose="02020603050405020304" pitchFamily="18" charset="0"/>
                <a:cs typeface="Times New Roman" panose="02020603050405020304" pitchFamily="18" charset="0"/>
              </a:rPr>
              <a:t>елегінен</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өткізіп</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әлемдік</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ғылыми</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қоғамдастықтың</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жетекші</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бөлігі</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өз</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тәжірибесін</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сырттан</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қарауға</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және</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заманауи</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қоғамтануда</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жинақталған</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микроанализдің</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теориялық</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арсеналын</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пайдалана</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отырып</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әлеуметтік</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тарихты</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тығыз</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қалыптардан</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арылуға</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жаңа</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идеяларды</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ассиммиляциялауға</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және</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жаңа</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зерттеу</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кеңістігіне</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шығуға</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арналған</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жаңа</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модельдерді</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әзірлеуге</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қабілетті</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болды</a:t>
            </a:r>
            <a:r>
              <a:rPr lang="ru-RU" sz="3600" dirty="0">
                <a:latin typeface="Times New Roman" panose="02020603050405020304" pitchFamily="18" charset="0"/>
                <a:cs typeface="Times New Roman" panose="02020603050405020304" pitchFamily="18" charset="0"/>
              </a:rPr>
              <a:t>.</a:t>
            </a:r>
            <a:br>
              <a:rPr lang="ru-RU" sz="3600"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rPr>
              <a:t/>
            </a:r>
            <a:br>
              <a:rPr lang="ru-RU" dirty="0">
                <a:latin typeface="Times New Roman" panose="02020603050405020304" pitchFamily="18" charset="0"/>
                <a:cs typeface="Times New Roman" panose="02020603050405020304" pitchFamily="18" charset="0"/>
              </a:rPr>
            </a:b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6106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2000" y="762000"/>
            <a:ext cx="10668000" cy="4291914"/>
          </a:xfrm>
        </p:spPr>
        <p:txBody>
          <a:bodyPr>
            <a:normAutofit/>
          </a:bodyPr>
          <a:lstStyle/>
          <a:p>
            <a:pPr algn="ctr"/>
            <a:r>
              <a:rPr lang="kk-KZ" dirty="0" smtClean="0">
                <a:latin typeface="Times New Roman" panose="02020603050405020304" pitchFamily="18" charset="0"/>
                <a:cs typeface="Times New Roman" panose="02020603050405020304" pitchFamily="18" charset="0"/>
              </a:rPr>
              <a:t>Идея ең ақиқат ұғым, объективтік ақиқат немесе ақиқаттың өзі. </a:t>
            </a:r>
            <a:br>
              <a:rPr lang="kk-KZ" dirty="0" smtClean="0">
                <a:latin typeface="Times New Roman" panose="02020603050405020304" pitchFamily="18" charset="0"/>
                <a:cs typeface="Times New Roman" panose="02020603050405020304" pitchFamily="18" charset="0"/>
              </a:rPr>
            </a:br>
            <a:r>
              <a:rPr lang="kk-KZ" dirty="0" smtClean="0">
                <a:latin typeface="Times New Roman" panose="02020603050405020304" pitchFamily="18" charset="0"/>
                <a:cs typeface="Times New Roman" panose="02020603050405020304" pitchFamily="18" charset="0"/>
              </a:rPr>
              <a:t>Идея әрбір жеке санада бар, бірақ ол күңгіртте жатыр.</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13714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xmlns="" id="{8FE660DD-0520-40BC-847D-4B6830161042}"/>
              </a:ext>
            </a:extLst>
          </p:cNvPr>
          <p:cNvSpPr>
            <a:spLocks noGrp="1"/>
          </p:cNvSpPr>
          <p:nvPr>
            <p:ph idx="1"/>
          </p:nvPr>
        </p:nvSpPr>
        <p:spPr>
          <a:xfrm>
            <a:off x="762000" y="308920"/>
            <a:ext cx="10668000" cy="5795164"/>
          </a:xfrm>
        </p:spPr>
        <p:txBody>
          <a:bodyPr>
            <a:normAutofit fontScale="92500" lnSpcReduction="10000"/>
          </a:bodyPr>
          <a:lstStyle/>
          <a:p>
            <a:r>
              <a:rPr lang="ru-RU" dirty="0">
                <a:latin typeface="Times New Roman" panose="02020603050405020304" pitchFamily="18" charset="0"/>
                <a:cs typeface="Times New Roman" panose="02020603050405020304" pitchFamily="18" charset="0"/>
              </a:rPr>
              <a:t>Аса </a:t>
            </a:r>
            <a:r>
              <a:rPr lang="ru-RU" dirty="0" err="1">
                <a:latin typeface="Times New Roman" panose="02020603050405020304" pitchFamily="18" charset="0"/>
                <a:cs typeface="Times New Roman" panose="02020603050405020304" pitchFamily="18" charset="0"/>
              </a:rPr>
              <a:t>көрнекті</a:t>
            </a:r>
            <a:r>
              <a:rPr lang="ru-RU" dirty="0">
                <a:latin typeface="Times New Roman" panose="02020603050405020304" pitchFamily="18" charset="0"/>
                <a:cs typeface="Times New Roman" panose="02020603050405020304" pitchFamily="18" charset="0"/>
              </a:rPr>
              <a:t> француз </a:t>
            </a:r>
            <a:r>
              <a:rPr lang="ru-RU" dirty="0" err="1">
                <a:latin typeface="Times New Roman" panose="02020603050405020304" pitchFamily="18" charset="0"/>
                <a:cs typeface="Times New Roman" panose="02020603050405020304" pitchFamily="18" charset="0"/>
              </a:rPr>
              <a:t>тарихшысы</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Жак </a:t>
            </a:r>
            <a:r>
              <a:rPr lang="ru-RU" dirty="0" err="1" smtClean="0">
                <a:latin typeface="Times New Roman" panose="02020603050405020304" pitchFamily="18" charset="0"/>
                <a:cs typeface="Times New Roman" panose="02020603050405020304" pitchFamily="18" charset="0"/>
              </a:rPr>
              <a:t>Ле</a:t>
            </a:r>
            <a:r>
              <a:rPr lang="ru-RU" dirty="0" smtClean="0">
                <a:latin typeface="Times New Roman" panose="02020603050405020304" pitchFamily="18" charset="0"/>
                <a:cs typeface="Times New Roman" panose="02020603050405020304" pitchFamily="18" charset="0"/>
              </a:rPr>
              <a:t> Гофф </a:t>
            </a:r>
            <a:r>
              <a:rPr lang="ru-RU" dirty="0" err="1">
                <a:latin typeface="Times New Roman" panose="02020603050405020304" pitchFamily="18" charset="0"/>
                <a:cs typeface="Times New Roman" panose="02020603050405020304" pitchFamily="18" charset="0"/>
              </a:rPr>
              <a:t>келесі</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үш</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бағытты</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дамытудың</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перспективалары</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туралы</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айта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отырып</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қазіргі</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заманғы</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мәдени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Тарих</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бойынша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жаңартылған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тарих</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әдіснамасының</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кешенді</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бағдарламасы</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жүзеге</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асырылуда</a:t>
            </a:r>
            <a:r>
              <a:rPr lang="ru-RU" dirty="0">
                <a:latin typeface="Times New Roman" panose="02020603050405020304" pitchFamily="18" charset="0"/>
                <a:cs typeface="Times New Roman" panose="02020603050405020304" pitchFamily="18" charset="0"/>
              </a:rPr>
              <a:t>: </a:t>
            </a:r>
            <a:endParaRPr lang="ru-RU" dirty="0" smtClean="0">
              <a:latin typeface="Times New Roman" panose="02020603050405020304" pitchFamily="18" charset="0"/>
              <a:cs typeface="Times New Roman" panose="02020603050405020304" pitchFamily="18" charset="0"/>
            </a:endParaRPr>
          </a:p>
          <a:p>
            <a:r>
              <a:rPr lang="ru-RU" dirty="0" err="1" smtClean="0">
                <a:latin typeface="Times New Roman" panose="02020603050405020304" pitchFamily="18" charset="0"/>
                <a:cs typeface="Times New Roman" panose="02020603050405020304" pitchFamily="18" charset="0"/>
              </a:rPr>
              <a:t>ойлау</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дағдыларын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зерделеуді</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білдіретін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зияткерлік</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өмір</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тарихы</a:t>
            </a:r>
            <a:r>
              <a:rPr lang="ru-RU" dirty="0">
                <a:latin typeface="Times New Roman" panose="02020603050405020304" pitchFamily="18" charset="0"/>
                <a:cs typeface="Times New Roman" panose="02020603050405020304" pitchFamily="18" charset="0"/>
              </a:rPr>
              <a:t>; </a:t>
            </a:r>
            <a:endParaRPr lang="ru-RU" dirty="0" smtClean="0">
              <a:latin typeface="Times New Roman" panose="02020603050405020304" pitchFamily="18" charset="0"/>
              <a:cs typeface="Times New Roman" panose="02020603050405020304" pitchFamily="18" charset="0"/>
            </a:endParaRPr>
          </a:p>
          <a:p>
            <a:r>
              <a:rPr lang="ru-RU" dirty="0" err="1" smtClean="0">
                <a:latin typeface="Times New Roman" panose="02020603050405020304" pitchFamily="18" charset="0"/>
                <a:cs typeface="Times New Roman" panose="02020603050405020304" pitchFamily="18" charset="0"/>
              </a:rPr>
              <a:t>Менталді</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тарих</a:t>
            </a:r>
            <a:r>
              <a:rPr lang="ru-RU" dirty="0" smtClean="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яғни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әдеттегі</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сананың</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ұжымдық</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сана; </a:t>
            </a:r>
            <a:r>
              <a:rPr lang="ru-RU" dirty="0" err="1">
                <a:latin typeface="Times New Roman" panose="02020603050405020304" pitchFamily="18" charset="0"/>
                <a:cs typeface="Times New Roman" panose="02020603050405020304" pitchFamily="18" charset="0"/>
              </a:rPr>
              <a:t>құндылық</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бағдарлану</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тарихы</a:t>
            </a:r>
            <a:r>
              <a:rPr lang="ru-RU" dirty="0" smtClean="0">
                <a:latin typeface="Times New Roman" panose="02020603050405020304" pitchFamily="18" charset="0"/>
                <a:cs typeface="Times New Roman" panose="02020603050405020304" pitchFamily="18" charset="0"/>
              </a:rPr>
              <a:t>.</a:t>
            </a:r>
          </a:p>
          <a:p>
            <a:r>
              <a:rPr lang="ru-RU" dirty="0" err="1" smtClean="0">
                <a:latin typeface="Times New Roman" panose="02020603050405020304" pitchFamily="18" charset="0"/>
                <a:cs typeface="Times New Roman" panose="02020603050405020304" pitchFamily="18" charset="0"/>
              </a:rPr>
              <a:t>Идеялардың</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стереотиптердің</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және</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құндылықтардың</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бұл</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триадасы</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шын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мәнінде</a:t>
            </a:r>
            <a:r>
              <a:rPr lang="ru-RU" dirty="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макрода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микродеңгейде</a:t>
            </a:r>
            <a:r>
              <a:rPr lang="ru-RU" dirty="0">
                <a:latin typeface="Times New Roman" panose="02020603050405020304" pitchFamily="18" charset="0"/>
                <a:cs typeface="Times New Roman" panose="02020603050405020304" pitchFamily="18" charset="0"/>
              </a:rPr>
              <a:t> де </a:t>
            </a:r>
            <a:r>
              <a:rPr lang="ru-RU" dirty="0" err="1">
                <a:latin typeface="Times New Roman" panose="02020603050405020304" pitchFamily="18" charset="0"/>
                <a:cs typeface="Times New Roman" panose="02020603050405020304" pitchFamily="18" charset="0"/>
              </a:rPr>
              <a:t>рухани</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саланың</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тарихи</a:t>
            </a:r>
            <a:r>
              <a:rPr lang="ru-RU" dirty="0">
                <a:latin typeface="Times New Roman" panose="02020603050405020304" pitchFamily="18" charset="0"/>
                <a:cs typeface="Times New Roman" panose="02020603050405020304" pitchFamily="18" charset="0"/>
              </a:rPr>
              <a:t> даму </a:t>
            </a:r>
            <a:r>
              <a:rPr lang="ru-RU" dirty="0" err="1">
                <a:latin typeface="Times New Roman" panose="02020603050405020304" pitchFamily="18" charset="0"/>
                <a:cs typeface="Times New Roman" panose="02020603050405020304" pitchFamily="18" charset="0"/>
              </a:rPr>
              <a:t>динамикасын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қамтуға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мүмкіндік</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береді</a:t>
            </a:r>
            <a:r>
              <a:rPr lang="ru-RU" dirty="0">
                <a:latin typeface="Times New Roman" panose="02020603050405020304" pitchFamily="18" charset="0"/>
                <a:cs typeface="Times New Roman" panose="02020603050405020304" pitchFamily="18" charset="0"/>
              </a:rPr>
              <a:t>.</a:t>
            </a:r>
          </a:p>
          <a:p>
            <a:pPr marL="0" indent="0">
              <a:buNone/>
            </a:pPr>
            <a:r>
              <a:rPr lang="ru-RU" dirty="0">
                <a:solidFill>
                  <a:schemeClr val="tx2">
                    <a:alpha val="70000"/>
                  </a:schemeClr>
                </a:solidFill>
                <a:latin typeface="Times New Roman" panose="02020603050405020304" pitchFamily="18" charset="0"/>
                <a:cs typeface="Times New Roman" panose="02020603050405020304" pitchFamily="18" charset="0"/>
              </a:rPr>
              <a:t> </a:t>
            </a:r>
          </a:p>
          <a:p>
            <a:endParaRPr lang="ru-RU" dirty="0"/>
          </a:p>
        </p:txBody>
      </p:sp>
    </p:spTree>
    <p:extLst>
      <p:ext uri="{BB962C8B-B14F-4D97-AF65-F5344CB8AC3E}">
        <p14:creationId xmlns:p14="http://schemas.microsoft.com/office/powerpoint/2010/main" val="4832690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93124" y="420130"/>
            <a:ext cx="10836876" cy="5683953"/>
          </a:xfrm>
        </p:spPr>
        <p:txBody>
          <a:bodyPr>
            <a:normAutofit fontScale="92500"/>
          </a:bodyPr>
          <a:lstStyle/>
          <a:p>
            <a:pPr algn="just"/>
            <a:r>
              <a:rPr lang="ru-RU" dirty="0"/>
              <a:t>Идея (грек. і</a:t>
            </a:r>
            <a:r>
              <a:rPr lang="en-US" dirty="0" err="1"/>
              <a:t>dea</a:t>
            </a:r>
            <a:r>
              <a:rPr lang="en-US" dirty="0"/>
              <a:t> – </a:t>
            </a:r>
            <a:r>
              <a:rPr lang="ru-RU" dirty="0" err="1"/>
              <a:t>түсінік</a:t>
            </a:r>
            <a:r>
              <a:rPr lang="ru-RU" dirty="0"/>
              <a:t>, </a:t>
            </a:r>
            <a:r>
              <a:rPr lang="ru-RU" dirty="0" err="1"/>
              <a:t>елес</a:t>
            </a:r>
            <a:r>
              <a:rPr lang="ru-RU" dirty="0"/>
              <a:t>, </a:t>
            </a:r>
            <a:r>
              <a:rPr lang="ru-RU" dirty="0" err="1"/>
              <a:t>бейне</a:t>
            </a:r>
            <a:r>
              <a:rPr lang="ru-RU" dirty="0"/>
              <a:t>) </a:t>
            </a:r>
            <a:r>
              <a:rPr lang="ru-RU" dirty="0" smtClean="0"/>
              <a:t>–</a:t>
            </a:r>
          </a:p>
          <a:p>
            <a:pPr algn="just"/>
            <a:r>
              <a:rPr lang="ru-RU" dirty="0" smtClean="0"/>
              <a:t> </a:t>
            </a:r>
            <a:r>
              <a:rPr lang="ru-RU" dirty="0"/>
              <a:t>1) ой, </a:t>
            </a:r>
            <a:r>
              <a:rPr lang="ru-RU" dirty="0" err="1"/>
              <a:t>түпкі</a:t>
            </a:r>
            <a:r>
              <a:rPr lang="ru-RU" dirty="0"/>
              <a:t> ой; </a:t>
            </a:r>
            <a:endParaRPr lang="ru-RU" dirty="0" smtClean="0"/>
          </a:p>
          <a:p>
            <a:pPr algn="just"/>
            <a:r>
              <a:rPr lang="ru-RU" dirty="0" smtClean="0"/>
              <a:t>2</a:t>
            </a:r>
            <a:r>
              <a:rPr lang="ru-RU" dirty="0"/>
              <a:t>) </a:t>
            </a:r>
            <a:r>
              <a:rPr lang="ru-RU" dirty="0" err="1"/>
              <a:t>бір</a:t>
            </a:r>
            <a:r>
              <a:rPr lang="ru-RU" dirty="0"/>
              <a:t> </a:t>
            </a:r>
            <a:r>
              <a:rPr lang="ru-RU" dirty="0" err="1"/>
              <a:t>нәрсенің</a:t>
            </a:r>
            <a:r>
              <a:rPr lang="ru-RU" dirty="0"/>
              <a:t> (</a:t>
            </a:r>
            <a:r>
              <a:rPr lang="ru-RU" dirty="0" err="1"/>
              <a:t>мысалы</a:t>
            </a:r>
            <a:r>
              <a:rPr lang="ru-RU" dirty="0"/>
              <a:t>, </a:t>
            </a:r>
            <a:r>
              <a:rPr lang="ru-RU" dirty="0" err="1"/>
              <a:t>көркем</a:t>
            </a:r>
            <a:r>
              <a:rPr lang="ru-RU" dirty="0"/>
              <a:t>, </a:t>
            </a:r>
            <a:r>
              <a:rPr lang="ru-RU" dirty="0" err="1"/>
              <a:t>ғылыми</a:t>
            </a:r>
            <a:r>
              <a:rPr lang="ru-RU" dirty="0"/>
              <a:t>, </a:t>
            </a:r>
            <a:r>
              <a:rPr lang="ru-RU" dirty="0" err="1"/>
              <a:t>саяси</a:t>
            </a:r>
            <a:r>
              <a:rPr lang="ru-RU" dirty="0"/>
              <a:t> </a:t>
            </a:r>
            <a:r>
              <a:rPr lang="ru-RU" dirty="0" err="1"/>
              <a:t>шығарма</a:t>
            </a:r>
            <a:r>
              <a:rPr lang="ru-RU" dirty="0"/>
              <a:t>) </a:t>
            </a:r>
            <a:r>
              <a:rPr lang="ru-RU" dirty="0" err="1"/>
              <a:t>негізгі</a:t>
            </a:r>
            <a:r>
              <a:rPr lang="ru-RU" dirty="0"/>
              <a:t> </a:t>
            </a:r>
            <a:r>
              <a:rPr lang="ru-RU" dirty="0" err="1"/>
              <a:t>ойы</a:t>
            </a:r>
            <a:r>
              <a:rPr lang="ru-RU" dirty="0"/>
              <a:t>; 3) </a:t>
            </a:r>
            <a:r>
              <a:rPr lang="ru-RU" dirty="0" err="1"/>
              <a:t>теориялық</a:t>
            </a:r>
            <a:r>
              <a:rPr lang="ru-RU" dirty="0"/>
              <a:t> </a:t>
            </a:r>
            <a:r>
              <a:rPr lang="ru-RU" dirty="0" err="1"/>
              <a:t>жүйенің</a:t>
            </a:r>
            <a:r>
              <a:rPr lang="ru-RU" dirty="0"/>
              <a:t>, </a:t>
            </a:r>
            <a:r>
              <a:rPr lang="ru-RU" dirty="0" err="1"/>
              <a:t>логикалық</a:t>
            </a:r>
            <a:r>
              <a:rPr lang="ru-RU" dirty="0"/>
              <a:t> </a:t>
            </a:r>
            <a:r>
              <a:rPr lang="ru-RU" dirty="0" err="1"/>
              <a:t>құрылымның</a:t>
            </a:r>
            <a:r>
              <a:rPr lang="ru-RU" dirty="0"/>
              <a:t>, </a:t>
            </a:r>
            <a:r>
              <a:rPr lang="ru-RU" dirty="0" err="1"/>
              <a:t>соның</a:t>
            </a:r>
            <a:r>
              <a:rPr lang="ru-RU" dirty="0"/>
              <a:t> </a:t>
            </a:r>
            <a:r>
              <a:rPr lang="ru-RU" dirty="0" err="1"/>
              <a:t>ішінде</a:t>
            </a:r>
            <a:r>
              <a:rPr lang="ru-RU" dirty="0"/>
              <a:t> </a:t>
            </a:r>
            <a:r>
              <a:rPr lang="ru-RU" dirty="0" err="1"/>
              <a:t>дүниетанымның</a:t>
            </a:r>
            <a:r>
              <a:rPr lang="ru-RU" dirty="0"/>
              <a:t> </a:t>
            </a:r>
            <a:r>
              <a:rPr lang="ru-RU" dirty="0" err="1"/>
              <a:t>негізінде</a:t>
            </a:r>
            <a:r>
              <a:rPr lang="ru-RU" dirty="0"/>
              <a:t> </a:t>
            </a:r>
            <a:r>
              <a:rPr lang="ru-RU" dirty="0" err="1"/>
              <a:t>жатқан</a:t>
            </a:r>
            <a:r>
              <a:rPr lang="ru-RU" dirty="0"/>
              <a:t> </a:t>
            </a:r>
            <a:r>
              <a:rPr lang="ru-RU" dirty="0" err="1"/>
              <a:t>анықтаушы</a:t>
            </a:r>
            <a:r>
              <a:rPr lang="ru-RU" dirty="0"/>
              <a:t> </a:t>
            </a:r>
            <a:r>
              <a:rPr lang="ru-RU" dirty="0" err="1"/>
              <a:t>түсінік</a:t>
            </a:r>
            <a:r>
              <a:rPr lang="ru-RU" dirty="0"/>
              <a:t>; </a:t>
            </a:r>
            <a:endParaRPr lang="ru-RU" dirty="0" smtClean="0"/>
          </a:p>
          <a:p>
            <a:pPr algn="just"/>
            <a:r>
              <a:rPr lang="ru-RU" dirty="0" smtClean="0"/>
              <a:t>4</a:t>
            </a:r>
            <a:r>
              <a:rPr lang="ru-RU" dirty="0"/>
              <a:t>) </a:t>
            </a:r>
            <a:r>
              <a:rPr lang="ru-RU" dirty="0" err="1"/>
              <a:t>нәрсе</a:t>
            </a:r>
            <a:r>
              <a:rPr lang="ru-RU" dirty="0"/>
              <a:t> </a:t>
            </a:r>
            <a:r>
              <a:rPr lang="ru-RU" dirty="0" err="1"/>
              <a:t>немесе</a:t>
            </a:r>
            <a:r>
              <a:rPr lang="ru-RU" dirty="0"/>
              <a:t> </a:t>
            </a:r>
            <a:r>
              <a:rPr lang="ru-RU" dirty="0" err="1"/>
              <a:t>құбылыс</a:t>
            </a:r>
            <a:r>
              <a:rPr lang="ru-RU" dirty="0"/>
              <a:t> </a:t>
            </a:r>
            <a:r>
              <a:rPr lang="ru-RU" dirty="0" err="1"/>
              <a:t>жөніндегі</a:t>
            </a:r>
            <a:r>
              <a:rPr lang="ru-RU" dirty="0"/>
              <a:t> </a:t>
            </a:r>
            <a:r>
              <a:rPr lang="ru-RU" dirty="0" err="1"/>
              <a:t>жалпы</a:t>
            </a:r>
            <a:r>
              <a:rPr lang="ru-RU" dirty="0"/>
              <a:t> </a:t>
            </a:r>
            <a:r>
              <a:rPr lang="ru-RU" dirty="0" err="1"/>
              <a:t>түсінік</a:t>
            </a:r>
            <a:r>
              <a:rPr lang="ru-RU" dirty="0"/>
              <a:t>. Идея (</a:t>
            </a:r>
            <a:r>
              <a:rPr lang="ru-RU" dirty="0" err="1"/>
              <a:t>ежелгі</a:t>
            </a:r>
            <a:r>
              <a:rPr lang="ru-RU" dirty="0"/>
              <a:t> грек </a:t>
            </a:r>
            <a:r>
              <a:rPr lang="ru-RU" dirty="0" err="1"/>
              <a:t>ойшылдары</a:t>
            </a:r>
            <a:r>
              <a:rPr lang="ru-RU" dirty="0" smtClean="0"/>
              <a:t>)</a:t>
            </a:r>
          </a:p>
          <a:p>
            <a:pPr algn="just"/>
            <a:r>
              <a:rPr lang="ru-RU" dirty="0" smtClean="0"/>
              <a:t> </a:t>
            </a:r>
            <a:r>
              <a:rPr lang="ru-RU" dirty="0"/>
              <a:t>“Идея” </a:t>
            </a:r>
            <a:r>
              <a:rPr lang="ru-RU" dirty="0" err="1"/>
              <a:t>терминін</a:t>
            </a:r>
            <a:r>
              <a:rPr lang="ru-RU" dirty="0"/>
              <a:t> </a:t>
            </a:r>
            <a:r>
              <a:rPr lang="ru-RU" dirty="0" err="1"/>
              <a:t>ең</a:t>
            </a:r>
            <a:r>
              <a:rPr lang="ru-RU" dirty="0"/>
              <a:t> </a:t>
            </a:r>
            <a:r>
              <a:rPr lang="ru-RU" dirty="0" err="1"/>
              <a:t>алғаш</a:t>
            </a:r>
            <a:r>
              <a:rPr lang="ru-RU" dirty="0"/>
              <a:t> </a:t>
            </a:r>
            <a:r>
              <a:rPr lang="ru-RU" dirty="0" err="1"/>
              <a:t>ежелгі</a:t>
            </a:r>
            <a:r>
              <a:rPr lang="ru-RU" dirty="0"/>
              <a:t> грек </a:t>
            </a:r>
            <a:r>
              <a:rPr lang="ru-RU" dirty="0" err="1"/>
              <a:t>ойшылдары</a:t>
            </a:r>
            <a:r>
              <a:rPr lang="ru-RU" dirty="0"/>
              <a:t> Анаксагор мен </a:t>
            </a:r>
            <a:r>
              <a:rPr lang="ru-RU" dirty="0" err="1"/>
              <a:t>Демокрит</a:t>
            </a:r>
            <a:r>
              <a:rPr lang="ru-RU" dirty="0"/>
              <a:t> </a:t>
            </a:r>
            <a:r>
              <a:rPr lang="ru-RU" dirty="0" err="1"/>
              <a:t>қолданған</a:t>
            </a:r>
            <a:r>
              <a:rPr lang="ru-RU" dirty="0"/>
              <a:t>. </a:t>
            </a:r>
            <a:r>
              <a:rPr lang="ru-RU" dirty="0" err="1"/>
              <a:t>Демокрит</a:t>
            </a:r>
            <a:r>
              <a:rPr lang="ru-RU" dirty="0"/>
              <a:t> </a:t>
            </a:r>
            <a:r>
              <a:rPr lang="ru-RU" dirty="0" err="1"/>
              <a:t>атомдарды</a:t>
            </a:r>
            <a:r>
              <a:rPr lang="ru-RU" dirty="0"/>
              <a:t> </a:t>
            </a:r>
            <a:r>
              <a:rPr lang="ru-RU" dirty="0" err="1"/>
              <a:t>идеялар</a:t>
            </a:r>
            <a:r>
              <a:rPr lang="ru-RU" dirty="0"/>
              <a:t> </a:t>
            </a:r>
            <a:r>
              <a:rPr lang="ru-RU" dirty="0" err="1"/>
              <a:t>деп</a:t>
            </a:r>
            <a:r>
              <a:rPr lang="ru-RU" dirty="0"/>
              <a:t> </a:t>
            </a:r>
            <a:r>
              <a:rPr lang="ru-RU" dirty="0" err="1"/>
              <a:t>түсіндірді</a:t>
            </a:r>
            <a:r>
              <a:rPr lang="ru-RU" dirty="0"/>
              <a:t>. </a:t>
            </a:r>
          </a:p>
        </p:txBody>
      </p:sp>
    </p:spTree>
    <p:extLst>
      <p:ext uri="{BB962C8B-B14F-4D97-AF65-F5344CB8AC3E}">
        <p14:creationId xmlns:p14="http://schemas.microsoft.com/office/powerpoint/2010/main" val="4839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62000" y="481914"/>
            <a:ext cx="10668000" cy="5622169"/>
          </a:xfrm>
        </p:spPr>
        <p:txBody>
          <a:bodyPr>
            <a:normAutofit fontScale="85000" lnSpcReduction="20000"/>
          </a:bodyPr>
          <a:lstStyle/>
          <a:p>
            <a:pPr algn="just"/>
            <a:r>
              <a:rPr lang="ru-RU" dirty="0"/>
              <a:t>Платон </a:t>
            </a:r>
            <a:r>
              <a:rPr lang="ru-RU" dirty="0" err="1"/>
              <a:t>болса</a:t>
            </a:r>
            <a:r>
              <a:rPr lang="ru-RU" dirty="0"/>
              <a:t>, </a:t>
            </a:r>
            <a:r>
              <a:rPr lang="ru-RU" dirty="0" err="1"/>
              <a:t>барлық</a:t>
            </a:r>
            <a:r>
              <a:rPr lang="ru-RU" dirty="0"/>
              <a:t> </a:t>
            </a:r>
            <a:r>
              <a:rPr lang="ru-RU" dirty="0" err="1"/>
              <a:t>заттардың</a:t>
            </a:r>
            <a:r>
              <a:rPr lang="ru-RU" dirty="0"/>
              <a:t> </a:t>
            </a:r>
            <a:r>
              <a:rPr lang="ru-RU" dirty="0" err="1"/>
              <a:t>түпкі</a:t>
            </a:r>
            <a:r>
              <a:rPr lang="ru-RU" dirty="0"/>
              <a:t> </a:t>
            </a:r>
            <a:r>
              <a:rPr lang="ru-RU" dirty="0" err="1"/>
              <a:t>тегі</a:t>
            </a:r>
            <a:r>
              <a:rPr lang="ru-RU" dirty="0"/>
              <a:t> – </a:t>
            </a:r>
            <a:r>
              <a:rPr lang="ru-RU" dirty="0" err="1"/>
              <a:t>мәңгі</a:t>
            </a:r>
            <a:r>
              <a:rPr lang="ru-RU" dirty="0"/>
              <a:t> </a:t>
            </a:r>
            <a:r>
              <a:rPr lang="ru-RU" dirty="0" err="1"/>
              <a:t>жоғалмайтын</a:t>
            </a:r>
            <a:r>
              <a:rPr lang="ru-RU" dirty="0"/>
              <a:t>, </a:t>
            </a:r>
            <a:r>
              <a:rPr lang="ru-RU" dirty="0" err="1"/>
              <a:t>заттардан</a:t>
            </a:r>
            <a:r>
              <a:rPr lang="ru-RU" dirty="0"/>
              <a:t> </a:t>
            </a:r>
            <a:r>
              <a:rPr lang="ru-RU" dirty="0" err="1"/>
              <a:t>тәуелсіз</a:t>
            </a:r>
            <a:r>
              <a:rPr lang="ru-RU" dirty="0"/>
              <a:t> </a:t>
            </a:r>
            <a:r>
              <a:rPr lang="ru-RU" dirty="0" err="1"/>
              <a:t>және</a:t>
            </a:r>
            <a:r>
              <a:rPr lang="ru-RU" dirty="0"/>
              <a:t> </a:t>
            </a:r>
            <a:r>
              <a:rPr lang="ru-RU" dirty="0" err="1"/>
              <a:t>тыс</a:t>
            </a:r>
            <a:r>
              <a:rPr lang="ru-RU" dirty="0"/>
              <a:t> </a:t>
            </a:r>
            <a:r>
              <a:rPr lang="ru-RU" dirty="0" err="1"/>
              <a:t>идеялар</a:t>
            </a:r>
            <a:r>
              <a:rPr lang="ru-RU" dirty="0"/>
              <a:t> </a:t>
            </a:r>
            <a:r>
              <a:rPr lang="ru-RU" dirty="0" err="1"/>
              <a:t>деп</a:t>
            </a:r>
            <a:r>
              <a:rPr lang="ru-RU" dirty="0"/>
              <a:t> </a:t>
            </a:r>
            <a:r>
              <a:rPr lang="ru-RU" dirty="0" err="1"/>
              <a:t>есептеді</a:t>
            </a:r>
            <a:r>
              <a:rPr lang="ru-RU" dirty="0"/>
              <a:t>. </a:t>
            </a:r>
            <a:r>
              <a:rPr lang="ru-RU" dirty="0" err="1"/>
              <a:t>Оның</a:t>
            </a:r>
            <a:r>
              <a:rPr lang="ru-RU" dirty="0"/>
              <a:t> </a:t>
            </a:r>
            <a:r>
              <a:rPr lang="ru-RU" dirty="0" err="1"/>
              <a:t>ойынша</a:t>
            </a:r>
            <a:r>
              <a:rPr lang="ru-RU" dirty="0"/>
              <a:t>, </a:t>
            </a:r>
            <a:r>
              <a:rPr lang="ru-RU" dirty="0" err="1"/>
              <a:t>идеялар</a:t>
            </a:r>
            <a:r>
              <a:rPr lang="ru-RU" dirty="0"/>
              <a:t> </a:t>
            </a:r>
            <a:r>
              <a:rPr lang="ru-RU" dirty="0" err="1"/>
              <a:t>заттардың</a:t>
            </a:r>
            <a:r>
              <a:rPr lang="ru-RU" dirty="0"/>
              <a:t> </a:t>
            </a:r>
            <a:r>
              <a:rPr lang="ru-RU" dirty="0" err="1"/>
              <a:t>алғашқы</a:t>
            </a:r>
            <a:r>
              <a:rPr lang="ru-RU" dirty="0"/>
              <a:t> </a:t>
            </a:r>
            <a:r>
              <a:rPr lang="ru-RU" dirty="0" err="1"/>
              <a:t>бейнесі</a:t>
            </a:r>
            <a:r>
              <a:rPr lang="ru-RU" dirty="0"/>
              <a:t>, </a:t>
            </a:r>
            <a:r>
              <a:rPr lang="ru-RU" dirty="0" err="1"/>
              <a:t>формасы</a:t>
            </a:r>
            <a:r>
              <a:rPr lang="ru-RU" dirty="0"/>
              <a:t>, </a:t>
            </a:r>
            <a:r>
              <a:rPr lang="ru-RU" dirty="0" err="1"/>
              <a:t>схемасы</a:t>
            </a:r>
            <a:r>
              <a:rPr lang="ru-RU" dirty="0"/>
              <a:t> (</a:t>
            </a:r>
            <a:r>
              <a:rPr lang="ru-RU" dirty="0" err="1"/>
              <a:t>эидос</a:t>
            </a:r>
            <a:r>
              <a:rPr lang="ru-RU" dirty="0"/>
              <a:t>). </a:t>
            </a:r>
            <a:r>
              <a:rPr lang="ru-RU" dirty="0" err="1"/>
              <a:t>Олар</a:t>
            </a:r>
            <a:r>
              <a:rPr lang="ru-RU" dirty="0"/>
              <a:t> </a:t>
            </a:r>
            <a:r>
              <a:rPr lang="ru-RU" dirty="0" err="1"/>
              <a:t>объективтік</a:t>
            </a:r>
            <a:r>
              <a:rPr lang="ru-RU" dirty="0"/>
              <a:t> </a:t>
            </a:r>
            <a:r>
              <a:rPr lang="ru-RU" dirty="0" err="1"/>
              <a:t>нәрсе</a:t>
            </a:r>
            <a:r>
              <a:rPr lang="ru-RU" dirty="0"/>
              <a:t>, </a:t>
            </a:r>
            <a:r>
              <a:rPr lang="ru-RU" dirty="0" err="1"/>
              <a:t>өйткені</a:t>
            </a:r>
            <a:r>
              <a:rPr lang="ru-RU" dirty="0"/>
              <a:t> </a:t>
            </a:r>
            <a:r>
              <a:rPr lang="ru-RU" dirty="0" err="1"/>
              <a:t>олар</a:t>
            </a:r>
            <a:r>
              <a:rPr lang="ru-RU" dirty="0"/>
              <a:t> </a:t>
            </a:r>
            <a:r>
              <a:rPr lang="ru-RU" dirty="0" err="1"/>
              <a:t>адамдардың</a:t>
            </a:r>
            <a:r>
              <a:rPr lang="ru-RU" dirty="0"/>
              <a:t> </a:t>
            </a:r>
            <a:r>
              <a:rPr lang="ru-RU" dirty="0" err="1"/>
              <a:t>санасында</a:t>
            </a:r>
            <a:r>
              <a:rPr lang="ru-RU" dirty="0"/>
              <a:t> </a:t>
            </a:r>
            <a:r>
              <a:rPr lang="ru-RU" dirty="0" err="1"/>
              <a:t>туатын</a:t>
            </a:r>
            <a:r>
              <a:rPr lang="ru-RU" dirty="0"/>
              <a:t> </a:t>
            </a:r>
            <a:r>
              <a:rPr lang="ru-RU" dirty="0" err="1"/>
              <a:t>ойлар</a:t>
            </a:r>
            <a:r>
              <a:rPr lang="ru-RU" dirty="0"/>
              <a:t> мен </a:t>
            </a:r>
            <a:r>
              <a:rPr lang="ru-RU" dirty="0" err="1"/>
              <a:t>бейнелер</a:t>
            </a:r>
            <a:r>
              <a:rPr lang="ru-RU" dirty="0"/>
              <a:t> </a:t>
            </a:r>
            <a:r>
              <a:rPr lang="ru-RU" dirty="0" err="1"/>
              <a:t>емес</a:t>
            </a:r>
            <a:r>
              <a:rPr lang="ru-RU" dirty="0"/>
              <a:t>. </a:t>
            </a:r>
            <a:endParaRPr lang="ru-RU" dirty="0" smtClean="0"/>
          </a:p>
          <a:p>
            <a:pPr algn="just"/>
            <a:r>
              <a:rPr lang="ru-RU" dirty="0" err="1" smtClean="0"/>
              <a:t>Заттар</a:t>
            </a:r>
            <a:r>
              <a:rPr lang="ru-RU" dirty="0" smtClean="0"/>
              <a:t> </a:t>
            </a:r>
            <a:r>
              <a:rPr lang="ru-RU" dirty="0"/>
              <a:t>да, </a:t>
            </a:r>
            <a:r>
              <a:rPr lang="ru-RU" dirty="0" err="1"/>
              <a:t>адамдар</a:t>
            </a:r>
            <a:r>
              <a:rPr lang="ru-RU" dirty="0"/>
              <a:t> да </a:t>
            </a:r>
            <a:r>
              <a:rPr lang="ru-RU" dirty="0" err="1"/>
              <a:t>сол</a:t>
            </a:r>
            <a:r>
              <a:rPr lang="ru-RU" dirty="0"/>
              <a:t> </a:t>
            </a:r>
            <a:r>
              <a:rPr lang="ru-RU" dirty="0" err="1"/>
              <a:t>мәңгілік</a:t>
            </a:r>
            <a:r>
              <a:rPr lang="ru-RU" dirty="0"/>
              <a:t> </a:t>
            </a:r>
            <a:r>
              <a:rPr lang="ru-RU" dirty="0" err="1"/>
              <a:t>идеялар</a:t>
            </a:r>
            <a:r>
              <a:rPr lang="ru-RU" dirty="0"/>
              <a:t> </a:t>
            </a:r>
            <a:r>
              <a:rPr lang="ru-RU" dirty="0" err="1"/>
              <a:t>дүниесінің</a:t>
            </a:r>
            <a:r>
              <a:rPr lang="ru-RU" dirty="0"/>
              <a:t> </a:t>
            </a:r>
            <a:r>
              <a:rPr lang="ru-RU" dirty="0" err="1"/>
              <a:t>туындысы</a:t>
            </a:r>
            <a:r>
              <a:rPr lang="ru-RU" dirty="0"/>
              <a:t>, </a:t>
            </a:r>
            <a:r>
              <a:rPr lang="ru-RU" dirty="0" err="1"/>
              <a:t>соның</a:t>
            </a:r>
            <a:r>
              <a:rPr lang="ru-RU" dirty="0"/>
              <a:t> </a:t>
            </a:r>
            <a:r>
              <a:rPr lang="ru-RU" dirty="0" err="1"/>
              <a:t>көлеңкесі</a:t>
            </a:r>
            <a:r>
              <a:rPr lang="ru-RU" dirty="0"/>
              <a:t> </a:t>
            </a:r>
            <a:r>
              <a:rPr lang="ru-RU" dirty="0" err="1"/>
              <a:t>ғана</a:t>
            </a:r>
            <a:r>
              <a:rPr lang="ru-RU" dirty="0"/>
              <a:t>. </a:t>
            </a:r>
            <a:r>
              <a:rPr lang="ru-RU" dirty="0" err="1"/>
              <a:t>Идеялар</a:t>
            </a:r>
            <a:r>
              <a:rPr lang="ru-RU" dirty="0"/>
              <a:t> </a:t>
            </a:r>
            <a:r>
              <a:rPr lang="ru-RU" dirty="0" err="1"/>
              <a:t>ешбір</a:t>
            </a:r>
            <a:r>
              <a:rPr lang="ru-RU" dirty="0"/>
              <a:t> </a:t>
            </a:r>
            <a:r>
              <a:rPr lang="ru-RU" dirty="0" err="1"/>
              <a:t>өзгермейді</a:t>
            </a:r>
            <a:r>
              <a:rPr lang="ru-RU" dirty="0"/>
              <a:t>, </a:t>
            </a:r>
            <a:r>
              <a:rPr lang="ru-RU" dirty="0" err="1"/>
              <a:t>олар</a:t>
            </a:r>
            <a:r>
              <a:rPr lang="ru-RU" dirty="0"/>
              <a:t> </a:t>
            </a:r>
            <a:r>
              <a:rPr lang="ru-RU" dirty="0" err="1"/>
              <a:t>құдайлар</a:t>
            </a:r>
            <a:r>
              <a:rPr lang="ru-RU" dirty="0"/>
              <a:t> </a:t>
            </a:r>
            <a:r>
              <a:rPr lang="ru-RU" dirty="0" err="1"/>
              <a:t>дүниесі</a:t>
            </a:r>
            <a:r>
              <a:rPr lang="ru-RU" dirty="0"/>
              <a:t> </a:t>
            </a:r>
            <a:r>
              <a:rPr lang="ru-RU" dirty="0" err="1"/>
              <a:t>десе</a:t>
            </a:r>
            <a:r>
              <a:rPr lang="ru-RU" dirty="0"/>
              <a:t> де </a:t>
            </a:r>
            <a:r>
              <a:rPr lang="ru-RU" dirty="0" err="1"/>
              <a:t>болады</a:t>
            </a:r>
            <a:r>
              <a:rPr lang="ru-RU" dirty="0"/>
              <a:t>. </a:t>
            </a:r>
            <a:r>
              <a:rPr lang="ru-RU" dirty="0" err="1"/>
              <a:t>Заттар</a:t>
            </a:r>
            <a:r>
              <a:rPr lang="ru-RU" dirty="0"/>
              <a:t> мен </a:t>
            </a:r>
            <a:r>
              <a:rPr lang="ru-RU" dirty="0" err="1"/>
              <a:t>адамдар</a:t>
            </a:r>
            <a:r>
              <a:rPr lang="ru-RU" dirty="0"/>
              <a:t>, </a:t>
            </a:r>
            <a:r>
              <a:rPr lang="ru-RU" dirty="0" err="1"/>
              <a:t>олардың</a:t>
            </a:r>
            <a:r>
              <a:rPr lang="ru-RU" dirty="0"/>
              <a:t> </a:t>
            </a:r>
            <a:r>
              <a:rPr lang="ru-RU" dirty="0" err="1"/>
              <a:t>бейнелері</a:t>
            </a:r>
            <a:r>
              <a:rPr lang="ru-RU" dirty="0"/>
              <a:t> </a:t>
            </a:r>
            <a:r>
              <a:rPr lang="ru-RU" dirty="0" err="1"/>
              <a:t>мәңгі</a:t>
            </a:r>
            <a:r>
              <a:rPr lang="ru-RU" dirty="0"/>
              <a:t> </a:t>
            </a:r>
            <a:r>
              <a:rPr lang="ru-RU" dirty="0" err="1"/>
              <a:t>идеяларға</a:t>
            </a:r>
            <a:r>
              <a:rPr lang="ru-RU" dirty="0"/>
              <a:t> тек </a:t>
            </a:r>
            <a:r>
              <a:rPr lang="ru-RU" dirty="0" err="1"/>
              <a:t>біршама</a:t>
            </a:r>
            <a:r>
              <a:rPr lang="ru-RU" dirty="0"/>
              <a:t> </a:t>
            </a:r>
            <a:r>
              <a:rPr lang="ru-RU" dirty="0" err="1"/>
              <a:t>жақындауы</a:t>
            </a:r>
            <a:r>
              <a:rPr lang="ru-RU" dirty="0"/>
              <a:t>, </a:t>
            </a:r>
            <a:r>
              <a:rPr lang="ru-RU" dirty="0" err="1"/>
              <a:t>жанасуы</a:t>
            </a:r>
            <a:r>
              <a:rPr lang="ru-RU" dirty="0"/>
              <a:t> </a:t>
            </a:r>
            <a:r>
              <a:rPr lang="ru-RU" dirty="0" err="1"/>
              <a:t>мүмкін</a:t>
            </a:r>
            <a:r>
              <a:rPr lang="ru-RU" dirty="0"/>
              <a:t>, </a:t>
            </a:r>
            <a:r>
              <a:rPr lang="ru-RU" dirty="0" err="1"/>
              <a:t>бірақ</a:t>
            </a:r>
            <a:r>
              <a:rPr lang="ru-RU" dirty="0"/>
              <a:t> </a:t>
            </a:r>
            <a:r>
              <a:rPr lang="ru-RU" dirty="0" err="1"/>
              <a:t>еш</a:t>
            </a:r>
            <a:r>
              <a:rPr lang="ru-RU" dirty="0"/>
              <a:t> </a:t>
            </a:r>
            <a:r>
              <a:rPr lang="ru-RU" dirty="0" err="1"/>
              <a:t>уақытта</a:t>
            </a:r>
            <a:r>
              <a:rPr lang="ru-RU" dirty="0"/>
              <a:t> </a:t>
            </a:r>
            <a:r>
              <a:rPr lang="ru-RU" dirty="0" err="1"/>
              <a:t>бірдей</a:t>
            </a:r>
            <a:r>
              <a:rPr lang="ru-RU" dirty="0"/>
              <a:t> </a:t>
            </a:r>
            <a:r>
              <a:rPr lang="ru-RU" dirty="0" err="1"/>
              <a:t>болып</a:t>
            </a:r>
            <a:r>
              <a:rPr lang="ru-RU" dirty="0"/>
              <a:t>, </a:t>
            </a:r>
            <a:r>
              <a:rPr lang="ru-RU" dirty="0" err="1"/>
              <a:t>теңесе</a:t>
            </a:r>
            <a:r>
              <a:rPr lang="ru-RU" dirty="0"/>
              <a:t> </a:t>
            </a:r>
            <a:r>
              <a:rPr lang="ru-RU" dirty="0" err="1"/>
              <a:t>алмайды</a:t>
            </a:r>
            <a:r>
              <a:rPr lang="ru-RU" dirty="0"/>
              <a:t>. </a:t>
            </a:r>
            <a:r>
              <a:rPr lang="ru-RU" dirty="0" err="1"/>
              <a:t>Шын</a:t>
            </a:r>
            <a:r>
              <a:rPr lang="ru-RU" dirty="0"/>
              <a:t> </a:t>
            </a:r>
            <a:r>
              <a:rPr lang="ru-RU" dirty="0" err="1"/>
              <a:t>дүние</a:t>
            </a:r>
            <a:r>
              <a:rPr lang="ru-RU" dirty="0"/>
              <a:t> – </a:t>
            </a:r>
            <a:r>
              <a:rPr lang="ru-RU" dirty="0" err="1"/>
              <a:t>сол</a:t>
            </a:r>
            <a:r>
              <a:rPr lang="ru-RU" dirty="0"/>
              <a:t> </a:t>
            </a:r>
            <a:r>
              <a:rPr lang="ru-RU" dirty="0" err="1"/>
              <a:t>идеялар</a:t>
            </a:r>
            <a:r>
              <a:rPr lang="ru-RU" dirty="0"/>
              <a:t> </a:t>
            </a:r>
            <a:r>
              <a:rPr lang="ru-RU" dirty="0" err="1"/>
              <a:t>дүниесі</a:t>
            </a:r>
            <a:r>
              <a:rPr lang="ru-RU" dirty="0"/>
              <a:t>. Ал </a:t>
            </a:r>
            <a:r>
              <a:rPr lang="ru-RU" dirty="0" err="1"/>
              <a:t>заттар</a:t>
            </a:r>
            <a:r>
              <a:rPr lang="ru-RU" dirty="0"/>
              <a:t> мен </a:t>
            </a:r>
            <a:r>
              <a:rPr lang="ru-RU" dirty="0" err="1"/>
              <a:t>адамдар</a:t>
            </a:r>
            <a:r>
              <a:rPr lang="ru-RU" dirty="0"/>
              <a:t> </a:t>
            </a:r>
            <a:r>
              <a:rPr lang="ru-RU" dirty="0" err="1"/>
              <a:t>дүниесі</a:t>
            </a:r>
            <a:r>
              <a:rPr lang="ru-RU" dirty="0"/>
              <a:t> </a:t>
            </a:r>
            <a:r>
              <a:rPr lang="ru-RU" dirty="0" err="1"/>
              <a:t>құбылмалы</a:t>
            </a:r>
            <a:r>
              <a:rPr lang="ru-RU" dirty="0"/>
              <a:t>, </a:t>
            </a:r>
            <a:r>
              <a:rPr lang="ru-RU" dirty="0" err="1"/>
              <a:t>өзгеріп</a:t>
            </a:r>
            <a:r>
              <a:rPr lang="ru-RU" dirty="0"/>
              <a:t>, </a:t>
            </a:r>
            <a:r>
              <a:rPr lang="ru-RU" dirty="0" err="1"/>
              <a:t>айнып</a:t>
            </a:r>
            <a:r>
              <a:rPr lang="ru-RU" dirty="0"/>
              <a:t>, </a:t>
            </a:r>
            <a:r>
              <a:rPr lang="ru-RU" dirty="0" err="1"/>
              <a:t>жоғалып</a:t>
            </a:r>
            <a:r>
              <a:rPr lang="ru-RU" dirty="0"/>
              <a:t>, </a:t>
            </a:r>
            <a:r>
              <a:rPr lang="ru-RU" dirty="0" err="1"/>
              <a:t>қайтадан</a:t>
            </a:r>
            <a:r>
              <a:rPr lang="ru-RU" dirty="0"/>
              <a:t> </a:t>
            </a:r>
            <a:r>
              <a:rPr lang="ru-RU" dirty="0" err="1"/>
              <a:t>пайда</a:t>
            </a:r>
            <a:r>
              <a:rPr lang="ru-RU" dirty="0"/>
              <a:t> </a:t>
            </a:r>
            <a:r>
              <a:rPr lang="ru-RU" dirty="0" err="1"/>
              <a:t>болып</a:t>
            </a:r>
            <a:r>
              <a:rPr lang="ru-RU" dirty="0"/>
              <a:t> </a:t>
            </a:r>
            <a:r>
              <a:rPr lang="ru-RU" dirty="0" err="1"/>
              <a:t>жатады</a:t>
            </a:r>
            <a:r>
              <a:rPr lang="ru-RU" dirty="0"/>
              <a:t>. Аристотель </a:t>
            </a:r>
            <a:r>
              <a:rPr lang="ru-RU" dirty="0" err="1"/>
              <a:t>біртұтас</a:t>
            </a:r>
            <a:r>
              <a:rPr lang="ru-RU" dirty="0"/>
              <a:t> </a:t>
            </a:r>
            <a:r>
              <a:rPr lang="ru-RU" dirty="0" err="1"/>
              <a:t>дүниені</a:t>
            </a:r>
            <a:r>
              <a:rPr lang="ru-RU" dirty="0"/>
              <a:t> </a:t>
            </a:r>
            <a:r>
              <a:rPr lang="ru-RU" dirty="0" err="1"/>
              <a:t>идеялар</a:t>
            </a:r>
            <a:r>
              <a:rPr lang="ru-RU" dirty="0"/>
              <a:t> мен </a:t>
            </a:r>
            <a:r>
              <a:rPr lang="ru-RU" dirty="0" err="1"/>
              <a:t>заттар</a:t>
            </a:r>
            <a:r>
              <a:rPr lang="ru-RU" dirty="0"/>
              <a:t> </a:t>
            </a:r>
            <a:r>
              <a:rPr lang="ru-RU" dirty="0" err="1"/>
              <a:t>деп</a:t>
            </a:r>
            <a:r>
              <a:rPr lang="ru-RU" dirty="0"/>
              <a:t> </a:t>
            </a:r>
            <a:r>
              <a:rPr lang="ru-RU" dirty="0" err="1"/>
              <a:t>бөлуге</a:t>
            </a:r>
            <a:r>
              <a:rPr lang="ru-RU" dirty="0"/>
              <a:t> </a:t>
            </a:r>
            <a:r>
              <a:rPr lang="ru-RU" dirty="0" err="1"/>
              <a:t>қарсы</a:t>
            </a:r>
            <a:r>
              <a:rPr lang="ru-RU" dirty="0"/>
              <a:t> </a:t>
            </a:r>
            <a:r>
              <a:rPr lang="ru-RU" dirty="0" err="1"/>
              <a:t>шықты</a:t>
            </a:r>
            <a:r>
              <a:rPr lang="ru-RU" dirty="0"/>
              <a:t>. </a:t>
            </a:r>
            <a:r>
              <a:rPr lang="ru-RU" dirty="0" err="1"/>
              <a:t>Оның</a:t>
            </a:r>
            <a:r>
              <a:rPr lang="ru-RU" dirty="0"/>
              <a:t> </a:t>
            </a:r>
            <a:r>
              <a:rPr lang="ru-RU" dirty="0" err="1"/>
              <a:t>философиясында</a:t>
            </a:r>
            <a:r>
              <a:rPr lang="ru-RU" dirty="0"/>
              <a:t> </a:t>
            </a:r>
            <a:r>
              <a:rPr lang="ru-RU" dirty="0" err="1"/>
              <a:t>идеяның</a:t>
            </a:r>
            <a:r>
              <a:rPr lang="ru-RU" dirty="0"/>
              <a:t> “форма” </a:t>
            </a:r>
            <a:r>
              <a:rPr lang="ru-RU" dirty="0" err="1"/>
              <a:t>ұғымы</a:t>
            </a:r>
            <a:r>
              <a:rPr lang="ru-RU" dirty="0"/>
              <a:t> </a:t>
            </a:r>
            <a:r>
              <a:rPr lang="ru-RU" dirty="0" err="1"/>
              <a:t>негізгі</a:t>
            </a:r>
            <a:r>
              <a:rPr lang="ru-RU" dirty="0"/>
              <a:t> </a:t>
            </a:r>
            <a:r>
              <a:rPr lang="ru-RU" dirty="0" err="1"/>
              <a:t>рөлге</a:t>
            </a:r>
            <a:r>
              <a:rPr lang="ru-RU" dirty="0"/>
              <a:t> </a:t>
            </a:r>
            <a:r>
              <a:rPr lang="ru-RU" dirty="0" err="1"/>
              <a:t>ие</a:t>
            </a:r>
            <a:r>
              <a:rPr lang="ru-RU" dirty="0"/>
              <a:t> </a:t>
            </a:r>
            <a:r>
              <a:rPr lang="ru-RU" dirty="0" err="1"/>
              <a:t>болды</a:t>
            </a:r>
            <a:r>
              <a:rPr lang="ru-RU" dirty="0"/>
              <a:t>. Идея (</a:t>
            </a:r>
            <a:r>
              <a:rPr lang="ru-RU" dirty="0" err="1"/>
              <a:t>жаңа</a:t>
            </a:r>
            <a:r>
              <a:rPr lang="ru-RU" dirty="0"/>
              <a:t> </a:t>
            </a:r>
            <a:r>
              <a:rPr lang="ru-RU" dirty="0" err="1"/>
              <a:t>дәуір</a:t>
            </a:r>
            <a:r>
              <a:rPr lang="ru-RU" dirty="0"/>
              <a:t>)</a:t>
            </a:r>
          </a:p>
          <a:p>
            <a:pPr algn="just"/>
            <a:endParaRPr lang="ru-RU" dirty="0"/>
          </a:p>
        </p:txBody>
      </p:sp>
    </p:spTree>
    <p:extLst>
      <p:ext uri="{BB962C8B-B14F-4D97-AF65-F5344CB8AC3E}">
        <p14:creationId xmlns:p14="http://schemas.microsoft.com/office/powerpoint/2010/main" val="3938840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62000" y="506628"/>
            <a:ext cx="10668000" cy="5597456"/>
          </a:xfrm>
        </p:spPr>
        <p:txBody>
          <a:bodyPr>
            <a:normAutofit fontScale="92500" lnSpcReduction="20000"/>
          </a:bodyPr>
          <a:lstStyle/>
          <a:p>
            <a:pPr algn="just"/>
            <a:r>
              <a:rPr lang="ru-RU" dirty="0" err="1"/>
              <a:t>Жаңа</a:t>
            </a:r>
            <a:r>
              <a:rPr lang="ru-RU" dirty="0"/>
              <a:t> </a:t>
            </a:r>
            <a:r>
              <a:rPr lang="ru-RU" dirty="0" err="1"/>
              <a:t>дәуірде</a:t>
            </a:r>
            <a:r>
              <a:rPr lang="ru-RU" dirty="0"/>
              <a:t> </a:t>
            </a:r>
            <a:r>
              <a:rPr lang="ru-RU" dirty="0" err="1"/>
              <a:t>ғылымның</a:t>
            </a:r>
            <a:r>
              <a:rPr lang="ru-RU" dirty="0"/>
              <a:t> </a:t>
            </a:r>
            <a:r>
              <a:rPr lang="ru-RU" dirty="0" err="1"/>
              <a:t>өмірдегі</a:t>
            </a:r>
            <a:r>
              <a:rPr lang="ru-RU" dirty="0"/>
              <a:t> </a:t>
            </a:r>
            <a:r>
              <a:rPr lang="ru-RU" dirty="0" err="1"/>
              <a:t>орны</a:t>
            </a:r>
            <a:r>
              <a:rPr lang="ru-RU" dirty="0"/>
              <a:t> </a:t>
            </a:r>
            <a:r>
              <a:rPr lang="ru-RU" dirty="0" err="1"/>
              <a:t>ұлғайған</a:t>
            </a:r>
            <a:r>
              <a:rPr lang="ru-RU" dirty="0"/>
              <a:t> </a:t>
            </a:r>
            <a:r>
              <a:rPr lang="ru-RU" dirty="0" err="1"/>
              <a:t>сайын</a:t>
            </a:r>
            <a:r>
              <a:rPr lang="ru-RU" dirty="0"/>
              <a:t>, </a:t>
            </a:r>
            <a:r>
              <a:rPr lang="ru-RU" dirty="0" err="1"/>
              <a:t>дүниеге</a:t>
            </a:r>
            <a:r>
              <a:rPr lang="ru-RU" dirty="0"/>
              <a:t> </a:t>
            </a:r>
            <a:r>
              <a:rPr lang="ru-RU" dirty="0" err="1"/>
              <a:t>танымдық</a:t>
            </a:r>
            <a:r>
              <a:rPr lang="ru-RU" dirty="0"/>
              <a:t> </a:t>
            </a:r>
            <a:r>
              <a:rPr lang="ru-RU" dirty="0" err="1"/>
              <a:t>қатынас</a:t>
            </a:r>
            <a:r>
              <a:rPr lang="ru-RU" dirty="0"/>
              <a:t> </a:t>
            </a:r>
            <a:r>
              <a:rPr lang="ru-RU" dirty="0" err="1"/>
              <a:t>негізгі</a:t>
            </a:r>
            <a:r>
              <a:rPr lang="ru-RU" dirty="0"/>
              <a:t> </a:t>
            </a:r>
            <a:r>
              <a:rPr lang="ru-RU" dirty="0" err="1"/>
              <a:t>құндылыққа</a:t>
            </a:r>
            <a:r>
              <a:rPr lang="ru-RU" dirty="0"/>
              <a:t> </a:t>
            </a:r>
            <a:r>
              <a:rPr lang="ru-RU" dirty="0" err="1"/>
              <a:t>айнала</a:t>
            </a:r>
            <a:r>
              <a:rPr lang="ru-RU" dirty="0"/>
              <a:t> </a:t>
            </a:r>
            <a:r>
              <a:rPr lang="ru-RU" dirty="0" err="1"/>
              <a:t>берді</a:t>
            </a:r>
            <a:r>
              <a:rPr lang="ru-RU" dirty="0"/>
              <a:t>. </a:t>
            </a:r>
            <a:r>
              <a:rPr lang="ru-RU" dirty="0" err="1"/>
              <a:t>Жаңа</a:t>
            </a:r>
            <a:r>
              <a:rPr lang="ru-RU" dirty="0"/>
              <a:t> </a:t>
            </a:r>
            <a:r>
              <a:rPr lang="ru-RU" dirty="0" err="1"/>
              <a:t>дәуірде</a:t>
            </a:r>
            <a:r>
              <a:rPr lang="ru-RU" dirty="0"/>
              <a:t> идея да тек </a:t>
            </a:r>
            <a:r>
              <a:rPr lang="ru-RU" dirty="0" err="1"/>
              <a:t>танымдық</a:t>
            </a:r>
            <a:r>
              <a:rPr lang="ru-RU" dirty="0"/>
              <a:t> </a:t>
            </a:r>
            <a:r>
              <a:rPr lang="ru-RU" dirty="0" err="1"/>
              <a:t>рөлі</a:t>
            </a:r>
            <a:r>
              <a:rPr lang="ru-RU" dirty="0"/>
              <a:t> </a:t>
            </a:r>
            <a:r>
              <a:rPr lang="ru-RU" dirty="0" err="1"/>
              <a:t>жағынан</a:t>
            </a:r>
            <a:r>
              <a:rPr lang="ru-RU" dirty="0"/>
              <a:t> </a:t>
            </a:r>
            <a:r>
              <a:rPr lang="ru-RU" dirty="0" err="1"/>
              <a:t>қарастырылып</a:t>
            </a:r>
            <a:r>
              <a:rPr lang="ru-RU" dirty="0"/>
              <a:t>, </a:t>
            </a:r>
            <a:r>
              <a:rPr lang="ru-RU" dirty="0" err="1"/>
              <a:t>дүниені</a:t>
            </a:r>
            <a:r>
              <a:rPr lang="ru-RU" dirty="0"/>
              <a:t> </a:t>
            </a:r>
            <a:r>
              <a:rPr lang="ru-RU" dirty="0" err="1"/>
              <a:t>бейнелеу</a:t>
            </a:r>
            <a:r>
              <a:rPr lang="ru-RU" dirty="0"/>
              <a:t> </a:t>
            </a:r>
            <a:r>
              <a:rPr lang="ru-RU" dirty="0" err="1"/>
              <a:t>мүмкіндігі</a:t>
            </a:r>
            <a:r>
              <a:rPr lang="ru-RU" dirty="0"/>
              <a:t> </a:t>
            </a:r>
            <a:r>
              <a:rPr lang="ru-RU" dirty="0" err="1"/>
              <a:t>тұрғысынан</a:t>
            </a:r>
            <a:r>
              <a:rPr lang="ru-RU" dirty="0"/>
              <a:t> </a:t>
            </a:r>
            <a:r>
              <a:rPr lang="ru-RU" dirty="0" err="1"/>
              <a:t>зерттеле</a:t>
            </a:r>
            <a:r>
              <a:rPr lang="ru-RU" dirty="0"/>
              <a:t> </a:t>
            </a:r>
            <a:r>
              <a:rPr lang="ru-RU" dirty="0" err="1"/>
              <a:t>бастады</a:t>
            </a:r>
            <a:r>
              <a:rPr lang="ru-RU" dirty="0"/>
              <a:t>. Рене Декарт пен Бенедикт Спиноза (1632 – 1677) </a:t>
            </a:r>
            <a:r>
              <a:rPr lang="ru-RU" dirty="0" err="1"/>
              <a:t>идеяға</a:t>
            </a:r>
            <a:r>
              <a:rPr lang="ru-RU" dirty="0"/>
              <a:t> </a:t>
            </a:r>
            <a:r>
              <a:rPr lang="ru-RU" dirty="0" err="1"/>
              <a:t>ұғым</a:t>
            </a:r>
            <a:r>
              <a:rPr lang="ru-RU" dirty="0"/>
              <a:t>, ой </a:t>
            </a:r>
            <a:r>
              <a:rPr lang="ru-RU" dirty="0" err="1"/>
              <a:t>деп</a:t>
            </a:r>
            <a:r>
              <a:rPr lang="ru-RU" dirty="0"/>
              <a:t> </a:t>
            </a:r>
            <a:r>
              <a:rPr lang="ru-RU" dirty="0" err="1"/>
              <a:t>қарады</a:t>
            </a:r>
            <a:r>
              <a:rPr lang="ru-RU" dirty="0"/>
              <a:t>. </a:t>
            </a:r>
            <a:r>
              <a:rPr lang="ru-RU" dirty="0" err="1"/>
              <a:t>Олардың</a:t>
            </a:r>
            <a:r>
              <a:rPr lang="ru-RU" dirty="0"/>
              <a:t> </a:t>
            </a:r>
            <a:r>
              <a:rPr lang="ru-RU" dirty="0" err="1"/>
              <a:t>пікірінше</a:t>
            </a:r>
            <a:r>
              <a:rPr lang="ru-RU" dirty="0"/>
              <a:t>, идея </a:t>
            </a:r>
            <a:r>
              <a:rPr lang="ru-RU" dirty="0" err="1"/>
              <a:t>нақты</a:t>
            </a:r>
            <a:r>
              <a:rPr lang="ru-RU" dirty="0"/>
              <a:t> </a:t>
            </a:r>
            <a:r>
              <a:rPr lang="ru-RU" dirty="0" err="1"/>
              <a:t>көрнекті</a:t>
            </a:r>
            <a:r>
              <a:rPr lang="ru-RU" dirty="0"/>
              <a:t> </a:t>
            </a:r>
            <a:r>
              <a:rPr lang="ru-RU" dirty="0" err="1"/>
              <a:t>бейнесі</a:t>
            </a:r>
            <a:r>
              <a:rPr lang="ru-RU" dirty="0"/>
              <a:t> </a:t>
            </a:r>
            <a:r>
              <a:rPr lang="ru-RU" dirty="0" err="1"/>
              <a:t>жоқ</a:t>
            </a:r>
            <a:r>
              <a:rPr lang="ru-RU" dirty="0"/>
              <a:t> ой. Дж. Локк </a:t>
            </a:r>
            <a:r>
              <a:rPr lang="ru-RU" dirty="0" err="1"/>
              <a:t>негізін</a:t>
            </a:r>
            <a:r>
              <a:rPr lang="ru-RU" dirty="0"/>
              <a:t> </a:t>
            </a:r>
            <a:r>
              <a:rPr lang="ru-RU" dirty="0" err="1"/>
              <a:t>салған</a:t>
            </a:r>
            <a:r>
              <a:rPr lang="ru-RU" dirty="0"/>
              <a:t> </a:t>
            </a:r>
            <a:r>
              <a:rPr lang="ru-RU" dirty="0" err="1"/>
              <a:t>эмпирикалық</a:t>
            </a:r>
            <a:r>
              <a:rPr lang="ru-RU" dirty="0"/>
              <a:t> логика </a:t>
            </a:r>
            <a:r>
              <a:rPr lang="ru-RU" dirty="0" err="1"/>
              <a:t>идеяны</a:t>
            </a:r>
            <a:r>
              <a:rPr lang="ru-RU" dirty="0"/>
              <a:t> </a:t>
            </a:r>
            <a:r>
              <a:rPr lang="ru-RU" dirty="0" err="1"/>
              <a:t>жалпы</a:t>
            </a:r>
            <a:r>
              <a:rPr lang="ru-RU" dirty="0"/>
              <a:t> </a:t>
            </a:r>
            <a:r>
              <a:rPr lang="ru-RU" dirty="0" err="1"/>
              <a:t>пікірге</a:t>
            </a:r>
            <a:r>
              <a:rPr lang="ru-RU" dirty="0"/>
              <a:t>, </a:t>
            </a:r>
            <a:r>
              <a:rPr lang="ru-RU" dirty="0" err="1"/>
              <a:t>елестерге</a:t>
            </a:r>
            <a:r>
              <a:rPr lang="ru-RU" dirty="0"/>
              <a:t> </a:t>
            </a:r>
            <a:r>
              <a:rPr lang="ru-RU" dirty="0" err="1"/>
              <a:t>теңеді</a:t>
            </a:r>
            <a:r>
              <a:rPr lang="ru-RU" dirty="0"/>
              <a:t>. </a:t>
            </a:r>
            <a:r>
              <a:rPr lang="ru-RU" dirty="0" err="1"/>
              <a:t>Бұл</a:t>
            </a:r>
            <a:r>
              <a:rPr lang="ru-RU" dirty="0"/>
              <a:t> </a:t>
            </a:r>
            <a:r>
              <a:rPr lang="ru-RU" dirty="0" err="1"/>
              <a:t>тұрғыдан</a:t>
            </a:r>
            <a:r>
              <a:rPr lang="ru-RU" dirty="0"/>
              <a:t> </a:t>
            </a:r>
            <a:r>
              <a:rPr lang="ru-RU" dirty="0" err="1"/>
              <a:t>идеяның</a:t>
            </a:r>
            <a:r>
              <a:rPr lang="ru-RU" dirty="0"/>
              <a:t> ой мен </a:t>
            </a:r>
            <a:r>
              <a:rPr lang="ru-RU" dirty="0" err="1"/>
              <a:t>сезімнен</a:t>
            </a:r>
            <a:r>
              <a:rPr lang="ru-RU" dirty="0"/>
              <a:t> </a:t>
            </a:r>
            <a:r>
              <a:rPr lang="ru-RU" dirty="0" err="1"/>
              <a:t>басқа</a:t>
            </a:r>
            <a:r>
              <a:rPr lang="ru-RU" dirty="0"/>
              <a:t> </a:t>
            </a:r>
            <a:r>
              <a:rPr lang="ru-RU" dirty="0" err="1"/>
              <a:t>формаларынан</a:t>
            </a:r>
            <a:r>
              <a:rPr lang="ru-RU" dirty="0"/>
              <a:t> </a:t>
            </a:r>
            <a:r>
              <a:rPr lang="ru-RU" dirty="0" err="1"/>
              <a:t>өзгеше</a:t>
            </a:r>
            <a:r>
              <a:rPr lang="ru-RU" dirty="0"/>
              <a:t> </a:t>
            </a:r>
            <a:r>
              <a:rPr lang="ru-RU" dirty="0" err="1"/>
              <a:t>табиғаты</a:t>
            </a:r>
            <a:r>
              <a:rPr lang="ru-RU" dirty="0"/>
              <a:t> </a:t>
            </a:r>
            <a:r>
              <a:rPr lang="ru-RU" dirty="0" err="1"/>
              <a:t>жөнінде</a:t>
            </a:r>
            <a:r>
              <a:rPr lang="ru-RU" dirty="0"/>
              <a:t> </a:t>
            </a:r>
            <a:r>
              <a:rPr lang="ru-RU" dirty="0" err="1"/>
              <a:t>сөз</a:t>
            </a:r>
            <a:r>
              <a:rPr lang="ru-RU" dirty="0"/>
              <a:t> </a:t>
            </a:r>
            <a:r>
              <a:rPr lang="ru-RU" dirty="0" err="1"/>
              <a:t>болуы</a:t>
            </a:r>
            <a:r>
              <a:rPr lang="ru-RU" dirty="0"/>
              <a:t> </a:t>
            </a:r>
            <a:r>
              <a:rPr lang="ru-RU" dirty="0" err="1"/>
              <a:t>мүмкін</a:t>
            </a:r>
            <a:r>
              <a:rPr lang="ru-RU" dirty="0"/>
              <a:t> </a:t>
            </a:r>
            <a:r>
              <a:rPr lang="ru-RU" dirty="0" err="1"/>
              <a:t>емес</a:t>
            </a:r>
            <a:r>
              <a:rPr lang="ru-RU" dirty="0"/>
              <a:t> </a:t>
            </a:r>
            <a:r>
              <a:rPr lang="ru-RU" dirty="0" err="1"/>
              <a:t>еді</a:t>
            </a:r>
            <a:r>
              <a:rPr lang="ru-RU" dirty="0"/>
              <a:t>. </a:t>
            </a:r>
            <a:r>
              <a:rPr lang="ru-RU" dirty="0" err="1"/>
              <a:t>Ойлаудың</a:t>
            </a:r>
            <a:r>
              <a:rPr lang="ru-RU" dirty="0"/>
              <a:t> </a:t>
            </a:r>
            <a:r>
              <a:rPr lang="ru-RU" dirty="0" err="1"/>
              <a:t>басқа</a:t>
            </a:r>
            <a:r>
              <a:rPr lang="ru-RU" dirty="0"/>
              <a:t> </a:t>
            </a:r>
            <a:r>
              <a:rPr lang="ru-RU" dirty="0" err="1"/>
              <a:t>формалары</a:t>
            </a:r>
            <a:r>
              <a:rPr lang="ru-RU" dirty="0"/>
              <a:t> </a:t>
            </a:r>
            <a:r>
              <a:rPr lang="ru-RU" dirty="0" err="1"/>
              <a:t>сияқты</a:t>
            </a:r>
            <a:r>
              <a:rPr lang="ru-RU" dirty="0"/>
              <a:t> </a:t>
            </a:r>
            <a:r>
              <a:rPr lang="ru-RU" dirty="0" err="1"/>
              <a:t>идеяның</a:t>
            </a:r>
            <a:r>
              <a:rPr lang="ru-RU" dirty="0"/>
              <a:t> да </a:t>
            </a:r>
            <a:r>
              <a:rPr lang="ru-RU" dirty="0" err="1"/>
              <a:t>өзгеше</a:t>
            </a:r>
            <a:r>
              <a:rPr lang="ru-RU" dirty="0"/>
              <a:t> </a:t>
            </a:r>
            <a:r>
              <a:rPr lang="ru-RU" dirty="0" err="1"/>
              <a:t>дербес</a:t>
            </a:r>
            <a:r>
              <a:rPr lang="ru-RU" dirty="0"/>
              <a:t> </a:t>
            </a:r>
            <a:r>
              <a:rPr lang="ru-RU" dirty="0" err="1"/>
              <a:t>мағынасы</a:t>
            </a:r>
            <a:r>
              <a:rPr lang="ru-RU" dirty="0"/>
              <a:t> </a:t>
            </a:r>
            <a:r>
              <a:rPr lang="ru-RU" dirty="0" err="1"/>
              <a:t>әрі</a:t>
            </a:r>
            <a:r>
              <a:rPr lang="ru-RU" dirty="0"/>
              <a:t> </a:t>
            </a:r>
            <a:r>
              <a:rPr lang="ru-RU" dirty="0" err="1"/>
              <a:t>қызметі</a:t>
            </a:r>
            <a:r>
              <a:rPr lang="ru-RU" dirty="0"/>
              <a:t> бар </a:t>
            </a:r>
            <a:r>
              <a:rPr lang="ru-RU" dirty="0" err="1"/>
              <a:t>екенін</a:t>
            </a:r>
            <a:r>
              <a:rPr lang="ru-RU" dirty="0"/>
              <a:t> </a:t>
            </a:r>
            <a:r>
              <a:rPr lang="ru-RU" dirty="0" err="1"/>
              <a:t>неғұрлым</a:t>
            </a:r>
            <a:r>
              <a:rPr lang="ru-RU" dirty="0"/>
              <a:t> </a:t>
            </a:r>
            <a:r>
              <a:rPr lang="ru-RU" dirty="0" err="1"/>
              <a:t>анық</a:t>
            </a:r>
            <a:r>
              <a:rPr lang="ru-RU" dirty="0"/>
              <a:t> </a:t>
            </a:r>
            <a:r>
              <a:rPr lang="ru-RU" dirty="0" err="1"/>
              <a:t>көрсеткен</a:t>
            </a:r>
            <a:r>
              <a:rPr lang="ru-RU" dirty="0"/>
              <a:t> </a:t>
            </a:r>
            <a:r>
              <a:rPr lang="ru-RU" dirty="0" err="1"/>
              <a:t>И.Кант</a:t>
            </a:r>
            <a:r>
              <a:rPr lang="ru-RU" dirty="0"/>
              <a:t> </a:t>
            </a:r>
            <a:r>
              <a:rPr lang="ru-RU" dirty="0" err="1"/>
              <a:t>болды</a:t>
            </a:r>
            <a:r>
              <a:rPr lang="ru-RU" dirty="0"/>
              <a:t>. </a:t>
            </a:r>
            <a:r>
              <a:rPr lang="ru-RU" dirty="0" err="1"/>
              <a:t>Гегельдің</a:t>
            </a:r>
            <a:r>
              <a:rPr lang="ru-RU" dirty="0"/>
              <a:t> </a:t>
            </a:r>
            <a:r>
              <a:rPr lang="ru-RU" dirty="0" err="1"/>
              <a:t>айтуынша</a:t>
            </a:r>
            <a:r>
              <a:rPr lang="ru-RU" dirty="0"/>
              <a:t>, Кант </a:t>
            </a:r>
            <a:r>
              <a:rPr lang="ru-RU" dirty="0" err="1"/>
              <a:t>идеяға</a:t>
            </a:r>
            <a:r>
              <a:rPr lang="ru-RU" dirty="0"/>
              <a:t> </a:t>
            </a:r>
            <a:r>
              <a:rPr lang="ru-RU" dirty="0" err="1"/>
              <a:t>оның</a:t>
            </a:r>
            <a:r>
              <a:rPr lang="ru-RU" dirty="0"/>
              <a:t> </a:t>
            </a:r>
            <a:r>
              <a:rPr lang="ru-RU" dirty="0" err="1"/>
              <a:t>жоғалтқан</a:t>
            </a:r>
            <a:r>
              <a:rPr lang="ru-RU" dirty="0"/>
              <a:t> </a:t>
            </a:r>
            <a:r>
              <a:rPr lang="ru-RU" dirty="0" err="1"/>
              <a:t>мәнін</a:t>
            </a:r>
            <a:r>
              <a:rPr lang="ru-RU" dirty="0"/>
              <a:t> </a:t>
            </a:r>
            <a:r>
              <a:rPr lang="ru-RU" dirty="0" err="1"/>
              <a:t>қайтарды</a:t>
            </a:r>
            <a:r>
              <a:rPr lang="ru-RU" dirty="0"/>
              <a:t>. </a:t>
            </a:r>
          </a:p>
        </p:txBody>
      </p:sp>
    </p:spTree>
    <p:extLst>
      <p:ext uri="{BB962C8B-B14F-4D97-AF65-F5344CB8AC3E}">
        <p14:creationId xmlns:p14="http://schemas.microsoft.com/office/powerpoint/2010/main" val="1984351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79622" y="247136"/>
            <a:ext cx="10750378" cy="5856948"/>
          </a:xfrm>
        </p:spPr>
        <p:txBody>
          <a:bodyPr>
            <a:normAutofit fontScale="85000" lnSpcReduction="20000"/>
          </a:bodyPr>
          <a:lstStyle/>
          <a:p>
            <a:r>
              <a:rPr lang="ru-RU" dirty="0" err="1"/>
              <a:t>Идеяны</a:t>
            </a:r>
            <a:r>
              <a:rPr lang="ru-RU" dirty="0"/>
              <a:t> </a:t>
            </a:r>
            <a:r>
              <a:rPr lang="ru-RU" dirty="0" err="1"/>
              <a:t>түсінуде</a:t>
            </a:r>
            <a:r>
              <a:rPr lang="ru-RU" dirty="0"/>
              <a:t> Кант </a:t>
            </a:r>
            <a:r>
              <a:rPr lang="ru-RU" dirty="0" err="1"/>
              <a:t>белгілі</a:t>
            </a:r>
            <a:r>
              <a:rPr lang="ru-RU" dirty="0"/>
              <a:t> </a:t>
            </a:r>
            <a:r>
              <a:rPr lang="ru-RU" dirty="0" err="1"/>
              <a:t>дәрежеде</a:t>
            </a:r>
            <a:r>
              <a:rPr lang="ru-RU" dirty="0"/>
              <a:t> </a:t>
            </a:r>
            <a:r>
              <a:rPr lang="ru-RU" dirty="0" smtClean="0"/>
              <a:t> </a:t>
            </a:r>
            <a:r>
              <a:rPr lang="ru-RU" dirty="0" err="1" smtClean="0"/>
              <a:t>Платонға</a:t>
            </a:r>
            <a:r>
              <a:rPr lang="ru-RU" dirty="0" smtClean="0"/>
              <a:t> </a:t>
            </a:r>
            <a:r>
              <a:rPr lang="ru-RU" dirty="0" err="1"/>
              <a:t>оралды</a:t>
            </a:r>
            <a:r>
              <a:rPr lang="ru-RU" dirty="0"/>
              <a:t>. </a:t>
            </a:r>
            <a:r>
              <a:rPr lang="ru-RU" dirty="0" err="1"/>
              <a:t>Платонның</a:t>
            </a:r>
            <a:r>
              <a:rPr lang="ru-RU" dirty="0"/>
              <a:t> идея </a:t>
            </a:r>
            <a:r>
              <a:rPr lang="ru-RU" dirty="0" err="1"/>
              <a:t>туралы</a:t>
            </a:r>
            <a:r>
              <a:rPr lang="ru-RU" dirty="0"/>
              <a:t> </a:t>
            </a:r>
            <a:r>
              <a:rPr lang="ru-RU" dirty="0" err="1"/>
              <a:t>ілімінен</a:t>
            </a:r>
            <a:r>
              <a:rPr lang="ru-RU" dirty="0"/>
              <a:t> </a:t>
            </a:r>
            <a:r>
              <a:rPr lang="ru-RU" dirty="0" err="1"/>
              <a:t>Канттың</a:t>
            </a:r>
            <a:r>
              <a:rPr lang="ru-RU" dirty="0"/>
              <a:t> </a:t>
            </a:r>
            <a:r>
              <a:rPr lang="ru-RU" dirty="0" err="1"/>
              <a:t>қайта</a:t>
            </a:r>
            <a:r>
              <a:rPr lang="ru-RU" dirty="0"/>
              <a:t> </a:t>
            </a:r>
            <a:r>
              <a:rPr lang="ru-RU" dirty="0" err="1"/>
              <a:t>жандандырғаны</a:t>
            </a:r>
            <a:r>
              <a:rPr lang="ru-RU" dirty="0"/>
              <a:t>: </a:t>
            </a:r>
            <a:r>
              <a:rPr lang="ru-RU" dirty="0" err="1"/>
              <a:t>идеяның</a:t>
            </a:r>
            <a:r>
              <a:rPr lang="ru-RU" dirty="0"/>
              <a:t> </a:t>
            </a:r>
            <a:r>
              <a:rPr lang="ru-RU" dirty="0" err="1"/>
              <a:t>сыртқы</a:t>
            </a:r>
            <a:r>
              <a:rPr lang="ru-RU" dirty="0"/>
              <a:t> </a:t>
            </a:r>
            <a:r>
              <a:rPr lang="ru-RU" dirty="0" err="1"/>
              <a:t>сезімдерден</a:t>
            </a:r>
            <a:r>
              <a:rPr lang="ru-RU" dirty="0"/>
              <a:t> </a:t>
            </a:r>
            <a:r>
              <a:rPr lang="ru-RU" dirty="0" err="1"/>
              <a:t>тумайтындығы</a:t>
            </a:r>
            <a:r>
              <a:rPr lang="ru-RU" dirty="0"/>
              <a:t>, </a:t>
            </a:r>
            <a:r>
              <a:rPr lang="ru-RU" dirty="0" err="1"/>
              <a:t>пайыммен</a:t>
            </a:r>
            <a:r>
              <a:rPr lang="ru-RU" dirty="0"/>
              <a:t> </a:t>
            </a:r>
            <a:r>
              <a:rPr lang="ru-RU" dirty="0" err="1"/>
              <a:t>жанаспайтыны</a:t>
            </a:r>
            <a:r>
              <a:rPr lang="ru-RU" dirty="0"/>
              <a:t>, </a:t>
            </a:r>
            <a:r>
              <a:rPr lang="ru-RU" dirty="0" err="1"/>
              <a:t>тәжірибені</a:t>
            </a:r>
            <a:r>
              <a:rPr lang="ru-RU" dirty="0"/>
              <a:t> </a:t>
            </a:r>
            <a:r>
              <a:rPr lang="ru-RU" dirty="0" err="1"/>
              <a:t>тануға</a:t>
            </a:r>
            <a:r>
              <a:rPr lang="ru-RU" dirty="0"/>
              <a:t> </a:t>
            </a:r>
            <a:r>
              <a:rPr lang="ru-RU" dirty="0" err="1"/>
              <a:t>жол</a:t>
            </a:r>
            <a:r>
              <a:rPr lang="ru-RU" dirty="0"/>
              <a:t> </a:t>
            </a:r>
            <a:r>
              <a:rPr lang="ru-RU" dirty="0" err="1"/>
              <a:t>ашатындығы</a:t>
            </a:r>
            <a:r>
              <a:rPr lang="ru-RU" dirty="0"/>
              <a:t> </a:t>
            </a:r>
            <a:r>
              <a:rPr lang="ru-RU" dirty="0" err="1"/>
              <a:t>ғана</a:t>
            </a:r>
            <a:r>
              <a:rPr lang="ru-RU" dirty="0"/>
              <a:t> </a:t>
            </a:r>
            <a:r>
              <a:rPr lang="ru-RU" dirty="0" err="1"/>
              <a:t>емес</a:t>
            </a:r>
            <a:r>
              <a:rPr lang="ru-RU" dirty="0"/>
              <a:t>, </a:t>
            </a:r>
            <a:r>
              <a:rPr lang="ru-RU" dirty="0" err="1"/>
              <a:t>тіпті</a:t>
            </a:r>
            <a:r>
              <a:rPr lang="ru-RU" dirty="0"/>
              <a:t>, </a:t>
            </a:r>
            <a:r>
              <a:rPr lang="ru-RU" dirty="0" err="1"/>
              <a:t>табиғат</a:t>
            </a:r>
            <a:r>
              <a:rPr lang="ru-RU" dirty="0"/>
              <a:t> </a:t>
            </a:r>
            <a:r>
              <a:rPr lang="ru-RU" dirty="0" err="1"/>
              <a:t>құбылыстарының</a:t>
            </a:r>
            <a:r>
              <a:rPr lang="ru-RU" dirty="0"/>
              <a:t> </a:t>
            </a:r>
            <a:r>
              <a:rPr lang="ru-RU" dirty="0" err="1"/>
              <a:t>өзіне</a:t>
            </a:r>
            <a:r>
              <a:rPr lang="ru-RU" dirty="0"/>
              <a:t> </a:t>
            </a:r>
            <a:r>
              <a:rPr lang="ru-RU" dirty="0" err="1"/>
              <a:t>түпнұсқа</a:t>
            </a:r>
            <a:r>
              <a:rPr lang="ru-RU" dirty="0"/>
              <a:t> </a:t>
            </a:r>
            <a:r>
              <a:rPr lang="ru-RU" dirty="0" err="1"/>
              <a:t>болып</a:t>
            </a:r>
            <a:r>
              <a:rPr lang="ru-RU" dirty="0"/>
              <a:t> </a:t>
            </a:r>
            <a:r>
              <a:rPr lang="ru-RU" dirty="0" err="1"/>
              <a:t>тұратындығы</a:t>
            </a:r>
            <a:r>
              <a:rPr lang="ru-RU" dirty="0"/>
              <a:t>. </a:t>
            </a:r>
            <a:endParaRPr lang="ru-RU" dirty="0" smtClean="0"/>
          </a:p>
          <a:p>
            <a:r>
              <a:rPr lang="ru-RU" dirty="0" err="1" smtClean="0"/>
              <a:t>Канттың</a:t>
            </a:r>
            <a:r>
              <a:rPr lang="ru-RU" dirty="0" smtClean="0"/>
              <a:t> </a:t>
            </a:r>
            <a:r>
              <a:rPr lang="ru-RU" dirty="0" err="1"/>
              <a:t>ойынша</a:t>
            </a:r>
            <a:r>
              <a:rPr lang="ru-RU" dirty="0"/>
              <a:t>, идея – </a:t>
            </a:r>
            <a:r>
              <a:rPr lang="ru-RU" dirty="0" err="1" smtClean="0"/>
              <a:t>ұғымдардың</a:t>
            </a:r>
            <a:r>
              <a:rPr lang="ru-RU" dirty="0" smtClean="0"/>
              <a:t>  </a:t>
            </a:r>
            <a:r>
              <a:rPr lang="ru-RU" dirty="0" err="1"/>
              <a:t>ұғымы</a:t>
            </a:r>
            <a:r>
              <a:rPr lang="ru-RU" dirty="0"/>
              <a:t>, </a:t>
            </a:r>
            <a:r>
              <a:rPr lang="ru-RU" dirty="0" err="1"/>
              <a:t>пайымның</a:t>
            </a:r>
            <a:r>
              <a:rPr lang="ru-RU" dirty="0"/>
              <a:t> </a:t>
            </a:r>
            <a:r>
              <a:rPr lang="ru-RU" dirty="0" err="1"/>
              <a:t>емес</a:t>
            </a:r>
            <a:r>
              <a:rPr lang="ru-RU" dirty="0"/>
              <a:t>, </a:t>
            </a:r>
            <a:r>
              <a:rPr lang="ru-RU" dirty="0" err="1"/>
              <a:t>зерденің</a:t>
            </a:r>
            <a:r>
              <a:rPr lang="ru-RU" dirty="0"/>
              <a:t> </a:t>
            </a:r>
            <a:r>
              <a:rPr lang="ru-RU" dirty="0" err="1"/>
              <a:t>ұғымы</a:t>
            </a:r>
            <a:r>
              <a:rPr lang="ru-RU" dirty="0"/>
              <a:t>. </a:t>
            </a:r>
            <a:r>
              <a:rPr lang="ru-RU" dirty="0" err="1"/>
              <a:t>Таным</a:t>
            </a:r>
            <a:r>
              <a:rPr lang="ru-RU" dirty="0"/>
              <a:t> </a:t>
            </a:r>
            <a:r>
              <a:rPr lang="ru-RU" dirty="0" err="1"/>
              <a:t>сырттай</a:t>
            </a:r>
            <a:r>
              <a:rPr lang="ru-RU" dirty="0"/>
              <a:t> </a:t>
            </a:r>
            <a:r>
              <a:rPr lang="ru-RU" dirty="0" err="1"/>
              <a:t>сезінуден</a:t>
            </a:r>
            <a:r>
              <a:rPr lang="ru-RU" dirty="0"/>
              <a:t> </a:t>
            </a:r>
            <a:r>
              <a:rPr lang="ru-RU" dirty="0" err="1"/>
              <a:t>басталып</a:t>
            </a:r>
            <a:r>
              <a:rPr lang="ru-RU" dirty="0"/>
              <a:t>, </a:t>
            </a:r>
            <a:r>
              <a:rPr lang="ru-RU" dirty="0" err="1"/>
              <a:t>пайымда</a:t>
            </a:r>
            <a:r>
              <a:rPr lang="ru-RU" dirty="0"/>
              <a:t> </a:t>
            </a:r>
            <a:r>
              <a:rPr lang="ru-RU" dirty="0" err="1"/>
              <a:t>өңделіп</a:t>
            </a:r>
            <a:r>
              <a:rPr lang="ru-RU" dirty="0"/>
              <a:t>, </a:t>
            </a:r>
            <a:r>
              <a:rPr lang="ru-RU" dirty="0" err="1"/>
              <a:t>әрі</a:t>
            </a:r>
            <a:r>
              <a:rPr lang="ru-RU" dirty="0"/>
              <a:t> </a:t>
            </a:r>
            <a:r>
              <a:rPr lang="ru-RU" dirty="0" err="1"/>
              <a:t>қарай</a:t>
            </a:r>
            <a:r>
              <a:rPr lang="ru-RU" dirty="0"/>
              <a:t> </a:t>
            </a:r>
            <a:r>
              <a:rPr lang="ru-RU" dirty="0" err="1"/>
              <a:t>зердеде</a:t>
            </a:r>
            <a:r>
              <a:rPr lang="ru-RU" dirty="0"/>
              <a:t> </a:t>
            </a:r>
            <a:r>
              <a:rPr lang="ru-RU" dirty="0" err="1"/>
              <a:t>аяқталады</a:t>
            </a:r>
            <a:r>
              <a:rPr lang="ru-RU" dirty="0"/>
              <a:t>. “Идея </a:t>
            </a:r>
            <a:r>
              <a:rPr lang="ru-RU" dirty="0" err="1"/>
              <a:t>деп</a:t>
            </a:r>
            <a:r>
              <a:rPr lang="ru-RU" dirty="0"/>
              <a:t> мен, – </a:t>
            </a:r>
            <a:r>
              <a:rPr lang="ru-RU" dirty="0" err="1"/>
              <a:t>дейді</a:t>
            </a:r>
            <a:r>
              <a:rPr lang="ru-RU" dirty="0"/>
              <a:t> Кант, – </a:t>
            </a:r>
            <a:r>
              <a:rPr lang="ru-RU" dirty="0" err="1"/>
              <a:t>сезімдерде</a:t>
            </a:r>
            <a:r>
              <a:rPr lang="ru-RU" dirty="0"/>
              <a:t> </a:t>
            </a:r>
            <a:r>
              <a:rPr lang="ru-RU" dirty="0" err="1"/>
              <a:t>өзіне</a:t>
            </a:r>
            <a:r>
              <a:rPr lang="ru-RU" dirty="0"/>
              <a:t> </a:t>
            </a:r>
            <a:r>
              <a:rPr lang="ru-RU" dirty="0" err="1"/>
              <a:t>сәйкес</a:t>
            </a:r>
            <a:r>
              <a:rPr lang="ru-RU" dirty="0"/>
              <a:t> </a:t>
            </a:r>
            <a:r>
              <a:rPr lang="ru-RU" dirty="0" err="1"/>
              <a:t>келетін</a:t>
            </a:r>
            <a:r>
              <a:rPr lang="ru-RU" dirty="0"/>
              <a:t> </a:t>
            </a:r>
            <a:r>
              <a:rPr lang="ru-RU" dirty="0" err="1"/>
              <a:t>ешнәрсе</a:t>
            </a:r>
            <a:r>
              <a:rPr lang="ru-RU" dirty="0"/>
              <a:t> </a:t>
            </a:r>
            <a:r>
              <a:rPr lang="ru-RU" dirty="0" err="1"/>
              <a:t>жоқ</a:t>
            </a:r>
            <a:r>
              <a:rPr lang="ru-RU" dirty="0"/>
              <a:t> </a:t>
            </a:r>
            <a:r>
              <a:rPr lang="ru-RU" dirty="0" err="1"/>
              <a:t>зерденің</a:t>
            </a:r>
            <a:r>
              <a:rPr lang="ru-RU" dirty="0"/>
              <a:t> </a:t>
            </a:r>
            <a:r>
              <a:rPr lang="ru-RU" dirty="0" err="1"/>
              <a:t>қажетті</a:t>
            </a:r>
            <a:r>
              <a:rPr lang="ru-RU" dirty="0"/>
              <a:t> </a:t>
            </a:r>
            <a:r>
              <a:rPr lang="ru-RU" dirty="0" err="1"/>
              <a:t>идеясын</a:t>
            </a:r>
            <a:r>
              <a:rPr lang="ru-RU" dirty="0"/>
              <a:t> </a:t>
            </a:r>
            <a:r>
              <a:rPr lang="ru-RU" dirty="0" err="1"/>
              <a:t>айтамын</a:t>
            </a:r>
            <a:r>
              <a:rPr lang="ru-RU" dirty="0"/>
              <a:t>”. Идея – </a:t>
            </a:r>
            <a:r>
              <a:rPr lang="ru-RU" dirty="0" err="1"/>
              <a:t>яғни</a:t>
            </a:r>
            <a:r>
              <a:rPr lang="ru-RU" dirty="0"/>
              <a:t>, бар </a:t>
            </a:r>
            <a:r>
              <a:rPr lang="ru-RU" dirty="0" err="1"/>
              <a:t>нәрсені</a:t>
            </a:r>
            <a:r>
              <a:rPr lang="ru-RU" dirty="0"/>
              <a:t> </a:t>
            </a:r>
            <a:r>
              <a:rPr lang="ru-RU" dirty="0" err="1"/>
              <a:t>емес</a:t>
            </a:r>
            <a:r>
              <a:rPr lang="ru-RU" dirty="0"/>
              <a:t>, </a:t>
            </a:r>
            <a:r>
              <a:rPr lang="ru-RU" dirty="0" err="1"/>
              <a:t>басқа</a:t>
            </a:r>
            <a:r>
              <a:rPr lang="ru-RU" dirty="0"/>
              <a:t> </a:t>
            </a:r>
            <a:r>
              <a:rPr lang="ru-RU" dirty="0" err="1"/>
              <a:t>ұғымдардан</a:t>
            </a:r>
            <a:r>
              <a:rPr lang="ru-RU" dirty="0"/>
              <a:t> </a:t>
            </a:r>
            <a:r>
              <a:rPr lang="ru-RU" dirty="0" err="1"/>
              <a:t>өзгеше</a:t>
            </a:r>
            <a:r>
              <a:rPr lang="ru-RU" dirty="0"/>
              <a:t> </a:t>
            </a:r>
            <a:r>
              <a:rPr lang="ru-RU" dirty="0" err="1"/>
              <a:t>әлі</a:t>
            </a:r>
            <a:r>
              <a:rPr lang="ru-RU" dirty="0"/>
              <a:t> </a:t>
            </a:r>
            <a:r>
              <a:rPr lang="ru-RU" dirty="0" err="1"/>
              <a:t>жоқ</a:t>
            </a:r>
            <a:r>
              <a:rPr lang="ru-RU" dirty="0"/>
              <a:t> </a:t>
            </a:r>
            <a:r>
              <a:rPr lang="ru-RU" dirty="0" err="1"/>
              <a:t>нәрсені</a:t>
            </a:r>
            <a:r>
              <a:rPr lang="ru-RU" dirty="0"/>
              <a:t>, </a:t>
            </a:r>
            <a:r>
              <a:rPr lang="ru-RU" dirty="0" err="1"/>
              <a:t>жасалуға</a:t>
            </a:r>
            <a:r>
              <a:rPr lang="ru-RU" dirty="0"/>
              <a:t> </a:t>
            </a:r>
            <a:r>
              <a:rPr lang="ru-RU" dirty="0" err="1"/>
              <a:t>тиіс</a:t>
            </a:r>
            <a:r>
              <a:rPr lang="ru-RU" dirty="0"/>
              <a:t> </a:t>
            </a:r>
            <a:r>
              <a:rPr lang="ru-RU" dirty="0" err="1"/>
              <a:t>нәрселерді</a:t>
            </a:r>
            <a:r>
              <a:rPr lang="ru-RU" dirty="0"/>
              <a:t> </a:t>
            </a:r>
            <a:r>
              <a:rPr lang="ru-RU" dirty="0" err="1"/>
              <a:t>білдіреді</a:t>
            </a:r>
            <a:r>
              <a:rPr lang="ru-RU" dirty="0"/>
              <a:t>. </a:t>
            </a:r>
            <a:r>
              <a:rPr lang="ru-RU" dirty="0" err="1"/>
              <a:t>Зерденің</a:t>
            </a:r>
            <a:r>
              <a:rPr lang="ru-RU" dirty="0"/>
              <a:t> </a:t>
            </a:r>
            <a:r>
              <a:rPr lang="ru-RU" dirty="0" err="1"/>
              <a:t>идеялары</a:t>
            </a:r>
            <a:r>
              <a:rPr lang="ru-RU" dirty="0"/>
              <a:t> </a:t>
            </a:r>
            <a:r>
              <a:rPr lang="ru-RU" dirty="0" err="1"/>
              <a:t>жалпы</a:t>
            </a:r>
            <a:r>
              <a:rPr lang="ru-RU" dirty="0"/>
              <a:t> </a:t>
            </a:r>
            <a:r>
              <a:rPr lang="ru-RU" dirty="0" err="1"/>
              <a:t>алғанда</a:t>
            </a:r>
            <a:r>
              <a:rPr lang="ru-RU" dirty="0"/>
              <a:t> </a:t>
            </a:r>
            <a:r>
              <a:rPr lang="ru-RU" dirty="0" err="1"/>
              <a:t>ешнәрсені</a:t>
            </a:r>
            <a:r>
              <a:rPr lang="ru-RU" dirty="0"/>
              <a:t> </a:t>
            </a:r>
            <a:r>
              <a:rPr lang="ru-RU" dirty="0" err="1"/>
              <a:t>бейнелемейді</a:t>
            </a:r>
            <a:r>
              <a:rPr lang="ru-RU" dirty="0"/>
              <a:t>, бар </a:t>
            </a:r>
            <a:r>
              <a:rPr lang="ru-RU" dirty="0" err="1"/>
              <a:t>ұғымдарды</a:t>
            </a:r>
            <a:r>
              <a:rPr lang="ru-RU" dirty="0"/>
              <a:t> </a:t>
            </a:r>
            <a:r>
              <a:rPr lang="ru-RU" dirty="0" err="1"/>
              <a:t>өз</a:t>
            </a:r>
            <a:r>
              <a:rPr lang="ru-RU" dirty="0"/>
              <a:t> </a:t>
            </a:r>
            <a:r>
              <a:rPr lang="ru-RU" dirty="0" err="1"/>
              <a:t>қажетіне</a:t>
            </a:r>
            <a:r>
              <a:rPr lang="ru-RU" dirty="0"/>
              <a:t> </a:t>
            </a:r>
            <a:r>
              <a:rPr lang="ru-RU" dirty="0" err="1"/>
              <a:t>сай</a:t>
            </a:r>
            <a:r>
              <a:rPr lang="ru-RU" dirty="0"/>
              <a:t> </a:t>
            </a:r>
            <a:r>
              <a:rPr lang="ru-RU" dirty="0" err="1"/>
              <a:t>біріктіреді</a:t>
            </a:r>
            <a:r>
              <a:rPr lang="ru-RU" dirty="0"/>
              <a:t>.</a:t>
            </a:r>
            <a:br>
              <a:rPr lang="ru-RU" dirty="0"/>
            </a:br>
            <a:r>
              <a:rPr lang="ru-RU" dirty="0"/>
              <a:t/>
            </a:r>
            <a:br>
              <a:rPr lang="ru-RU" dirty="0"/>
            </a:br>
            <a:endParaRPr lang="ru-RU" dirty="0"/>
          </a:p>
        </p:txBody>
      </p:sp>
    </p:spTree>
    <p:extLst>
      <p:ext uri="{BB962C8B-B14F-4D97-AF65-F5344CB8AC3E}">
        <p14:creationId xmlns:p14="http://schemas.microsoft.com/office/powerpoint/2010/main" val="3983127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05481" y="1305342"/>
            <a:ext cx="10700951" cy="6093976"/>
          </a:xfrm>
          <a:prstGeom prst="rect">
            <a:avLst/>
          </a:prstGeom>
        </p:spPr>
        <p:txBody>
          <a:bodyPr wrap="square">
            <a:spAutoFit/>
          </a:bodyPr>
          <a:lstStyle/>
          <a:p>
            <a:pPr algn="just"/>
            <a:r>
              <a:rPr lang="ru-RU" sz="2400" dirty="0"/>
              <a:t>Гегель, </a:t>
            </a:r>
            <a:r>
              <a:rPr lang="ru-RU" sz="2400" dirty="0" err="1"/>
              <a:t>керісінше</a:t>
            </a:r>
            <a:r>
              <a:rPr lang="ru-RU" sz="2400" dirty="0"/>
              <a:t>, идея </a:t>
            </a:r>
            <a:r>
              <a:rPr lang="ru-RU" sz="2400" dirty="0" err="1"/>
              <a:t>сезімдер</a:t>
            </a:r>
            <a:r>
              <a:rPr lang="ru-RU" sz="2400" dirty="0"/>
              <a:t> </a:t>
            </a:r>
            <a:r>
              <a:rPr lang="ru-RU" sz="2400" dirty="0" err="1"/>
              <a:t>дүниесіне</a:t>
            </a:r>
            <a:r>
              <a:rPr lang="ru-RU" sz="2400" dirty="0"/>
              <a:t> де, </a:t>
            </a:r>
            <a:r>
              <a:rPr lang="ru-RU" sz="2400" dirty="0" err="1"/>
              <a:t>заттарға</a:t>
            </a:r>
            <a:r>
              <a:rPr lang="ru-RU" sz="2400" dirty="0"/>
              <a:t> да </a:t>
            </a:r>
            <a:r>
              <a:rPr lang="ru-RU" sz="2400" dirty="0" err="1"/>
              <a:t>тікелей</a:t>
            </a:r>
            <a:r>
              <a:rPr lang="ru-RU" sz="2400" dirty="0"/>
              <a:t> </a:t>
            </a:r>
            <a:r>
              <a:rPr lang="ru-RU" sz="2400" dirty="0" err="1"/>
              <a:t>қатысты</a:t>
            </a:r>
            <a:r>
              <a:rPr lang="ru-RU" sz="2400" dirty="0"/>
              <a:t> </a:t>
            </a:r>
            <a:r>
              <a:rPr lang="ru-RU" sz="2400" dirty="0" err="1"/>
              <a:t>деп</a:t>
            </a:r>
            <a:r>
              <a:rPr lang="ru-RU" sz="2400" dirty="0"/>
              <a:t> </a:t>
            </a:r>
            <a:r>
              <a:rPr lang="ru-RU" sz="2400" dirty="0" err="1"/>
              <a:t>есептеген</a:t>
            </a:r>
            <a:r>
              <a:rPr lang="ru-RU" sz="2400" dirty="0"/>
              <a:t>. </a:t>
            </a:r>
            <a:r>
              <a:rPr lang="ru-RU" sz="2400" dirty="0" err="1"/>
              <a:t>Оның</a:t>
            </a:r>
            <a:r>
              <a:rPr lang="ru-RU" sz="2400" dirty="0"/>
              <a:t> </a:t>
            </a:r>
            <a:r>
              <a:rPr lang="ru-RU" sz="2400" dirty="0" err="1"/>
              <a:t>пікірінше</a:t>
            </a:r>
            <a:r>
              <a:rPr lang="ru-RU" sz="2400" dirty="0"/>
              <a:t>, идея – </a:t>
            </a:r>
            <a:r>
              <a:rPr lang="ru-RU" sz="2400" dirty="0" err="1"/>
              <a:t>ең</a:t>
            </a:r>
            <a:r>
              <a:rPr lang="ru-RU" sz="2400" dirty="0"/>
              <a:t> </a:t>
            </a:r>
            <a:r>
              <a:rPr lang="ru-RU" sz="2400" dirty="0" err="1"/>
              <a:t>ақиқат</a:t>
            </a:r>
            <a:r>
              <a:rPr lang="ru-RU" sz="2400" dirty="0"/>
              <a:t> </a:t>
            </a:r>
            <a:r>
              <a:rPr lang="ru-RU" sz="2400" dirty="0" err="1"/>
              <a:t>ұғым</a:t>
            </a:r>
            <a:r>
              <a:rPr lang="ru-RU" sz="2400" dirty="0"/>
              <a:t>, </a:t>
            </a:r>
            <a:r>
              <a:rPr lang="ru-RU" sz="2400" dirty="0" err="1"/>
              <a:t>объективтік</a:t>
            </a:r>
            <a:r>
              <a:rPr lang="ru-RU" sz="2400" dirty="0"/>
              <a:t> </a:t>
            </a:r>
            <a:r>
              <a:rPr lang="ru-RU" sz="2400" dirty="0" err="1"/>
              <a:t>ақиқат</a:t>
            </a:r>
            <a:r>
              <a:rPr lang="ru-RU" sz="2400" dirty="0"/>
              <a:t> </a:t>
            </a:r>
            <a:r>
              <a:rPr lang="ru-RU" sz="2400" dirty="0" err="1"/>
              <a:t>немесе</a:t>
            </a:r>
            <a:r>
              <a:rPr lang="ru-RU" sz="2400" dirty="0"/>
              <a:t> </a:t>
            </a:r>
            <a:r>
              <a:rPr lang="ru-RU" sz="2400" dirty="0" err="1"/>
              <a:t>ақиқаттың</a:t>
            </a:r>
            <a:r>
              <a:rPr lang="ru-RU" sz="2400" dirty="0"/>
              <a:t> </a:t>
            </a:r>
            <a:r>
              <a:rPr lang="ru-RU" sz="2400" dirty="0" err="1"/>
              <a:t>өзі</a:t>
            </a:r>
            <a:r>
              <a:rPr lang="ru-RU" sz="2400" dirty="0"/>
              <a:t>. Идея </a:t>
            </a:r>
            <a:r>
              <a:rPr lang="ru-RU" sz="2400" dirty="0" err="1"/>
              <a:t>әрбір</a:t>
            </a:r>
            <a:r>
              <a:rPr lang="ru-RU" sz="2400" dirty="0"/>
              <a:t> </a:t>
            </a:r>
            <a:r>
              <a:rPr lang="ru-RU" sz="2400" dirty="0" err="1"/>
              <a:t>жеке</a:t>
            </a:r>
            <a:r>
              <a:rPr lang="ru-RU" sz="2400" dirty="0"/>
              <a:t> </a:t>
            </a:r>
            <a:r>
              <a:rPr lang="ru-RU" sz="2400" dirty="0" err="1"/>
              <a:t>санада</a:t>
            </a:r>
            <a:r>
              <a:rPr lang="ru-RU" sz="2400" dirty="0"/>
              <a:t> бар, тек </a:t>
            </a:r>
            <a:r>
              <a:rPr lang="ru-RU" sz="2400" dirty="0" err="1"/>
              <a:t>оларда</a:t>
            </a:r>
            <a:r>
              <a:rPr lang="ru-RU" sz="2400" dirty="0"/>
              <a:t> </a:t>
            </a:r>
            <a:r>
              <a:rPr lang="ru-RU" sz="2400" dirty="0" err="1"/>
              <a:t>жетілмеген</a:t>
            </a:r>
            <a:r>
              <a:rPr lang="ru-RU" sz="2400" dirty="0"/>
              <a:t>, </a:t>
            </a:r>
            <a:r>
              <a:rPr lang="ru-RU" sz="2400" dirty="0" err="1"/>
              <a:t>күңгірт</a:t>
            </a:r>
            <a:r>
              <a:rPr lang="ru-RU" sz="2400" dirty="0"/>
              <a:t> </a:t>
            </a:r>
            <a:r>
              <a:rPr lang="ru-RU" sz="2400" dirty="0" err="1"/>
              <a:t>болуы</a:t>
            </a:r>
            <a:r>
              <a:rPr lang="ru-RU" sz="2400" dirty="0"/>
              <a:t> </a:t>
            </a:r>
            <a:r>
              <a:rPr lang="ru-RU" sz="2400" dirty="0" err="1"/>
              <a:t>мүмкін</a:t>
            </a:r>
            <a:r>
              <a:rPr lang="ru-RU" sz="2400" dirty="0"/>
              <a:t>. </a:t>
            </a:r>
            <a:endParaRPr lang="ru-RU" sz="2400" dirty="0" smtClean="0"/>
          </a:p>
          <a:p>
            <a:pPr algn="just"/>
            <a:endParaRPr lang="kk-KZ" sz="2400" dirty="0"/>
          </a:p>
          <a:p>
            <a:pPr algn="just"/>
            <a:endParaRPr lang="ru-RU" sz="2400" dirty="0" smtClean="0"/>
          </a:p>
          <a:p>
            <a:pPr algn="just"/>
            <a:endParaRPr lang="ru-RU" sz="2400" dirty="0"/>
          </a:p>
          <a:p>
            <a:pPr algn="just"/>
            <a:r>
              <a:rPr lang="ru-RU" sz="2400" dirty="0" smtClean="0"/>
              <a:t>Гегель </a:t>
            </a:r>
            <a:r>
              <a:rPr lang="ru-RU" sz="2400" dirty="0" err="1"/>
              <a:t>үшін</a:t>
            </a:r>
            <a:r>
              <a:rPr lang="ru-RU" sz="2400" dirty="0"/>
              <a:t> </a:t>
            </a:r>
            <a:r>
              <a:rPr lang="ru-RU" sz="2400" dirty="0" err="1"/>
              <a:t>барлық</a:t>
            </a:r>
            <a:r>
              <a:rPr lang="ru-RU" sz="2400" dirty="0"/>
              <a:t> </a:t>
            </a:r>
            <a:r>
              <a:rPr lang="ru-RU" sz="2400" dirty="0" err="1"/>
              <a:t>дүние</a:t>
            </a:r>
            <a:r>
              <a:rPr lang="ru-RU" sz="2400" dirty="0"/>
              <a:t> </a:t>
            </a:r>
            <a:r>
              <a:rPr lang="ru-RU" sz="2400" dirty="0" err="1"/>
              <a:t>абсолюттік</a:t>
            </a:r>
            <a:r>
              <a:rPr lang="ru-RU" sz="2400" dirty="0"/>
              <a:t> </a:t>
            </a:r>
            <a:r>
              <a:rPr lang="ru-RU" sz="2400" dirty="0" err="1"/>
              <a:t>рухтың</a:t>
            </a:r>
            <a:r>
              <a:rPr lang="ru-RU" sz="2400" dirty="0"/>
              <a:t> </a:t>
            </a:r>
            <a:r>
              <a:rPr lang="ru-RU" sz="2400" dirty="0" err="1"/>
              <a:t>өмірде</a:t>
            </a:r>
            <a:r>
              <a:rPr lang="ru-RU" sz="2400" dirty="0"/>
              <a:t> </a:t>
            </a:r>
            <a:r>
              <a:rPr lang="ru-RU" sz="2400" dirty="0" err="1"/>
              <a:t>іске</a:t>
            </a:r>
            <a:r>
              <a:rPr lang="ru-RU" sz="2400" dirty="0"/>
              <a:t> </a:t>
            </a:r>
            <a:r>
              <a:rPr lang="ru-RU" sz="2400" dirty="0" err="1"/>
              <a:t>асқан</a:t>
            </a:r>
            <a:r>
              <a:rPr lang="ru-RU" sz="2400" dirty="0"/>
              <a:t>, </a:t>
            </a:r>
            <a:r>
              <a:rPr lang="ru-RU" sz="2400" dirty="0" err="1"/>
              <a:t>материалдық</a:t>
            </a:r>
            <a:r>
              <a:rPr lang="ru-RU" sz="2400" dirty="0"/>
              <a:t> </a:t>
            </a:r>
            <a:r>
              <a:rPr lang="ru-RU" sz="2400" dirty="0" err="1"/>
              <a:t>формаға</a:t>
            </a:r>
            <a:r>
              <a:rPr lang="ru-RU" sz="2400" dirty="0"/>
              <a:t> </a:t>
            </a:r>
            <a:r>
              <a:rPr lang="ru-RU" sz="2400" dirty="0" err="1"/>
              <a:t>енген</a:t>
            </a:r>
            <a:r>
              <a:rPr lang="ru-RU" sz="2400" dirty="0"/>
              <a:t> </a:t>
            </a:r>
            <a:r>
              <a:rPr lang="ru-RU" sz="2400" dirty="0" err="1"/>
              <a:t>қалпы</a:t>
            </a:r>
            <a:r>
              <a:rPr lang="ru-RU" sz="2400" dirty="0"/>
              <a:t>. </a:t>
            </a:r>
            <a:r>
              <a:rPr lang="ru-RU" sz="2400" dirty="0" err="1"/>
              <a:t>Сондықтан</a:t>
            </a:r>
            <a:r>
              <a:rPr lang="ru-RU" sz="2400" dirty="0"/>
              <a:t> </a:t>
            </a:r>
            <a:r>
              <a:rPr lang="ru-RU" sz="2400" dirty="0" err="1"/>
              <a:t>ол</a:t>
            </a:r>
            <a:r>
              <a:rPr lang="ru-RU" sz="2400" dirty="0"/>
              <a:t> </a:t>
            </a:r>
            <a:r>
              <a:rPr lang="ru-RU" sz="2400" dirty="0" err="1"/>
              <a:t>ойлаудың</a:t>
            </a:r>
            <a:r>
              <a:rPr lang="ru-RU" sz="2400" dirty="0"/>
              <a:t> </a:t>
            </a:r>
            <a:r>
              <a:rPr lang="ru-RU" sz="2400" dirty="0" err="1"/>
              <a:t>негізгі</a:t>
            </a:r>
            <a:r>
              <a:rPr lang="ru-RU" sz="2400" dirty="0"/>
              <a:t> </a:t>
            </a:r>
            <a:r>
              <a:rPr lang="ru-RU" sz="2400" dirty="0" err="1"/>
              <a:t>формаларын</a:t>
            </a:r>
            <a:r>
              <a:rPr lang="ru-RU" sz="2400" dirty="0"/>
              <a:t> </a:t>
            </a:r>
            <a:r>
              <a:rPr lang="ru-RU" sz="2400" dirty="0" err="1"/>
              <a:t>рух</a:t>
            </a:r>
            <a:r>
              <a:rPr lang="ru-RU" sz="2400" dirty="0"/>
              <a:t> </a:t>
            </a:r>
            <a:r>
              <a:rPr lang="ru-RU" sz="2400" dirty="0" err="1"/>
              <a:t>дамуының</a:t>
            </a:r>
            <a:r>
              <a:rPr lang="ru-RU" sz="2400" dirty="0"/>
              <a:t> </a:t>
            </a:r>
            <a:r>
              <a:rPr lang="ru-RU" sz="2400" dirty="0" err="1"/>
              <a:t>белгілі</a:t>
            </a:r>
            <a:r>
              <a:rPr lang="ru-RU" sz="2400" dirty="0"/>
              <a:t> </a:t>
            </a:r>
            <a:r>
              <a:rPr lang="ru-RU" sz="2400" dirty="0" err="1"/>
              <a:t>бір</a:t>
            </a:r>
            <a:r>
              <a:rPr lang="ru-RU" sz="2400" dirty="0"/>
              <a:t> </a:t>
            </a:r>
            <a:r>
              <a:rPr lang="ru-RU" sz="2400" dirty="0" err="1"/>
              <a:t>сатылары</a:t>
            </a:r>
            <a:r>
              <a:rPr lang="ru-RU" sz="2400" dirty="0"/>
              <a:t> </a:t>
            </a:r>
            <a:r>
              <a:rPr lang="ru-RU" sz="2400" dirty="0" err="1"/>
              <a:t>ретінде</a:t>
            </a:r>
            <a:r>
              <a:rPr lang="ru-RU" sz="2400" dirty="0"/>
              <a:t> </a:t>
            </a:r>
            <a:r>
              <a:rPr lang="ru-RU" sz="2400" dirty="0" err="1"/>
              <a:t>қарастырады</a:t>
            </a:r>
            <a:r>
              <a:rPr lang="ru-RU" sz="2400" dirty="0"/>
              <a:t>. Идея да </a:t>
            </a:r>
            <a:r>
              <a:rPr lang="ru-RU" sz="2400" dirty="0" err="1"/>
              <a:t>солай</a:t>
            </a:r>
            <a:r>
              <a:rPr lang="ru-RU" sz="2400" dirty="0"/>
              <a:t>. </a:t>
            </a:r>
            <a:r>
              <a:rPr lang="ru-RU" sz="2400" dirty="0" err="1"/>
              <a:t>Табиғаттағы</a:t>
            </a:r>
            <a:r>
              <a:rPr lang="ru-RU" sz="2400" dirty="0"/>
              <a:t>, </a:t>
            </a:r>
            <a:r>
              <a:rPr lang="ru-RU" sz="2400" dirty="0" err="1"/>
              <a:t>қоғамдағы</a:t>
            </a:r>
            <a:r>
              <a:rPr lang="ru-RU" sz="2400" dirty="0"/>
              <a:t> </a:t>
            </a:r>
            <a:r>
              <a:rPr lang="ru-RU" sz="2400" dirty="0" err="1"/>
              <a:t>әрбір</a:t>
            </a:r>
            <a:r>
              <a:rPr lang="ru-RU" sz="2400" dirty="0"/>
              <a:t> </a:t>
            </a:r>
            <a:r>
              <a:rPr lang="ru-RU" sz="2400" dirty="0" err="1"/>
              <a:t>нақты</a:t>
            </a:r>
            <a:r>
              <a:rPr lang="ru-RU" sz="2400" dirty="0"/>
              <a:t> форма, </a:t>
            </a:r>
            <a:r>
              <a:rPr lang="ru-RU" sz="2400" dirty="0" err="1"/>
              <a:t>заттық</a:t>
            </a:r>
            <a:r>
              <a:rPr lang="ru-RU" sz="2400" dirty="0"/>
              <a:t> </a:t>
            </a:r>
            <a:r>
              <a:rPr lang="ru-RU" sz="2400" dirty="0" err="1"/>
              <a:t>формаға</a:t>
            </a:r>
            <a:r>
              <a:rPr lang="ru-RU" sz="2400" dirty="0"/>
              <a:t>, </a:t>
            </a:r>
            <a:r>
              <a:rPr lang="ru-RU" sz="2400" dirty="0" err="1"/>
              <a:t>басқа</a:t>
            </a:r>
            <a:r>
              <a:rPr lang="ru-RU" sz="2400" dirty="0"/>
              <a:t> да </a:t>
            </a:r>
            <a:r>
              <a:rPr lang="ru-RU" sz="2400" dirty="0" err="1"/>
              <a:t>объективтік</a:t>
            </a:r>
            <a:r>
              <a:rPr lang="ru-RU" sz="2400" dirty="0"/>
              <a:t> </a:t>
            </a:r>
            <a:r>
              <a:rPr lang="ru-RU" sz="2400" dirty="0" err="1"/>
              <a:t>түрге</a:t>
            </a:r>
            <a:r>
              <a:rPr lang="ru-RU" sz="2400" dirty="0"/>
              <a:t> </a:t>
            </a:r>
            <a:r>
              <a:rPr lang="ru-RU" sz="2400" dirty="0" err="1"/>
              <a:t>айналған</a:t>
            </a:r>
            <a:r>
              <a:rPr lang="ru-RU" sz="2400" dirty="0"/>
              <a:t>, </a:t>
            </a:r>
            <a:r>
              <a:rPr lang="ru-RU" sz="2400" dirty="0" err="1"/>
              <a:t>яғни</a:t>
            </a:r>
            <a:r>
              <a:rPr lang="ru-RU" sz="2400" dirty="0"/>
              <a:t> </a:t>
            </a:r>
            <a:r>
              <a:rPr lang="ru-RU" sz="2400" dirty="0" err="1"/>
              <a:t>іске</a:t>
            </a:r>
            <a:r>
              <a:rPr lang="ru-RU" sz="2400" dirty="0"/>
              <a:t> </a:t>
            </a:r>
            <a:r>
              <a:rPr lang="ru-RU" sz="2400" dirty="0" err="1"/>
              <a:t>асқан</a:t>
            </a:r>
            <a:r>
              <a:rPr lang="ru-RU" sz="2400" dirty="0"/>
              <a:t> </a:t>
            </a:r>
            <a:r>
              <a:rPr lang="ru-RU" sz="2400" dirty="0" err="1"/>
              <a:t>ұғымдар</a:t>
            </a:r>
            <a:r>
              <a:rPr lang="ru-RU" sz="2400" dirty="0"/>
              <a:t>. </a:t>
            </a:r>
            <a:r>
              <a:rPr lang="ru-RU" sz="2400" dirty="0" err="1"/>
              <a:t>Іске</a:t>
            </a:r>
            <a:r>
              <a:rPr lang="ru-RU" sz="2400" dirty="0"/>
              <a:t> </a:t>
            </a:r>
            <a:r>
              <a:rPr lang="ru-RU" sz="2400" dirty="0" err="1"/>
              <a:t>асқан</a:t>
            </a:r>
            <a:r>
              <a:rPr lang="ru-RU" sz="2400" dirty="0"/>
              <a:t> </a:t>
            </a:r>
            <a:r>
              <a:rPr lang="ru-RU" sz="2400" dirty="0" err="1"/>
              <a:t>формалардың</a:t>
            </a:r>
            <a:r>
              <a:rPr lang="ru-RU" sz="2400" dirty="0"/>
              <a:t> </a:t>
            </a:r>
            <a:r>
              <a:rPr lang="ru-RU" sz="2400" dirty="0" err="1"/>
              <a:t>бәрі</a:t>
            </a:r>
            <a:r>
              <a:rPr lang="ru-RU" sz="2400" dirty="0"/>
              <a:t> де </a:t>
            </a:r>
            <a:r>
              <a:rPr lang="ru-RU" sz="2400" dirty="0" err="1"/>
              <a:t>ақиқат</a:t>
            </a:r>
            <a:r>
              <a:rPr lang="ru-RU" sz="2400" dirty="0"/>
              <a:t> </a:t>
            </a:r>
            <a:r>
              <a:rPr lang="ru-RU" sz="2400" dirty="0" err="1"/>
              <a:t>формалар</a:t>
            </a:r>
            <a:r>
              <a:rPr lang="ru-RU" sz="2400" dirty="0"/>
              <a:t>, </a:t>
            </a:r>
            <a:r>
              <a:rPr lang="ru-RU" sz="2400" dirty="0" err="1"/>
              <a:t>ұғымның</a:t>
            </a:r>
            <a:r>
              <a:rPr lang="ru-RU" sz="2400" dirty="0"/>
              <a:t> </a:t>
            </a:r>
            <a:r>
              <a:rPr lang="ru-RU" sz="2400" dirty="0" err="1"/>
              <a:t>ақиқаттығының</a:t>
            </a:r>
            <a:r>
              <a:rPr lang="ru-RU" sz="2400" dirty="0"/>
              <a:t> </a:t>
            </a:r>
            <a:r>
              <a:rPr lang="ru-RU" sz="2400" dirty="0" err="1"/>
              <a:t>айғағы</a:t>
            </a:r>
            <a:r>
              <a:rPr lang="ru-RU" sz="2400" dirty="0"/>
              <a:t>. </a:t>
            </a:r>
            <a:endParaRPr lang="ru-RU" sz="2400" dirty="0" smtClean="0"/>
          </a:p>
          <a:p>
            <a:endParaRPr lang="kk-KZ" dirty="0"/>
          </a:p>
          <a:p>
            <a:endParaRPr lang="kk-KZ" dirty="0" smtClean="0"/>
          </a:p>
          <a:p>
            <a:endParaRPr lang="en-US" dirty="0"/>
          </a:p>
        </p:txBody>
      </p:sp>
    </p:spTree>
    <p:extLst>
      <p:ext uri="{BB962C8B-B14F-4D97-AF65-F5344CB8AC3E}">
        <p14:creationId xmlns:p14="http://schemas.microsoft.com/office/powerpoint/2010/main" val="1761661997"/>
      </p:ext>
    </p:extLst>
  </p:cSld>
  <p:clrMapOvr>
    <a:masterClrMapping/>
  </p:clrMapOvr>
  <p:timing>
    <p:tnLst>
      <p:par>
        <p:cTn id="1" dur="indefinite" restart="never" nodeType="tmRoot"/>
      </p:par>
    </p:tnLst>
  </p:timing>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ebbleVTI" id="{8B4DB91D-6BB4-4BA3-973A-733D3AF2680E}" vid="{9A19CF0D-2077-4BF4-BAA5-86934C336D5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Документ" ma:contentTypeID="0x010100B5012267C8191744BA8734C429F59AC7" ma:contentTypeVersion="4" ma:contentTypeDescription="Создание документа." ma:contentTypeScope="" ma:versionID="2ec7995fabec5dd8fd18a4a984ab48ad">
  <xsd:schema xmlns:xsd="http://www.w3.org/2001/XMLSchema" xmlns:xs="http://www.w3.org/2001/XMLSchema" xmlns:p="http://schemas.microsoft.com/office/2006/metadata/properties" xmlns:ns2="f0442ae9-9665-42c3-a7ae-d604cb7606ad" targetNamespace="http://schemas.microsoft.com/office/2006/metadata/properties" ma:root="true" ma:fieldsID="7fd18847dca8d5a8cd7e4b7aefd167c2" ns2:_="">
    <xsd:import namespace="f0442ae9-9665-42c3-a7ae-d604cb7606a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442ae9-9665-42c3-a7ae-d604cb7606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5D923F-5292-431C-83BD-721010BD60E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CFB1071-F347-42FF-B69E-4E0DFA493045}">
  <ds:schemaRefs>
    <ds:schemaRef ds:uri="http://schemas.microsoft.com/sharepoint/v3/contenttype/forms"/>
  </ds:schemaRefs>
</ds:datastoreItem>
</file>

<file path=customXml/itemProps3.xml><?xml version="1.0" encoding="utf-8"?>
<ds:datastoreItem xmlns:ds="http://schemas.openxmlformats.org/officeDocument/2006/customXml" ds:itemID="{E35ACEBF-B1B1-48ED-B1F4-2A802A31FA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442ae9-9665-42c3-a7ae-d604cb7606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77</TotalTime>
  <Words>1189</Words>
  <Application>Microsoft Office PowerPoint</Application>
  <PresentationFormat>Произвольный</PresentationFormat>
  <Paragraphs>47</Paragraphs>
  <Slides>15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15</vt:i4>
      </vt:variant>
    </vt:vector>
  </HeadingPairs>
  <TitlesOfParts>
    <vt:vector size="16" baseType="lpstr">
      <vt:lpstr>PebbleVTI</vt:lpstr>
      <vt:lpstr>Презентация PowerPoint</vt:lpstr>
      <vt:lpstr>1990-жылдардың бірінші жартысындағы эпистемологиялық дағдарыс жағдайында өткеннің тарихнамалық тәжірибесін қайта ой елегінен өткізіп, әлемдік ғылыми қоғамдастықтың жетекші бөлігі өз тәжірибесін сырттан қарауға және заманауи қоғамтануда жинақталған микроанализдің теориялық арсеналын пайдалана отырып, әлеуметтік тарихты тығыз қалыптардан арылуға, жаңа идеяларды ассиммиляциялауға және жаңа зерттеу кеңістігіне шығуға арналған жаңа модельдерді әзірлеуге қабілетті болды.  </vt:lpstr>
      <vt:lpstr>Идея ең ақиқат ұғым, объективтік ақиқат немесе ақиқаттың өзі.  Идея әрбір жеке санада бар, бірақ ол күңгіртте жатыр.</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Дәрісте қолданылған әдебиеттер тізімі</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gul</cp:lastModifiedBy>
  <cp:revision>25</cp:revision>
  <dcterms:created xsi:type="dcterms:W3CDTF">2020-09-25T07:19:09Z</dcterms:created>
  <dcterms:modified xsi:type="dcterms:W3CDTF">2022-11-02T16:50:49Z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0x010100B5012267C8191744BA8734C429F59AC7</vt:lpwstr>
  </property>
</Properties>
</file>