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sldIdLst>
    <p:sldId id="256" r:id="rId5"/>
    <p:sldId id="257" r:id="rId6"/>
    <p:sldId id="259" r:id="rId7"/>
    <p:sldId id="263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7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434610-C412-4464-B86D-866A0F5F3F98}" v="2" dt="2022-02-16T15:57:00.8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>
        <p:scale>
          <a:sx n="77" d="100"/>
          <a:sy n="77" d="100"/>
        </p:scale>
        <p:origin x="-37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zhan N. Zhumabekov" userId="S::m_zhumabekov@kbtu.kz::57e94890-0a01-4704-8415-01ac3fe13464" providerId="AD" clId="Web-{41434610-C412-4464-B86D-866A0F5F3F98}"/>
    <pc:docChg chg="sldOrd">
      <pc:chgData name="Magzhan N. Zhumabekov" userId="S::m_zhumabekov@kbtu.kz::57e94890-0a01-4704-8415-01ac3fe13464" providerId="AD" clId="Web-{41434610-C412-4464-B86D-866A0F5F3F98}" dt="2022-02-16T15:57:00.885" v="1"/>
      <pc:docMkLst>
        <pc:docMk/>
      </pc:docMkLst>
      <pc:sldChg chg="ord">
        <pc:chgData name="Magzhan N. Zhumabekov" userId="S::m_zhumabekov@kbtu.kz::57e94890-0a01-4704-8415-01ac3fe13464" providerId="AD" clId="Web-{41434610-C412-4464-B86D-866A0F5F3F98}" dt="2022-02-16T15:57:00.885" v="1"/>
        <pc:sldMkLst>
          <pc:docMk/>
          <pc:sldMk cId="2123114820" sldId="277"/>
        </pc:sldMkLst>
      </pc:sldChg>
    </pc:docChg>
  </pc:docChgLst>
  <pc:docChgLst>
    <pc:chgData name="Elьmira T. Teleuova" userId="S::e.teleuova@kbtu.kz::4b0dde09-8929-4126-9588-189baf85d1cf" providerId="AD" clId="Web-{4A3501CB-A2DC-46D5-8A93-61572EE9E0AE}"/>
    <pc:docChg chg="modSld addMainMaster delMainMaster">
      <pc:chgData name="Elьmira T. Teleuova" userId="S::e.teleuova@kbtu.kz::4b0dde09-8929-4126-9588-189baf85d1cf" providerId="AD" clId="Web-{4A3501CB-A2DC-46D5-8A93-61572EE9E0AE}" dt="2022-01-23T19:00:40.696" v="0"/>
      <pc:docMkLst>
        <pc:docMk/>
      </pc:docMkLst>
      <pc:sldChg chg="addSp modSp mod setBg modClrScheme chgLayout">
        <pc:chgData name="Elьmira T. Teleuova" userId="S::e.teleuova@kbtu.kz::4b0dde09-8929-4126-9588-189baf85d1cf" providerId="AD" clId="Web-{4A3501CB-A2DC-46D5-8A93-61572EE9E0AE}" dt="2022-01-23T19:00:40.696" v="0"/>
        <pc:sldMkLst>
          <pc:docMk/>
          <pc:sldMk cId="1351651579" sldId="256"/>
        </pc:sldMkLst>
        <pc:spChg chg="mod">
          <ac:chgData name="Elьmira T. Teleuova" userId="S::e.teleuova@kbtu.kz::4b0dde09-8929-4126-9588-189baf85d1cf" providerId="AD" clId="Web-{4A3501CB-A2DC-46D5-8A93-61572EE9E0AE}" dt="2022-01-23T19:00:40.696" v="0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Elьmira T. Teleuova" userId="S::e.teleuova@kbtu.kz::4b0dde09-8929-4126-9588-189baf85d1cf" providerId="AD" clId="Web-{4A3501CB-A2DC-46D5-8A93-61572EE9E0AE}" dt="2022-01-23T19:00:40.696" v="0"/>
          <ac:spMkLst>
            <pc:docMk/>
            <pc:sldMk cId="1351651579" sldId="256"/>
            <ac:spMk id="3" creationId="{00000000-0000-0000-0000-000000000000}"/>
          </ac:spMkLst>
        </pc:spChg>
        <pc:spChg chg="add">
          <ac:chgData name="Elьmira T. Teleuova" userId="S::e.teleuova@kbtu.kz::4b0dde09-8929-4126-9588-189baf85d1cf" providerId="AD" clId="Web-{4A3501CB-A2DC-46D5-8A93-61572EE9E0AE}" dt="2022-01-23T19:00:40.696" v="0"/>
          <ac:spMkLst>
            <pc:docMk/>
            <pc:sldMk cId="1351651579" sldId="256"/>
            <ac:spMk id="9" creationId="{06E15305-164C-44CD-9E0F-420C2DC1B32A}"/>
          </ac:spMkLst>
        </pc:spChg>
        <pc:spChg chg="add">
          <ac:chgData name="Elьmira T. Teleuova" userId="S::e.teleuova@kbtu.kz::4b0dde09-8929-4126-9588-189baf85d1cf" providerId="AD" clId="Web-{4A3501CB-A2DC-46D5-8A93-61572EE9E0AE}" dt="2022-01-23T19:00:40.696" v="0"/>
          <ac:spMkLst>
            <pc:docMk/>
            <pc:sldMk cId="1351651579" sldId="256"/>
            <ac:spMk id="11" creationId="{C49B6340-9D54-4548-B87C-24BA7EA53A56}"/>
          </ac:spMkLst>
        </pc:spChg>
        <pc:spChg chg="add">
          <ac:chgData name="Elьmira T. Teleuova" userId="S::e.teleuova@kbtu.kz::4b0dde09-8929-4126-9588-189baf85d1cf" providerId="AD" clId="Web-{4A3501CB-A2DC-46D5-8A93-61572EE9E0AE}" dt="2022-01-23T19:00:40.696" v="0"/>
          <ac:spMkLst>
            <pc:docMk/>
            <pc:sldMk cId="1351651579" sldId="256"/>
            <ac:spMk id="13" creationId="{F1D5403D-09EC-41DB-B916-A09C0E5AEC2B}"/>
          </ac:spMkLst>
        </pc:spChg>
        <pc:picChg chg="add">
          <ac:chgData name="Elьmira T. Teleuova" userId="S::e.teleuova@kbtu.kz::4b0dde09-8929-4126-9588-189baf85d1cf" providerId="AD" clId="Web-{4A3501CB-A2DC-46D5-8A93-61572EE9E0AE}" dt="2022-01-23T19:00:40.696" v="0"/>
          <ac:picMkLst>
            <pc:docMk/>
            <pc:sldMk cId="1351651579" sldId="256"/>
            <ac:picMk id="4" creationId="{CA5BBA7F-351C-468B-8BB5-39E05E27E292}"/>
          </ac:picMkLst>
        </pc:picChg>
      </pc:sldChg>
      <pc:sldMasterChg chg="del delSldLayout">
        <pc:chgData name="Elьmira T. Teleuova" userId="S::e.teleuova@kbtu.kz::4b0dde09-8929-4126-9588-189baf85d1cf" providerId="AD" clId="Web-{4A3501CB-A2DC-46D5-8A93-61572EE9E0AE}" dt="2022-01-23T19:00:40.696" v="0"/>
        <pc:sldMasterMkLst>
          <pc:docMk/>
          <pc:sldMasterMk cId="3154979492" sldId="2147483648"/>
        </pc:sldMasterMkLst>
        <pc:sldLayoutChg chg="del">
          <pc:chgData name="Elьmira T. Teleuova" userId="S::e.teleuova@kbtu.kz::4b0dde09-8929-4126-9588-189baf85d1cf" providerId="AD" clId="Web-{4A3501CB-A2DC-46D5-8A93-61572EE9E0AE}" dt="2022-01-23T19:00:40.696" v="0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Elьmira T. Teleuova" userId="S::e.teleuova@kbtu.kz::4b0dde09-8929-4126-9588-189baf85d1cf" providerId="AD" clId="Web-{4A3501CB-A2DC-46D5-8A93-61572EE9E0AE}" dt="2022-01-23T19:00:40.696" v="0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Elьmira T. Teleuova" userId="S::e.teleuova@kbtu.kz::4b0dde09-8929-4126-9588-189baf85d1cf" providerId="AD" clId="Web-{4A3501CB-A2DC-46D5-8A93-61572EE9E0AE}" dt="2022-01-23T19:00:40.696" v="0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Elьmira T. Teleuova" userId="S::e.teleuova@kbtu.kz::4b0dde09-8929-4126-9588-189baf85d1cf" providerId="AD" clId="Web-{4A3501CB-A2DC-46D5-8A93-61572EE9E0AE}" dt="2022-01-23T19:00:40.696" v="0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Elьmira T. Teleuova" userId="S::e.teleuova@kbtu.kz::4b0dde09-8929-4126-9588-189baf85d1cf" providerId="AD" clId="Web-{4A3501CB-A2DC-46D5-8A93-61572EE9E0AE}" dt="2022-01-23T19:00:40.696" v="0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Elьmira T. Teleuova" userId="S::e.teleuova@kbtu.kz::4b0dde09-8929-4126-9588-189baf85d1cf" providerId="AD" clId="Web-{4A3501CB-A2DC-46D5-8A93-61572EE9E0AE}" dt="2022-01-23T19:00:40.696" v="0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Elьmira T. Teleuova" userId="S::e.teleuova@kbtu.kz::4b0dde09-8929-4126-9588-189baf85d1cf" providerId="AD" clId="Web-{4A3501CB-A2DC-46D5-8A93-61572EE9E0AE}" dt="2022-01-23T19:00:40.696" v="0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Elьmira T. Teleuova" userId="S::e.teleuova@kbtu.kz::4b0dde09-8929-4126-9588-189baf85d1cf" providerId="AD" clId="Web-{4A3501CB-A2DC-46D5-8A93-61572EE9E0AE}" dt="2022-01-23T19:00:40.696" v="0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Elьmira T. Teleuova" userId="S::e.teleuova@kbtu.kz::4b0dde09-8929-4126-9588-189baf85d1cf" providerId="AD" clId="Web-{4A3501CB-A2DC-46D5-8A93-61572EE9E0AE}" dt="2022-01-23T19:00:40.696" v="0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Elьmira T. Teleuova" userId="S::e.teleuova@kbtu.kz::4b0dde09-8929-4126-9588-189baf85d1cf" providerId="AD" clId="Web-{4A3501CB-A2DC-46D5-8A93-61572EE9E0AE}" dt="2022-01-23T19:00:40.696" v="0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Elьmira T. Teleuova" userId="S::e.teleuova@kbtu.kz::4b0dde09-8929-4126-9588-189baf85d1cf" providerId="AD" clId="Web-{4A3501CB-A2DC-46D5-8A93-61572EE9E0AE}" dt="2022-01-23T19:00:40.696" v="0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addSldLayout">
        <pc:chgData name="Elьmira T. Teleuova" userId="S::e.teleuova@kbtu.kz::4b0dde09-8929-4126-9588-189baf85d1cf" providerId="AD" clId="Web-{4A3501CB-A2DC-46D5-8A93-61572EE9E0AE}" dt="2022-01-23T19:00:40.696" v="0"/>
        <pc:sldMasterMkLst>
          <pc:docMk/>
          <pc:sldMasterMk cId="1777058741" sldId="2147483725"/>
        </pc:sldMasterMkLst>
        <pc:sldLayoutChg chg="add">
          <pc:chgData name="Elьmira T. Teleuova" userId="S::e.teleuova@kbtu.kz::4b0dde09-8929-4126-9588-189baf85d1cf" providerId="AD" clId="Web-{4A3501CB-A2DC-46D5-8A93-61572EE9E0AE}" dt="2022-01-23T19:00:40.696" v="0"/>
          <pc:sldLayoutMkLst>
            <pc:docMk/>
            <pc:sldMasterMk cId="1777058741" sldId="2147483725"/>
            <pc:sldLayoutMk cId="1662730478" sldId="2147483714"/>
          </pc:sldLayoutMkLst>
        </pc:sldLayoutChg>
        <pc:sldLayoutChg chg="add">
          <pc:chgData name="Elьmira T. Teleuova" userId="S::e.teleuova@kbtu.kz::4b0dde09-8929-4126-9588-189baf85d1cf" providerId="AD" clId="Web-{4A3501CB-A2DC-46D5-8A93-61572EE9E0AE}" dt="2022-01-23T19:00:40.696" v="0"/>
          <pc:sldLayoutMkLst>
            <pc:docMk/>
            <pc:sldMasterMk cId="1777058741" sldId="2147483725"/>
            <pc:sldLayoutMk cId="1814375269" sldId="2147483715"/>
          </pc:sldLayoutMkLst>
        </pc:sldLayoutChg>
        <pc:sldLayoutChg chg="add">
          <pc:chgData name="Elьmira T. Teleuova" userId="S::e.teleuova@kbtu.kz::4b0dde09-8929-4126-9588-189baf85d1cf" providerId="AD" clId="Web-{4A3501CB-A2DC-46D5-8A93-61572EE9E0AE}" dt="2022-01-23T19:00:40.696" v="0"/>
          <pc:sldLayoutMkLst>
            <pc:docMk/>
            <pc:sldMasterMk cId="1777058741" sldId="2147483725"/>
            <pc:sldLayoutMk cId="3044122242" sldId="2147483716"/>
          </pc:sldLayoutMkLst>
        </pc:sldLayoutChg>
        <pc:sldLayoutChg chg="add">
          <pc:chgData name="Elьmira T. Teleuova" userId="S::e.teleuova@kbtu.kz::4b0dde09-8929-4126-9588-189baf85d1cf" providerId="AD" clId="Web-{4A3501CB-A2DC-46D5-8A93-61572EE9E0AE}" dt="2022-01-23T19:00:40.696" v="0"/>
          <pc:sldLayoutMkLst>
            <pc:docMk/>
            <pc:sldMasterMk cId="1777058741" sldId="2147483725"/>
            <pc:sldLayoutMk cId="2107886597" sldId="2147483717"/>
          </pc:sldLayoutMkLst>
        </pc:sldLayoutChg>
        <pc:sldLayoutChg chg="add">
          <pc:chgData name="Elьmira T. Teleuova" userId="S::e.teleuova@kbtu.kz::4b0dde09-8929-4126-9588-189baf85d1cf" providerId="AD" clId="Web-{4A3501CB-A2DC-46D5-8A93-61572EE9E0AE}" dt="2022-01-23T19:00:40.696" v="0"/>
          <pc:sldLayoutMkLst>
            <pc:docMk/>
            <pc:sldMasterMk cId="1777058741" sldId="2147483725"/>
            <pc:sldLayoutMk cId="1375824281" sldId="2147483718"/>
          </pc:sldLayoutMkLst>
        </pc:sldLayoutChg>
        <pc:sldLayoutChg chg="add">
          <pc:chgData name="Elьmira T. Teleuova" userId="S::e.teleuova@kbtu.kz::4b0dde09-8929-4126-9588-189baf85d1cf" providerId="AD" clId="Web-{4A3501CB-A2DC-46D5-8A93-61572EE9E0AE}" dt="2022-01-23T19:00:40.696" v="0"/>
          <pc:sldLayoutMkLst>
            <pc:docMk/>
            <pc:sldMasterMk cId="1777058741" sldId="2147483725"/>
            <pc:sldLayoutMk cId="889132944" sldId="2147483719"/>
          </pc:sldLayoutMkLst>
        </pc:sldLayoutChg>
        <pc:sldLayoutChg chg="add">
          <pc:chgData name="Elьmira T. Teleuova" userId="S::e.teleuova@kbtu.kz::4b0dde09-8929-4126-9588-189baf85d1cf" providerId="AD" clId="Web-{4A3501CB-A2DC-46D5-8A93-61572EE9E0AE}" dt="2022-01-23T19:00:40.696" v="0"/>
          <pc:sldLayoutMkLst>
            <pc:docMk/>
            <pc:sldMasterMk cId="1777058741" sldId="2147483725"/>
            <pc:sldLayoutMk cId="1218841030" sldId="2147483720"/>
          </pc:sldLayoutMkLst>
        </pc:sldLayoutChg>
        <pc:sldLayoutChg chg="add">
          <pc:chgData name="Elьmira T. Teleuova" userId="S::e.teleuova@kbtu.kz::4b0dde09-8929-4126-9588-189baf85d1cf" providerId="AD" clId="Web-{4A3501CB-A2DC-46D5-8A93-61572EE9E0AE}" dt="2022-01-23T19:00:40.696" v="0"/>
          <pc:sldLayoutMkLst>
            <pc:docMk/>
            <pc:sldMasterMk cId="1777058741" sldId="2147483725"/>
            <pc:sldLayoutMk cId="1083387822" sldId="2147483721"/>
          </pc:sldLayoutMkLst>
        </pc:sldLayoutChg>
        <pc:sldLayoutChg chg="add">
          <pc:chgData name="Elьmira T. Teleuova" userId="S::e.teleuova@kbtu.kz::4b0dde09-8929-4126-9588-189baf85d1cf" providerId="AD" clId="Web-{4A3501CB-A2DC-46D5-8A93-61572EE9E0AE}" dt="2022-01-23T19:00:40.696" v="0"/>
          <pc:sldLayoutMkLst>
            <pc:docMk/>
            <pc:sldMasterMk cId="1777058741" sldId="2147483725"/>
            <pc:sldLayoutMk cId="392731614" sldId="2147483722"/>
          </pc:sldLayoutMkLst>
        </pc:sldLayoutChg>
        <pc:sldLayoutChg chg="add">
          <pc:chgData name="Elьmira T. Teleuova" userId="S::e.teleuova@kbtu.kz::4b0dde09-8929-4126-9588-189baf85d1cf" providerId="AD" clId="Web-{4A3501CB-A2DC-46D5-8A93-61572EE9E0AE}" dt="2022-01-23T19:00:40.696" v="0"/>
          <pc:sldLayoutMkLst>
            <pc:docMk/>
            <pc:sldMasterMk cId="1777058741" sldId="2147483725"/>
            <pc:sldLayoutMk cId="73042547" sldId="2147483723"/>
          </pc:sldLayoutMkLst>
        </pc:sldLayoutChg>
        <pc:sldLayoutChg chg="add">
          <pc:chgData name="Elьmira T. Teleuova" userId="S::e.teleuova@kbtu.kz::4b0dde09-8929-4126-9588-189baf85d1cf" providerId="AD" clId="Web-{4A3501CB-A2DC-46D5-8A93-61572EE9E0AE}" dt="2022-01-23T19:00:40.696" v="0"/>
          <pc:sldLayoutMkLst>
            <pc:docMk/>
            <pc:sldMasterMk cId="1777058741" sldId="2147483725"/>
            <pc:sldLayoutMk cId="1765706534" sldId="214748372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4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8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3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8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0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2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3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7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2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4D39700F-2B10-4402-A7DD-06EE224588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5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k.wikipedia.org/w/index.php?title=%D0%96%D0%B5%D0%BA%D0%B5&amp;action=edit&amp;redlink=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k.wikipedia.org/w/index.php?title=%D2%9A%D0%B0%D1%83%D1%8B%D0%BC%D0%B4%D0%B0%D1%81%D1%82%D1%8B%D2%9B%D1%82%D0%B0%D1%80&amp;action=edit&amp;redlink=1" TargetMode="External"/><Relationship Id="rId4" Type="http://schemas.openxmlformats.org/officeDocument/2006/relationships/hyperlink" Target="https://kk.wikipedia.org/w/index.php?title=%D3%98%D0%BB%D0%B5%D1%83%D0%BC%D0%B5%D1%82%D1%82%D1%96%D0%BA&amp;action=edit&amp;redlink=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k.wikipedia.org/wiki/%D0%96%D0%B0%D2%BB%D0%B0%D0%BD%D0%B4%D0%B0%D0%BD%D1%83" TargetMode="External"/><Relationship Id="rId7" Type="http://schemas.openxmlformats.org/officeDocument/2006/relationships/hyperlink" Target="https://kk.wikipedia.org/w/index.php?title=%D0%9C%D3%99%D0%B4%D0%B5%D0%BD%D0%B8,_%D1%82%D0%B0%D1%80%D0%B8%D1%85%D0%B8&amp;action=edit&amp;redlink=1" TargetMode="External"/><Relationship Id="rId2" Type="http://schemas.openxmlformats.org/officeDocument/2006/relationships/hyperlink" Target="https://kk.wikipedia.org/w/index.php?title=%D0%A2%D2%B1%D0%BB%D2%93%D0%B0%D0%BB%D0%B0%D1%80&amp;action=edit&amp;redlink=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kk.wikipedia.org/w/index.php?title=%D0%9F%D0%BB%D1%8E%D1%80%D0%B0%D0%BB%D0%B8%D1%81%D1%82%D1%96%D0%BA&amp;action=edit&amp;redlink=1" TargetMode="External"/><Relationship Id="rId5" Type="http://schemas.openxmlformats.org/officeDocument/2006/relationships/hyperlink" Target="https://kk.wikipedia.org/w/index.php?title=%D2%9A%D0%B0%D1%83%D1%8B%D0%BC%D0%B4%D0%B0%D1%81%D1%82%D1%8B%D2%9B%D2%9B%D0%B0&amp;action=edit&amp;redlink=1" TargetMode="External"/><Relationship Id="rId4" Type="http://schemas.openxmlformats.org/officeDocument/2006/relationships/hyperlink" Target="https://kk.wikipedia.org/w/index.php?title=%D0%A2%D1%80%D0%B0%D0%BD%D1%81%D2%B1%D0%BB%D1%82%D1%82%D1%8B%D2%9B_%D1%8D%D0%BA%D0%BE%D0%BD%D0%BE%D0%BC%D0%B8%D0%BA%D0%B0%D0%BB%D1%8B%D2%9B&amp;action=edit&amp;redlink=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06E15305-164C-44CD-9E0F-420C2DC1B3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49B6340-9D54-4548-B87C-24BA7EA53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Стопка открытых книг">
            <a:extLst>
              <a:ext uri="{FF2B5EF4-FFF2-40B4-BE49-F238E27FC236}">
                <a16:creationId xmlns:a16="http://schemas.microsoft.com/office/drawing/2014/main" xmlns="" id="{CA5BBA7F-351C-468B-8BB5-39E05E27E2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30" r="13849" b="3"/>
          <a:stretch/>
        </p:blipFill>
        <p:spPr>
          <a:xfrm>
            <a:off x="-50042" y="-39158"/>
            <a:ext cx="7918858" cy="6897158"/>
          </a:xfrm>
          <a:prstGeom prst="rect">
            <a:avLst/>
          </a:prstGeom>
        </p:spPr>
      </p:pic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xmlns="" id="{F1D5403D-09EC-41DB-B916-A09C0E5AEC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599031" y="-39157"/>
            <a:ext cx="5592970" cy="6897158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41060" y="481915"/>
            <a:ext cx="4794422" cy="3039762"/>
          </a:xfrm>
        </p:spPr>
        <p:txBody>
          <a:bodyPr>
            <a:no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Пән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атауы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Кәсіби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қазақ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тілі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Рухани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жаңғыру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Дәріс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k-KZ" sz="2800" dirty="0"/>
              <a:t>Ұлттық бірегейлікті сақтау жолдары.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761770" y="3768811"/>
            <a:ext cx="3622922" cy="2230395"/>
          </a:xfrm>
        </p:spPr>
        <p:txBody>
          <a:bodyPr>
            <a:normAutofit/>
          </a:bodyPr>
          <a:lstStyle/>
          <a:p>
            <a:pPr algn="r"/>
            <a:r>
              <a:rPr lang="kk-KZ" dirty="0">
                <a:latin typeface="Arial" panose="020B0604020202020204" pitchFamily="34" charset="0"/>
                <a:cs typeface="Arial" panose="020B0604020202020204" pitchFamily="34" charset="0"/>
              </a:rPr>
              <a:t>Оқытушы: Телеуова Эльмира Десебайқызы,</a:t>
            </a:r>
          </a:p>
          <a:p>
            <a:pPr algn="r"/>
            <a:r>
              <a:rPr lang="kk-KZ" dirty="0">
                <a:latin typeface="Arial" panose="020B0604020202020204" pitchFamily="34" charset="0"/>
                <a:cs typeface="Arial" panose="020B0604020202020204" pitchFamily="34" charset="0"/>
              </a:rPr>
              <a:t>т.ғ.к.,</a:t>
            </a:r>
            <a:r>
              <a:rPr lang="kk-KZ" dirty="0"/>
              <a:t>ассистент- профессор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5" descr="D:\KBTU\Head of sector\logos\assets\faculty\3x\Asset 82@3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03" y="951470"/>
            <a:ext cx="5535827" cy="179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154273"/>
              </p:ext>
            </p:extLst>
          </p:nvPr>
        </p:nvGraphicFramePr>
        <p:xfrm>
          <a:off x="2032000" y="719666"/>
          <a:ext cx="81280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Теория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Сипаттамасы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Примордиалистік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endParaRPr lang="kk-KZ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k-KZ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k-KZ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Перенниалистік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Теориялар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негізінен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примордиалды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болып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келеді,олар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ұлттық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бірегейлікті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мәдени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және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тарихи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байланыстар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арқылы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ұжымның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мәдени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санасында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сақталатынын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көрсетеді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kk-KZ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k-KZ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Этносимволикалық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k-KZ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Модернистік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Конструктивистік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тәсіл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ұлттық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бірегейлікті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әрбір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жеке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тұлға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үшін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әртүрлі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мәнге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ие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әлеуметтік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шынайылықты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білдіретін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құрылым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ретінде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қарастырады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93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5481" y="334289"/>
            <a:ext cx="1119522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ұлттың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бірегейлігін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жаңғыртуда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қайта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қалыптастыруда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мемлекетті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құруда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ұлттық-мемлекеттік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символдар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идеалдар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ажырамас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бөлігі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табылады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Символдар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бойына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мағыналық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белгілерді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жинақтаған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идеялық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бейнелік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құрылымдарды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білдіреді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Халықтардың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символдары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ұзақ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уақыт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бойында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дәстүрімен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дүниетанымымен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сабақтаса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дамып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жетіліп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отырады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Символдар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халықтың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ұлттық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рухани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ерекшеліктеріне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өзіндік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ұлттық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санасының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қалыптасуына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ерекше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күш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Ал,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кейбіреулері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элитаның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көмегімен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мақсатты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халықтың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санасына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сіңіріледі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Қазіргі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уақытта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ұлттық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мемлекеттердің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үрдісінде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саяси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ұлт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көшбасшылары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азаматтардың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назарын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өздеріне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аудару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біріктіру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топтастыру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мақсатында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жалаулар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әнұрандар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конституциялар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мерекелер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т.б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ұлттық-мемлекеттік</a:t>
            </a:r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символдарды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құрастырып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оны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қолданысқа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енгізіп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отырады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Ұлттық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мемлекеттік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символдар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өзара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бір-бірімен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тығыз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байланысты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жағдайда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біреуі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екіншісін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толықтырып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тұрады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Осы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орайда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бұрынғы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посткеңестік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елдер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өздерінің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тәуелсіздігін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алысымен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жаңадан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ұлттық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мемлекеттік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құрылысты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қалыптастыруда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кеңестік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символдарды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жаппай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жоюмен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айналысты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посткеңестік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кеңістікте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үрдіс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батыстың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ғылыми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әдебиеттерінде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кеңестік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символдарды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деидеологизациялау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атауға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Нәтижесінде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орнына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егемен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тәуелсіз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елдердің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жаңадан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құрылған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ұлттық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мемлекеттерінің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өзінің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тарихтағы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ұлттық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символдары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қайтадан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жаңартылды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қолданысқа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түсті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символдар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ұлттар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халықтардың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тарихи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ұлттық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санасын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қайта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оятуға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үлес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30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0639" y="420130"/>
            <a:ext cx="11405286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Әдебиеттер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тізімі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Кішібеков Д. Қазақ менталитеті: кеше, бүгін, ертең. Алматы: Ғылым, 1999. – 200 б.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Барг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М.А. Человек – общество – история // Новая и новейшая история. -1989. - № 2. – 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42-49. </a:t>
            </a:r>
          </a:p>
          <a:p>
            <a:pPr lvl="0"/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Колеватов В.А. Социальная память и познание. - М.: Мысль, 1984. – 190 с.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Қазақ даласының ойшылдары (XVIII – XIX ғғ.) 4-кітап. - Алматы: ФжСИ компьютерлік-баспа орталығы, 2004. – 309 б.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Әшімбаев М., Нысанбаев Ә. Ұлттық идея // Егемен Қазақстан. - 25 наурыз 2005ж.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Букейханов А. Исторические судьбы Киргизского края и его культурные успехи. // Полное географическое описание нашего отчества. – СПб., 1903. – Т.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XVIII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- С. 156-175; Его же: Киргизы. Овцеводство в Степном крае. // Букейханов А. Избранное. – Алматы, 1995. – С.66-77, 153-191.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Сейдімбек А. Қазақтың ауызша тарихы: Зерттеу. – Астана: Фолиант, 2008. – 728 б.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Кодар А. Мировоззрение кочевников в свете Степного Знания // Культурные контексты Казахстана: история и современность. Алматы: Золотой век, 1998. – 263 с.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Марғұлан Ә. Ең ескі дәуірдегі халықтың аңыздары. // Жұлдыз. – 1983. – №5. – 170-178 б.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Алпысбес М.А. Қазақ шежірелері – тарихи дерек ретінде. Тарих ғыл. докт. дисс. авторефераты. А., 2007.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Нұрланова Қ.Ш. Ауызша мәдениеттің философиясы // Қазақ философиясы: онтологиялық көзқарастар тарихы. Алматы: Қайнар ун-ті, 2006. – 58-67 бб.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Савельева И.М., Полетаев А.В. «Историческая память»: к вопросу о границах понятия // Феномен прошлого. – М.: Изд. дом ГУ ВШЭ, 2005. - С. 185 – 198.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31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06E15305-164C-44CD-9E0F-420C2DC1B3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49B6340-9D54-4548-B87C-24BA7EA53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Стопка открытых книг">
            <a:extLst>
              <a:ext uri="{FF2B5EF4-FFF2-40B4-BE49-F238E27FC236}">
                <a16:creationId xmlns:a16="http://schemas.microsoft.com/office/drawing/2014/main" xmlns="" id="{CA5BBA7F-351C-468B-8BB5-39E05E27E2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30" r="13849" b="3"/>
          <a:stretch/>
        </p:blipFill>
        <p:spPr>
          <a:xfrm>
            <a:off x="-50042" y="-39158"/>
            <a:ext cx="4374907" cy="6897158"/>
          </a:xfrm>
          <a:prstGeom prst="rect">
            <a:avLst/>
          </a:prstGeom>
        </p:spPr>
      </p:pic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xmlns="" id="{F1D5403D-09EC-41DB-B916-A09C0E5AEC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599031" y="-39157"/>
            <a:ext cx="5592970" cy="6897158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09070" y="-284205"/>
            <a:ext cx="7315200" cy="6993923"/>
          </a:xfrm>
        </p:spPr>
        <p:txBody>
          <a:bodyPr>
            <a:normAutofit fontScale="90000"/>
          </a:bodyPr>
          <a:lstStyle/>
          <a:p>
            <a:r>
              <a:rPr lang="kk-KZ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kk-KZ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k-KZ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kk-KZ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k-KZ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kk-KZ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k-KZ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kk-KZ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k-K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kk-K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k-K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kk-K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kk-K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k-K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kk-K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k-K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kk-K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k-K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kk-K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k-K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kk-K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k-K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kk-K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k-K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kk-K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k-K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kk-K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k-K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kk-K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k-K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kk-K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k-K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kk-K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k-K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kk-K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k-K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kk-K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k-K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kk-K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k-K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kk-K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k-K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kk-K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k-K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kk-K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k-K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kk-K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k-K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kk-K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k-K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kk-K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k-K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kk-K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k-K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kk-K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k-K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kk-K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k-K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kk-K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k-K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kk-K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k-K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kk-K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k-K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kk-K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k-K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kk-K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k-K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kk-K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k-K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kk-K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k-K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kk-K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k-K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kk-K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k-K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kk-K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k-K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kk-K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k-K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kk-K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k-K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kk-K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k-K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kk-K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k-K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kk-K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k-K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kk-K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Бірегейлік</a:t>
            </a:r>
            <a:r>
              <a:rPr lang="ru-RU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k-KZ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лат. </a:t>
            </a:r>
            <a:r>
              <a:rPr lang="ru-RU" sz="22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identificare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ұқсастыру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k-KZ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сәйкестендіру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барабарландыру</a:t>
            </a:r>
            <a:r>
              <a:rPr lang="kk-KZ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біреудің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нәрсемен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барабар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келуі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ұқсастығы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Жеке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тұлғаның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қандай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топқа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қатысы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тұрғысынан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алғандағы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сипаты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kk-KZ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Психологияда  </a:t>
            </a:r>
            <a:r>
              <a:rPr lang="kk-KZ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жеке тұлғаның ішкі құндылықтары мен жанкештілігі сезімі. Қазіргі әлеуметтік-гуманитарлық әдебиеттерде   екі бағытта – </a:t>
            </a:r>
            <a:r>
              <a:rPr lang="kk-KZ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tooltip="Жеке (мұндай бет жоқ)"/>
              </a:rPr>
              <a:t>жеке</a:t>
            </a:r>
            <a:r>
              <a:rPr lang="kk-KZ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және </a:t>
            </a:r>
            <a:r>
              <a:rPr lang="kk-KZ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tooltip="Әлеуметтік (мұндай бет жоқ)"/>
              </a:rPr>
              <a:t>әлеуметтік</a:t>
            </a:r>
            <a:r>
              <a:rPr lang="kk-KZ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болып қарастырылады. 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kk-KZ" sz="22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Біріншісі</a:t>
            </a:r>
            <a:r>
              <a:rPr lang="kk-KZ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kk-KZ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жеке тұлғаның өзін дене бітімі, зияткерлік қабілеті, өнегелік мінез-құлқы тұрғысынан сипаттауы (менің осындай қасиеттерім бар). 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kk-KZ" sz="22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Екіншіден</a:t>
            </a:r>
            <a:r>
              <a:rPr lang="kk-KZ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kk-KZ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жеке тұлғаның өзін әртүрлі әлеуметтік топтар </a:t>
            </a:r>
            <a:r>
              <a:rPr lang="kk-KZ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tooltip="Қауымдастықтар (мұндай бет жоқ)"/>
              </a:rPr>
              <a:t>қауымдастықтар</a:t>
            </a:r>
            <a:r>
              <a:rPr lang="kk-KZ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құрамына (этникалық, демографиялық, діни, саяси, кәсіби, аймақтық және т.б.) жатқызуы.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k-K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46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06E15305-164C-44CD-9E0F-420C2DC1B3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49B6340-9D54-4548-B87C-24BA7EA53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xmlns="" id="{F1D5403D-09EC-41DB-B916-A09C0E5AEC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599031" y="-39157"/>
            <a:ext cx="5592970" cy="6897158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88541" y="704335"/>
            <a:ext cx="10593860" cy="5609968"/>
          </a:xfrm>
        </p:spPr>
        <p:txBody>
          <a:bodyPr>
            <a:normAutofit/>
          </a:bodyPr>
          <a:lstStyle/>
          <a:p>
            <a:pPr algn="just"/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32486" y="716692"/>
            <a:ext cx="1121169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Ағылшын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саясаткері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Р.Ку­пер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“Разлом нации. Порядок и хаос в ХХІ веке”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еңбегінде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бүгінде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бар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мемлекеттерді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үшке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бөледі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Псевдомемлекеттер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өзінің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ұлттық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қуатын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елдің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ішінде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жүзеге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асыра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алмайды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шекарасын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сақтауға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мүмкіндігі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Мәселен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Либерия, Сомали,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Ауғанстан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Модернистикалық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мемлекеттер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ұлттық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мемлекеттер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ішкі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қуатын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халықаралық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қатынастарда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еркін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алады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Олардың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қатарында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Америка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Құрама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Штаттары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Жа­пония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Қытай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бар.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Сыртқы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дүниемен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қарым-қа­тынасын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күш-қуатының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ықпалымен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емес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өзара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келісімдермен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реттейді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саяси-экономикалық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даму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мұраттары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тәуелсіздігін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ырқымен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шек­тей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алады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ішкі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сыртқы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бай­ланыстары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жариялы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Бұлар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негізінен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дамушы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мемлекеттер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Осы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топтағылардың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алғашқы­ла­ры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ұлттық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сәйкестік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мәселе­лерін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басқа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қуатты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елдер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шешеді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Екіншілері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осындай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сәйкестікті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аса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қажет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етпейді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керісінше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өзгелерді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өзіне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бейімдеуді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ойлауда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Үшінші­лер­ге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ұлттық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сәйкестіктің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тиімді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жол­да­рын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тауып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жүзеге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асырудың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өмірлік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маңызы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экономикалық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да­мудың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өтпелі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кезеңінде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тұрған­дық­тан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халық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шаруашылығы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мә­дениеттің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барлық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саласында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озық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атаулының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бәрін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сіңіруге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ба­рынша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тезірек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сіңіруге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тиіс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04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2422" y="358346"/>
            <a:ext cx="11368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16691" y="914399"/>
            <a:ext cx="1073802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Жаһандану ұлттық және мәдени бірегейленуге аса қиын сын.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Ғаламданушы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әлемде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ғылымның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күнделікті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өмірдің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негізгі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өлшеуішіне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айналуда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Біріншіден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көптеген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қоғамдар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адамдар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tooltip="Тұлғалар (мұндай бет жоқ)"/>
              </a:rPr>
              <a:t>тұлғалар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бірегейлену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дағдарысына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ұшырап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отыр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екіншіден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tooltip="Жаһандану"/>
              </a:rPr>
              <a:t>жаһандану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барысында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бірегейлену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өзгеріске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ұшырауда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Жаһандану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барысында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бірегейлену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мәселесі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 tooltip="Трансұлттық экономикалық (мұндай бет жоқ)"/>
              </a:rPr>
              <a:t>трансұлттық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Трансұлттық экономикалық (мұндай бет жоқ)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 tooltip="Трансұлттық экономикалық (мұндай бет жоқ)"/>
              </a:rPr>
              <a:t>экономикалық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кеңістікте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орнын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белгілеуден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уайым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үрейді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жаншудан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тұрады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Ұлттық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мемлекет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рөлінің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өзгеруі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трансұлттық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кеңістіктердің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болуы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адамдарды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ұлттық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сезімнен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айырмайды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Бірегейлену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мәселесі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қоғамдардың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 tooltip="Қауымдастыққа (мұндай бет жоқ)"/>
              </a:rPr>
              <a:t>қауымдастыққа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өтуі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деңгейінде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мысалы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еуропалық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қауымдастық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аясында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зерттелген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Мұнда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көпдеңгейлі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 tooltip="Плюралистік (мұндай бет жоқ)"/>
              </a:rPr>
              <a:t>плюралистік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бірегейлік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Егер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еуропалық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ықпалдасу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ортақ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ұқсастықтары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бар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елдер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арасында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жүріп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жатса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ғаламдық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деңгейде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кейбір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мәдени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әмбебап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ортақ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мода, туризм,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білім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сияқты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құбылыстарды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кездестіруге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Еуропалық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ықпалдасу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жағдайындағыдай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жаһандану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барысында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елдердің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аумақтық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 tooltip="Мәдени, тарихи (мұндай бет жоқ)"/>
              </a:rPr>
              <a:t>мәдени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 tooltip="Мәдени, тарихи (мұндай бет жоқ)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 tooltip="Мәдени, тарихи (мұндай бет жоқ)"/>
              </a:rPr>
              <a:t>тарихи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естеліктері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сақталады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бірақ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елдерінен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тыс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жерлерде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жұмыс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істеу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мүмкіндігі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туады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мәдени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қалыптардың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ортақтығы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арта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түседі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біріккен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жүйенің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мүшесі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болу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мүмкіндігі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туып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өзара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байланыстылық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кеңейеді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7275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06E15305-164C-44CD-9E0F-420C2DC1B3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49B6340-9D54-4548-B87C-24BA7EA53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xmlns="" id="{F1D5403D-09EC-41DB-B916-A09C0E5AEC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599031" y="-39157"/>
            <a:ext cx="5592970" cy="6897158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551" y="605481"/>
            <a:ext cx="11269364" cy="5918887"/>
          </a:xfrm>
        </p:spPr>
        <p:txBody>
          <a:bodyPr>
            <a:normAutofit/>
          </a:bodyPr>
          <a:lstStyle/>
          <a:p>
            <a:r>
              <a:rPr lang="kk-K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2" descr="https://xn--e1aogju.xn--p1ai/upload/004/u471/96/a6/nacionalnaja-kollektivnaja-identichnost-photo-big.jp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xn--e1aogju.xn--p1ai/upload/004/u471/96/a6/nacionalnaja-kollektivnaja-identichnost-photo-big.jpg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https://xn--e1aogju.xn--p1ai/upload/004/u471/96/a6/nacionalnaja-kollektivnaja-identichnost-photo-big.jpg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8" descr="Идентичность это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626428"/>
              </p:ext>
            </p:extLst>
          </p:nvPr>
        </p:nvGraphicFramePr>
        <p:xfrm>
          <a:off x="1927654" y="719666"/>
          <a:ext cx="8232346" cy="5063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6173"/>
                <a:gridCol w="4116173"/>
              </a:tblGrid>
              <a:tr h="2531648">
                <a:tc>
                  <a:txBody>
                    <a:bodyPr/>
                    <a:lstStyle/>
                    <a:p>
                      <a:r>
                        <a:rPr lang="kk-KZ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Әлеуметтік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Мәдени</a:t>
                      </a:r>
                      <a:endParaRPr lang="ru-RU" dirty="0"/>
                    </a:p>
                  </a:txBody>
                  <a:tcPr/>
                </a:tc>
              </a:tr>
              <a:tr h="2531648">
                <a:tc>
                  <a:txBody>
                    <a:bodyPr/>
                    <a:lstStyle/>
                    <a:p>
                      <a:r>
                        <a:rPr lang="kk-KZ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Этникалық</a:t>
                      </a: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ҰЛТТЫҚ</a:t>
                      </a: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14400" y="1618735"/>
            <a:ext cx="1029317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1975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жылы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Этникалық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бірегейлік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атты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Дж. Де-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Востың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ұжымдық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еңбегі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жарық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көреді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Біріншіден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Дж. Де-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Вос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этникалық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біргейліктегі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эмоционалды-субъективті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тіпті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иррационалды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астарды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зерттеуге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ұсынысын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айтатын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болсақ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екіншіден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феноменнің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рационалды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маңыздылығын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жоққа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шығармайды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Этникалық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бірегейліктің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негізгі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белгісі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ретінде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сабақтастық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сезімі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өткенмен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тығыз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байланысты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көрсетеді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Де-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Вос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сұрақты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тұлғаның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бүгінінен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айырмай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оның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әлеуметтік-экономикалық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мәртебесі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болашақтағы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талпыныстарымен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қатар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зерттейді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«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Шығу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тегінің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дінінің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құндылықтарының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тіршілік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ету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тәсілдерінің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екендігі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туралы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сезім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«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ортақ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негіз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тектес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ішкі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өзін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анықтауымен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сипатталатын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топқа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адамдардың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бірігу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үдерісінде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үлкен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маңызға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топтың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ішінде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есею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байланыс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құралдарының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ұқсастығы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адамдар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арасындағы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барлығына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түсінікті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бейімделу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механизмдерін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қалыптастырады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келіспеушіліктердің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мүмкіндігін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азайтады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»-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деп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жазады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Дж.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Вос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89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09815" y="889844"/>
            <a:ext cx="1013254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Жалпы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осы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мәселе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төңірегінде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ұлттық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мінез-құлық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ұлттық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менталитет,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этникалық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бірегейлік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этникалық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ментальдық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бір-біріне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қатысты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ұқсас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бір-бірін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толықтыратын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ұғымдар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ұғымдардағы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негізгі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екпін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ұлттық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этникалық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деген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сөздерде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Дж. Де-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Востың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пікіріне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толық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сүйенетін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болсақ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ұлттық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деген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ұғым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этникалық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деген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ұғымнан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өзгеше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емес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Ұлт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деген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ұғыммен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көбіне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саяси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белгілері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бар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топтарды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жатқызады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Көптеген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зерттеушілер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ұлттық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бірегейлік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субъективті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мәдени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бірегейлік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біріне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сәйкес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келетін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ұғымдар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екені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дәлелденген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болып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табылады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әсіресе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этникалық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ұлттық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бірегейлік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тарихы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жағынан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сәйкес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болса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басқа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жағдайда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этникалық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бірегейлік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ұлттық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бірегейлікке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қарағанда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ұғым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болып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саналуы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16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5990" y="333631"/>
            <a:ext cx="1115815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Адам,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ұлт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адамзатты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өмірінің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болмысын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табиғатын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идеясын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ұғыну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бірегейлігін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сезіну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Сондықтан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адамзат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өмірінің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тәрізді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этнос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өмірінің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онтологиялық-философиялық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мәселе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онтологиялық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астар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Этнос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өмірінің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биологиялық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тұрғыдан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алғанда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өзінің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нақты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тіршілік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етуін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жалғастыру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яғни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ұрпақ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жалғастыру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Этнос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өмірінің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мәнін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ұлттық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идеямен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байланыстыратын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зерттеушілер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бірегейліктің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қалыптасуында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құндылықтардың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бағыттаушы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рөліне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назар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аудартады.Осы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ұлттық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идея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барлық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халыққа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түсінікті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түрде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айтылған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танылған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кезде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халықтың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бірегейлігі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туралы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оның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ұлттық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этникалық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өзіндік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санасының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оянғаны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туралы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айтуғаболады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В.И.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Курашов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ойларының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негізгісі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ретінде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былай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деп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көрсетеді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Елдің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болмысы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оның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дәстүрінде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аңызында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жатыр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дәстүр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аңыздар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ұлттық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менталитеттің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мәнін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ашуға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көмектеседі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Халық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болмыстық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ерекшелігін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тану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оның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өмір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сүру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ерекшелігін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түйсінумен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тығыз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байланысты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94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6184" y="1099751"/>
            <a:ext cx="1070095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Ұлттық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бірегейлік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дегеніміз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жалпы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азаматтық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болмыстың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белгілерін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алып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тастағандағы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ұлттың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болмысы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Осыған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байланысты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зерттеу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барысында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жалпы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адами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этникалық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болмысты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бөлу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қажеттілігі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туындайды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Менталді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бірегейлікті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құрайтын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құрамдас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бөлігі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ретінде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этносты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алуға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Этнос –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тарихы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территориясы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тілі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психологиясы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мәдениеті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ортақ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белгілері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біріккен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адамдардың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тұрақты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қауымдастығы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Этносты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ұлт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ретінде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қабылдамасақ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бұлменталді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бірегейліктің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белгісі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болып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табылады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себебі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этностық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сезім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қоршаған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ортасын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қабылдап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өз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көзқарасын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қалыптастырады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Ең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бастысы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этникалық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өзіндіксана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өзіндік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басқару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білім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мәдениет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тілдегі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ақпараттар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анықталады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Менталді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бірегейліктің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ерекшелігін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түсінуде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маңызды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рөлді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ұлттық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атқарады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Ұлттық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идея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қоғамдағы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адами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мәселелерді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айқындап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қоғамдағы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тұлғаның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рөлін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көтеруге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бағытталады.Қазақстандық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менталитеттің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бірегейлік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идеясының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бөліктері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ретінде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келесі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принциптерді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атап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өтуге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шынайы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халықтық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патриотизмі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;-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ұлттар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арасындағы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мәмілелік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жалпы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адами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құндылықтар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31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lashVTI">
  <a:themeElements>
    <a:clrScheme name="AnalogousFromLightSeedLeftStep">
      <a:dk1>
        <a:srgbClr val="000000"/>
      </a:dk1>
      <a:lt1>
        <a:srgbClr val="FFFFFF"/>
      </a:lt1>
      <a:dk2>
        <a:srgbClr val="1B2F2E"/>
      </a:dk2>
      <a:lt2>
        <a:srgbClr val="F1F0F3"/>
      </a:lt2>
      <a:accent1>
        <a:srgbClr val="9BA678"/>
      </a:accent1>
      <a:accent2>
        <a:srgbClr val="ACA26E"/>
      </a:accent2>
      <a:accent3>
        <a:srgbClr val="BF977B"/>
      </a:accent3>
      <a:accent4>
        <a:srgbClr val="BF7A7A"/>
      </a:accent4>
      <a:accent5>
        <a:srgbClr val="C990A8"/>
      </a:accent5>
      <a:accent6>
        <a:srgbClr val="BF7AB4"/>
      </a:accent6>
      <a:hlink>
        <a:srgbClr val="7D6CB0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plashVTI" id="{CD38C481-21EC-466B-953B-A1440B42712A}" vid="{D3E4813C-1D98-48C2-AF59-2D0D78E2550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E2BCE97ABBDE5F4AA45C93A9D517A91E" ma:contentTypeVersion="5" ma:contentTypeDescription="Создание документа." ma:contentTypeScope="" ma:versionID="d96ea21b06c8175c7889a90b45d03e0d">
  <xsd:schema xmlns:xsd="http://www.w3.org/2001/XMLSchema" xmlns:xs="http://www.w3.org/2001/XMLSchema" xmlns:p="http://schemas.microsoft.com/office/2006/metadata/properties" xmlns:ns2="8e581a04-dec2-4c74-bcdf-17bd6cd87295" targetNamespace="http://schemas.microsoft.com/office/2006/metadata/properties" ma:root="true" ma:fieldsID="96051a2cd40091403dccb4dd4eb7df04" ns2:_="">
    <xsd:import namespace="8e581a04-dec2-4c74-bcdf-17bd6cd872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581a04-dec2-4c74-bcdf-17bd6cd872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1B72BE-7840-4138-8B9B-688DB12314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760F6B-B010-49CE-9B22-86C2530A56A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B209C77-0501-4BF1-89A7-D2E6C13F29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581a04-dec2-4c74-bcdf-17bd6cd872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841</Words>
  <Application>Microsoft Office PowerPoint</Application>
  <PresentationFormat>Произвольный</PresentationFormat>
  <Paragraphs>54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SplashVTI</vt:lpstr>
      <vt:lpstr> Пән атауы: Кәсіби қазақ тілі - Рухани жаңғыру.  Дәріс: Ұлттық бірегейлікті сақтау жолдары.</vt:lpstr>
      <vt:lpstr>                                              Бірегейлік – (лат. identificare – ұқсастыру, сәйкестендіру барабарландыру) – біреудің бір нәрсемен барабар келуі, ұқсастығы. Жеке тұлғаның қандай да бір топқа қатысы тұрғысынан алғандағы сипаты.   Психологияда  – жеке тұлғаның ішкі құндылықтары мен жанкештілігі сезімі. Қазіргі әлеуметтік-гуманитарлық әдебиеттерде   екі бағытта – жеке және әлеуметтік болып қарастырылады.   Біріншісі, жеке тұлғаның өзін дене бітімі, зияткерлік қабілеті, өнегелік мінез-құлқы тұрғысынан сипаттауы (менің осындай қасиеттерім бар).   Екіншіден, жеке тұлғаның өзін әртүрлі әлеуметтік топтар қауымдастықтар құрамына (этникалық, демографиялық, діни, саяси, кәсіби, аймақтық және т.б.) жатқызуы. . </vt:lpstr>
      <vt:lpstr> </vt:lpstr>
      <vt:lpstr>Презентация PowerPoint</vt:lpstr>
      <vt:lpstr>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gul</cp:lastModifiedBy>
  <cp:revision>32</cp:revision>
  <dcterms:created xsi:type="dcterms:W3CDTF">2022-01-23T18:59:28Z</dcterms:created>
  <dcterms:modified xsi:type="dcterms:W3CDTF">2022-04-04T10:56:07Z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0x010100E2BCE97ABBDE5F4AA45C93A9D517A91E</vt:lpwstr>
  </property>
</Properties>
</file>