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79" r:id="rId4"/>
    <p:sldId id="280" r:id="rId5"/>
    <p:sldId id="281"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type="screen16x9"/>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a:tcStyle>
        <a:tcBdr/>
        <a:fill>
          <a:solidFill>
            <a:srgbClr val="FFFFFF"/>
          </a:solidFill>
        </a:fill>
      </a:tcStyle>
    </a:band2H>
    <a:firstCol>
      <a:tcTxStyle b="off"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7E6"/>
          </a:solidFill>
        </a:fill>
      </a:tcStyle>
    </a:wholeTbl>
    <a:band2H>
      <a:tcTxStyle/>
      <a:tcStyle>
        <a:tcBdr/>
        <a:fill>
          <a:solidFill>
            <a:srgbClr val="E7EC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81BA"/>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E2CD"/>
          </a:solidFill>
        </a:fill>
      </a:tcStyle>
    </a:wholeTbl>
    <a:band2H>
      <a:tcTxStyle/>
      <a:tcStyle>
        <a:tcBdr/>
        <a:fill>
          <a:solidFill>
            <a:srgbClr val="EDF1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BAB42"/>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CCCC"/>
          </a:solidFill>
        </a:fill>
      </a:tcStyle>
    </a:wholeTbl>
    <a:band2H>
      <a:tcTxStyle/>
      <a:tcStyle>
        <a:tcBdr/>
        <a:fill>
          <a:solidFill>
            <a:srgbClr val="EE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3334"/>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81BA"/>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A81BA"/>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96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ru-RU"/>
  <c:roundedCorners val="0"/>
  <c:style val="2"/>
  <c:chart>
    <c:title>
      <c:tx>
        <c:rich>
          <a:bodyPr rot="0"/>
          <a:lstStyle/>
          <a:p>
            <a:pPr lvl="0"/>
            <a:endParaRPr lang="ru-RU"/>
          </a:p>
        </c:rich>
      </c:tx>
      <c:layout/>
      <c:overlay val="1"/>
    </c:title>
    <c:autoTitleDeleted val="0"/>
    <c:plotArea>
      <c:layout>
        <c:manualLayout>
          <c:layoutTarget val="inner"/>
          <c:xMode val="edge"/>
          <c:yMode val="edge"/>
          <c:x val="0.21134600000000001"/>
          <c:y val="5.0000000000000001E-3"/>
          <c:w val="0.57730800000000004"/>
          <c:h val="0.73276399999999997"/>
        </c:manualLayout>
      </c:layout>
      <c:pieChart>
        <c:varyColors val="0"/>
        <c:ser>
          <c:idx val="0"/>
          <c:order val="0"/>
          <c:tx>
            <c:strRef>
              <c:f>Sheet1!$A$2</c:f>
              <c:strCache>
                <c:ptCount val="1"/>
                <c:pt idx="0">
                  <c:v>вопрос</c:v>
                </c:pt>
              </c:strCache>
            </c:strRef>
          </c:tx>
          <c:spPr>
            <a:solidFill>
              <a:srgbClr val="2E578C"/>
            </a:solidFill>
            <a:ln w="9525" cap="flat">
              <a:solidFill>
                <a:srgbClr val="F9F9F9"/>
              </a:solidFill>
              <a:prstDash val="solid"/>
              <a:bevel/>
            </a:ln>
            <a:effectLst>
              <a:outerShdw blurRad="38100" dist="20000" dir="5400000" algn="tl">
                <a:srgbClr val="000000">
                  <a:alpha val="38000"/>
                </a:srgbClr>
              </a:outerShdw>
            </a:effectLst>
          </c:spPr>
          <c:dPt>
            <c:idx val="0"/>
            <c:bubble3D val="0"/>
          </c:dPt>
          <c:dPt>
            <c:idx val="1"/>
            <c:bubble3D val="0"/>
            <c:spPr>
              <a:solidFill>
                <a:srgbClr val="5D9648"/>
              </a:solidFill>
              <a:ln w="9525" cap="flat">
                <a:solidFill>
                  <a:srgbClr val="F9F9F9"/>
                </a:solidFill>
                <a:prstDash val="solid"/>
                <a:bevel/>
              </a:ln>
              <a:effectLst>
                <a:outerShdw blurRad="38100" dist="20000" dir="5400000" algn="tl">
                  <a:srgbClr val="000000">
                    <a:alpha val="38000"/>
                  </a:srgbClr>
                </a:outerShdw>
              </a:effectLst>
            </c:spPr>
          </c:dPt>
          <c:dPt>
            <c:idx val="2"/>
            <c:bubble3D val="0"/>
            <c:spPr>
              <a:solidFill>
                <a:srgbClr val="E7A13D"/>
              </a:solidFill>
              <a:ln w="9525" cap="flat">
                <a:solidFill>
                  <a:srgbClr val="F9F9F9"/>
                </a:solidFill>
                <a:prstDash val="solid"/>
                <a:bevel/>
              </a:ln>
              <a:effectLst>
                <a:outerShdw blurRad="38100" dist="20000" dir="5400000" algn="tl">
                  <a:srgbClr val="000000">
                    <a:alpha val="38000"/>
                  </a:srgbClr>
                </a:outerShdw>
              </a:effectLst>
            </c:spPr>
          </c:dPt>
          <c:dLbls>
            <c:numFmt formatCode="#,##0%" sourceLinked="0"/>
            <c:txPr>
              <a:bodyPr/>
              <a:lstStyle/>
              <a:p>
                <a:pPr lvl="0">
                  <a:defRPr sz="1800" b="0" i="0" u="none" strike="noStrike">
                    <a:solidFill>
                      <a:srgbClr val="000000"/>
                    </a:solidFill>
                    <a:effectLst/>
                    <a:latin typeface="Arial"/>
                  </a:defRPr>
                </a:pPr>
                <a:endParaRPr lang="ru-RU"/>
              </a:p>
            </c:txPr>
            <c:dLblPos val="ctr"/>
            <c:showLegendKey val="0"/>
            <c:showVal val="0"/>
            <c:showCatName val="0"/>
            <c:showSerName val="0"/>
            <c:showPercent val="1"/>
            <c:showBubbleSize val="0"/>
            <c:showLeaderLines val="0"/>
          </c:dLbls>
          <c:cat>
            <c:strRef>
              <c:f>Sheet1!$B$1:$D$1</c:f>
              <c:strCache>
                <c:ptCount val="3"/>
                <c:pt idx="0">
                  <c:v>Ия - 112</c:v>
                </c:pt>
                <c:pt idx="1">
                  <c:v>Кейбірі - 20</c:v>
                </c:pt>
                <c:pt idx="2">
                  <c:v>Жоқ - 18</c:v>
                </c:pt>
              </c:strCache>
            </c:strRef>
          </c:cat>
          <c:val>
            <c:numRef>
              <c:f>Sheet1!$B$2:$D$2</c:f>
              <c:numCache>
                <c:formatCode>General</c:formatCode>
                <c:ptCount val="3"/>
                <c:pt idx="0">
                  <c:v>112</c:v>
                </c:pt>
                <c:pt idx="1">
                  <c:v>20</c:v>
                </c:pt>
                <c:pt idx="2">
                  <c:v>18</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5.0000000000000001E-3"/>
          <c:y val="0.80179699999999998"/>
          <c:w val="1"/>
          <c:h val="0.210703"/>
        </c:manualLayout>
      </c:layout>
      <c:overlay val="1"/>
      <c:spPr>
        <a:noFill/>
        <a:ln w="12700" cap="flat">
          <a:noFill/>
          <a:miter lim="400000"/>
        </a:ln>
        <a:effectLst/>
      </c:spPr>
      <c:txPr>
        <a:bodyPr/>
        <a:lstStyle/>
        <a:p>
          <a:pPr lvl="0">
            <a:defRPr sz="2000" b="0" i="0" u="none" strike="noStrike">
              <a:solidFill>
                <a:srgbClr val="000000"/>
              </a:solidFill>
              <a:effectLst/>
              <a:latin typeface="Arial"/>
            </a:defRPr>
          </a:pPr>
          <a:endParaRPr lang="ru-RU"/>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ru-RU"/>
  <c:roundedCorners val="0"/>
  <c:style val="2"/>
  <c:chart>
    <c:title>
      <c:tx>
        <c:rich>
          <a:bodyPr rot="0"/>
          <a:lstStyle/>
          <a:p>
            <a:pPr lvl="0"/>
            <a:endParaRPr lang="ru-RU"/>
          </a:p>
        </c:rich>
      </c:tx>
      <c:layout/>
      <c:overlay val="1"/>
    </c:title>
    <c:autoTitleDeleted val="0"/>
    <c:plotArea>
      <c:layout>
        <c:manualLayout>
          <c:layoutTarget val="inner"/>
          <c:xMode val="edge"/>
          <c:yMode val="edge"/>
          <c:x val="0.212952"/>
          <c:y val="5.0000000000000001E-3"/>
          <c:w val="0.57409699999999997"/>
          <c:h val="0.73650800000000005"/>
        </c:manualLayout>
      </c:layout>
      <c:pieChart>
        <c:varyColors val="0"/>
        <c:ser>
          <c:idx val="0"/>
          <c:order val="0"/>
          <c:tx>
            <c:strRef>
              <c:f>Sheet1!$A$2</c:f>
              <c:strCache>
                <c:ptCount val="1"/>
                <c:pt idx="0">
                  <c:v>вопрос</c:v>
                </c:pt>
              </c:strCache>
            </c:strRef>
          </c:tx>
          <c:spPr>
            <a:solidFill>
              <a:srgbClr val="4CAAE8"/>
            </a:solidFill>
            <a:ln w="9525" cap="flat">
              <a:solidFill>
                <a:srgbClr val="F9F9F9"/>
              </a:solidFill>
              <a:prstDash val="solid"/>
              <a:bevel/>
            </a:ln>
            <a:effectLst>
              <a:outerShdw blurRad="38100" dist="20000" dir="5400000" algn="tl">
                <a:srgbClr val="000000">
                  <a:alpha val="38000"/>
                </a:srgbClr>
              </a:outerShdw>
            </a:effectLst>
          </c:spPr>
          <c:dPt>
            <c:idx val="0"/>
            <c:bubble3D val="0"/>
          </c:dPt>
          <c:dPt>
            <c:idx val="1"/>
            <c:bubble3D val="0"/>
            <c:spPr>
              <a:solidFill>
                <a:srgbClr val="6C61B0"/>
              </a:solidFill>
              <a:ln w="9525" cap="flat">
                <a:solidFill>
                  <a:srgbClr val="F9F9F9"/>
                </a:solidFill>
                <a:prstDash val="solid"/>
                <a:bevel/>
              </a:ln>
              <a:effectLst>
                <a:outerShdw blurRad="38100" dist="20000" dir="5400000" algn="tl">
                  <a:srgbClr val="000000">
                    <a:alpha val="38000"/>
                  </a:srgbClr>
                </a:outerShdw>
              </a:effectLst>
            </c:spPr>
          </c:dPt>
          <c:dPt>
            <c:idx val="2"/>
            <c:bubble3D val="0"/>
            <c:spPr>
              <a:solidFill>
                <a:srgbClr val="769ECE"/>
              </a:solidFill>
              <a:ln w="9525" cap="flat">
                <a:solidFill>
                  <a:srgbClr val="F9F9F9"/>
                </a:solidFill>
                <a:prstDash val="solid"/>
                <a:bevel/>
              </a:ln>
              <a:effectLst>
                <a:outerShdw blurRad="38100" dist="20000" dir="5400000" algn="tl">
                  <a:srgbClr val="000000">
                    <a:alpha val="38000"/>
                  </a:srgbClr>
                </a:outerShdw>
              </a:effectLst>
            </c:spPr>
          </c:dPt>
          <c:dLbls>
            <c:numFmt formatCode="#,##0%" sourceLinked="0"/>
            <c:txPr>
              <a:bodyPr/>
              <a:lstStyle/>
              <a:p>
                <a:pPr lvl="0">
                  <a:defRPr sz="1800" b="0" i="0" u="none" strike="noStrike">
                    <a:solidFill>
                      <a:srgbClr val="000000"/>
                    </a:solidFill>
                    <a:effectLst/>
                    <a:latin typeface="Arial"/>
                  </a:defRPr>
                </a:pPr>
                <a:endParaRPr lang="ru-RU"/>
              </a:p>
            </c:txPr>
            <c:dLblPos val="ctr"/>
            <c:showLegendKey val="0"/>
            <c:showVal val="0"/>
            <c:showCatName val="0"/>
            <c:showSerName val="0"/>
            <c:showPercent val="1"/>
            <c:showBubbleSize val="0"/>
            <c:showLeaderLines val="0"/>
          </c:dLbls>
          <c:cat>
            <c:strRef>
              <c:f>Sheet1!$B$1:$D$1</c:f>
              <c:strCache>
                <c:ptCount val="3"/>
                <c:pt idx="0">
                  <c:v>Ия - 140</c:v>
                </c:pt>
                <c:pt idx="1">
                  <c:v>Кейбірі - 10</c:v>
                </c:pt>
                <c:pt idx="2">
                  <c:v>Жоқ - 0</c:v>
                </c:pt>
              </c:strCache>
            </c:strRef>
          </c:cat>
          <c:val>
            <c:numRef>
              <c:f>Sheet1!$B$2:$D$2</c:f>
              <c:numCache>
                <c:formatCode>General</c:formatCode>
                <c:ptCount val="3"/>
                <c:pt idx="0">
                  <c:v>140</c:v>
                </c:pt>
                <c:pt idx="1">
                  <c:v>10</c:v>
                </c:pt>
                <c:pt idx="2">
                  <c:v>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5.0000000000000001E-3"/>
          <c:y val="0.81701299999999999"/>
          <c:w val="1"/>
          <c:h val="0.19548699999999999"/>
        </c:manualLayout>
      </c:layout>
      <c:overlay val="1"/>
      <c:spPr>
        <a:noFill/>
        <a:ln w="12700" cap="flat">
          <a:noFill/>
          <a:miter lim="400000"/>
        </a:ln>
        <a:effectLst/>
      </c:spPr>
      <c:txPr>
        <a:bodyPr/>
        <a:lstStyle/>
        <a:p>
          <a:pPr lvl="0">
            <a:defRPr sz="1800" b="0" i="0" u="none" strike="noStrike">
              <a:solidFill>
                <a:srgbClr val="000000"/>
              </a:solidFill>
              <a:effectLst/>
              <a:latin typeface="Arial"/>
            </a:defRPr>
          </a:pPr>
          <a:endParaRPr lang="ru-RU"/>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ru-RU"/>
  <c:roundedCorners val="0"/>
  <c:style val="2"/>
  <c:chart>
    <c:title>
      <c:tx>
        <c:rich>
          <a:bodyPr rot="0"/>
          <a:lstStyle/>
          <a:p>
            <a:pPr lvl="0"/>
            <a:endParaRPr lang="ru-RU"/>
          </a:p>
        </c:rich>
      </c:tx>
      <c:layout/>
      <c:overlay val="1"/>
    </c:title>
    <c:autoTitleDeleted val="0"/>
    <c:plotArea>
      <c:layout>
        <c:manualLayout>
          <c:layoutTarget val="inner"/>
          <c:xMode val="edge"/>
          <c:yMode val="edge"/>
          <c:x val="0.21134600000000001"/>
          <c:y val="5.0000000000000001E-3"/>
          <c:w val="0.57730800000000004"/>
          <c:h val="0.73276399999999997"/>
        </c:manualLayout>
      </c:layout>
      <c:pieChart>
        <c:varyColors val="0"/>
        <c:ser>
          <c:idx val="0"/>
          <c:order val="0"/>
          <c:tx>
            <c:strRef>
              <c:f>Sheet1!$A$2</c:f>
              <c:strCache>
                <c:ptCount val="1"/>
                <c:pt idx="0">
                  <c:v>вопрос</c:v>
                </c:pt>
              </c:strCache>
            </c:strRef>
          </c:tx>
          <c:spPr>
            <a:solidFill>
              <a:srgbClr val="2E578C"/>
            </a:solidFill>
            <a:ln w="9525" cap="flat">
              <a:solidFill>
                <a:srgbClr val="F9F9F9"/>
              </a:solidFill>
              <a:prstDash val="solid"/>
              <a:bevel/>
            </a:ln>
            <a:effectLst>
              <a:outerShdw blurRad="38100" dist="20000" dir="5400000" algn="tl">
                <a:srgbClr val="000000">
                  <a:alpha val="38000"/>
                </a:srgbClr>
              </a:outerShdw>
            </a:effectLst>
          </c:spPr>
          <c:dPt>
            <c:idx val="0"/>
            <c:bubble3D val="0"/>
          </c:dPt>
          <c:dPt>
            <c:idx val="1"/>
            <c:bubble3D val="0"/>
            <c:spPr>
              <a:solidFill>
                <a:srgbClr val="5D9648"/>
              </a:solidFill>
              <a:ln w="9525" cap="flat">
                <a:solidFill>
                  <a:srgbClr val="F9F9F9"/>
                </a:solidFill>
                <a:prstDash val="solid"/>
                <a:bevel/>
              </a:ln>
              <a:effectLst>
                <a:outerShdw blurRad="38100" dist="20000" dir="5400000" algn="tl">
                  <a:srgbClr val="000000">
                    <a:alpha val="38000"/>
                  </a:srgbClr>
                </a:outerShdw>
              </a:effectLst>
            </c:spPr>
          </c:dPt>
          <c:dPt>
            <c:idx val="2"/>
            <c:bubble3D val="0"/>
            <c:spPr>
              <a:solidFill>
                <a:srgbClr val="E7A13D"/>
              </a:solidFill>
              <a:ln w="9525" cap="flat">
                <a:solidFill>
                  <a:srgbClr val="F9F9F9"/>
                </a:solidFill>
                <a:prstDash val="solid"/>
                <a:bevel/>
              </a:ln>
              <a:effectLst>
                <a:outerShdw blurRad="38100" dist="20000" dir="5400000" algn="tl">
                  <a:srgbClr val="000000">
                    <a:alpha val="38000"/>
                  </a:srgbClr>
                </a:outerShdw>
              </a:effectLst>
            </c:spPr>
          </c:dPt>
          <c:dLbls>
            <c:numFmt formatCode="#,##0%" sourceLinked="0"/>
            <c:txPr>
              <a:bodyPr/>
              <a:lstStyle/>
              <a:p>
                <a:pPr lvl="0">
                  <a:defRPr sz="1800" b="0" i="0" u="none" strike="noStrike">
                    <a:solidFill>
                      <a:srgbClr val="000000"/>
                    </a:solidFill>
                    <a:effectLst/>
                    <a:latin typeface="Arial"/>
                  </a:defRPr>
                </a:pPr>
                <a:endParaRPr lang="ru-RU"/>
              </a:p>
            </c:txPr>
            <c:dLblPos val="ctr"/>
            <c:showLegendKey val="0"/>
            <c:showVal val="0"/>
            <c:showCatName val="0"/>
            <c:showSerName val="0"/>
            <c:showPercent val="1"/>
            <c:showBubbleSize val="0"/>
            <c:showLeaderLines val="0"/>
          </c:dLbls>
          <c:cat>
            <c:strRef>
              <c:f>Sheet1!$B$1:$D$1</c:f>
              <c:strCache>
                <c:ptCount val="3"/>
                <c:pt idx="0">
                  <c:v>Ия - 63</c:v>
                </c:pt>
                <c:pt idx="1">
                  <c:v>Мүмкін - 30</c:v>
                </c:pt>
                <c:pt idx="2">
                  <c:v>Жоқ - 57</c:v>
                </c:pt>
              </c:strCache>
            </c:strRef>
          </c:cat>
          <c:val>
            <c:numRef>
              <c:f>Sheet1!$B$2:$D$2</c:f>
              <c:numCache>
                <c:formatCode>General</c:formatCode>
                <c:ptCount val="3"/>
                <c:pt idx="0">
                  <c:v>63</c:v>
                </c:pt>
                <c:pt idx="1">
                  <c:v>30</c:v>
                </c:pt>
                <c:pt idx="2">
                  <c:v>57</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5.0000000000000001E-3"/>
          <c:y val="0.80179699999999998"/>
          <c:w val="1"/>
          <c:h val="0.210703"/>
        </c:manualLayout>
      </c:layout>
      <c:overlay val="1"/>
      <c:spPr>
        <a:noFill/>
        <a:ln w="12700" cap="flat">
          <a:noFill/>
          <a:miter lim="400000"/>
        </a:ln>
        <a:effectLst/>
      </c:spPr>
      <c:txPr>
        <a:bodyPr/>
        <a:lstStyle/>
        <a:p>
          <a:pPr lvl="0">
            <a:defRPr sz="2000" b="0" i="0" u="none" strike="noStrike">
              <a:solidFill>
                <a:srgbClr val="000000"/>
              </a:solidFill>
              <a:effectLst/>
              <a:latin typeface="Arial"/>
            </a:defRPr>
          </a:pPr>
          <a:endParaRPr lang="ru-RU"/>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ru-RU"/>
  <c:roundedCorners val="0"/>
  <c:style val="2"/>
  <c:chart>
    <c:title>
      <c:tx>
        <c:rich>
          <a:bodyPr rot="0"/>
          <a:lstStyle/>
          <a:p>
            <a:pPr lvl="0"/>
            <a:endParaRPr lang="ru-RU"/>
          </a:p>
        </c:rich>
      </c:tx>
      <c:layout/>
      <c:overlay val="1"/>
    </c:title>
    <c:autoTitleDeleted val="0"/>
    <c:plotArea>
      <c:layout>
        <c:manualLayout>
          <c:layoutTarget val="inner"/>
          <c:xMode val="edge"/>
          <c:yMode val="edge"/>
          <c:x val="0.212952"/>
          <c:y val="5.0000000000000001E-3"/>
          <c:w val="0.57409699999999997"/>
          <c:h val="0.67477100000000001"/>
        </c:manualLayout>
      </c:layout>
      <c:pieChart>
        <c:varyColors val="0"/>
        <c:ser>
          <c:idx val="0"/>
          <c:order val="0"/>
          <c:tx>
            <c:strRef>
              <c:f>Sheet1!$A$2</c:f>
              <c:strCache>
                <c:ptCount val="1"/>
                <c:pt idx="0">
                  <c:v>вопрос</c:v>
                </c:pt>
              </c:strCache>
            </c:strRef>
          </c:tx>
          <c:spPr>
            <a:solidFill>
              <a:srgbClr val="4CAAE8"/>
            </a:solidFill>
            <a:ln w="9525" cap="flat">
              <a:solidFill>
                <a:srgbClr val="F9F9F9"/>
              </a:solidFill>
              <a:prstDash val="solid"/>
              <a:bevel/>
            </a:ln>
            <a:effectLst>
              <a:outerShdw blurRad="38100" dist="20000" dir="5400000" algn="tl">
                <a:srgbClr val="000000">
                  <a:alpha val="38000"/>
                </a:srgbClr>
              </a:outerShdw>
            </a:effectLst>
          </c:spPr>
          <c:dPt>
            <c:idx val="0"/>
            <c:bubble3D val="0"/>
          </c:dPt>
          <c:dPt>
            <c:idx val="1"/>
            <c:bubble3D val="0"/>
            <c:spPr>
              <a:solidFill>
                <a:srgbClr val="6C61B0"/>
              </a:solidFill>
              <a:ln w="9525" cap="flat">
                <a:solidFill>
                  <a:srgbClr val="F9F9F9"/>
                </a:solidFill>
                <a:prstDash val="solid"/>
                <a:bevel/>
              </a:ln>
              <a:effectLst>
                <a:outerShdw blurRad="38100" dist="20000" dir="5400000" algn="tl">
                  <a:srgbClr val="000000">
                    <a:alpha val="38000"/>
                  </a:srgbClr>
                </a:outerShdw>
              </a:effectLst>
            </c:spPr>
          </c:dPt>
          <c:dPt>
            <c:idx val="2"/>
            <c:bubble3D val="0"/>
            <c:spPr>
              <a:solidFill>
                <a:srgbClr val="769ECE"/>
              </a:solidFill>
              <a:ln w="9525" cap="flat">
                <a:solidFill>
                  <a:srgbClr val="F9F9F9"/>
                </a:solidFill>
                <a:prstDash val="solid"/>
                <a:bevel/>
              </a:ln>
              <a:effectLst>
                <a:outerShdw blurRad="38100" dist="20000" dir="5400000" algn="tl">
                  <a:srgbClr val="000000">
                    <a:alpha val="38000"/>
                  </a:srgbClr>
                </a:outerShdw>
              </a:effectLst>
            </c:spPr>
          </c:dPt>
          <c:dLbls>
            <c:numFmt formatCode="#,##0%" sourceLinked="0"/>
            <c:txPr>
              <a:bodyPr/>
              <a:lstStyle/>
              <a:p>
                <a:pPr lvl="0">
                  <a:defRPr sz="1800" b="0" i="0" u="none" strike="noStrike">
                    <a:solidFill>
                      <a:srgbClr val="000000"/>
                    </a:solidFill>
                    <a:effectLst/>
                    <a:latin typeface="Arial"/>
                  </a:defRPr>
                </a:pPr>
                <a:endParaRPr lang="ru-RU"/>
              </a:p>
            </c:txPr>
            <c:dLblPos val="ctr"/>
            <c:showLegendKey val="0"/>
            <c:showVal val="0"/>
            <c:showCatName val="0"/>
            <c:showSerName val="0"/>
            <c:showPercent val="1"/>
            <c:showBubbleSize val="0"/>
            <c:showLeaderLines val="0"/>
          </c:dLbls>
          <c:cat>
            <c:strRef>
              <c:f>Sheet1!$B$1:$D$1</c:f>
              <c:strCache>
                <c:ptCount val="3"/>
                <c:pt idx="0">
                  <c:v>Оқулық - 78</c:v>
                </c:pt>
                <c:pt idx="1">
                  <c:v>Қосымша құралдар - 21</c:v>
                </c:pt>
                <c:pt idx="2">
                  <c:v>Интернет мәліметтер - 51</c:v>
                </c:pt>
              </c:strCache>
            </c:strRef>
          </c:cat>
          <c:val>
            <c:numRef>
              <c:f>Sheet1!$B$2:$D$2</c:f>
              <c:numCache>
                <c:formatCode>General</c:formatCode>
                <c:ptCount val="3"/>
                <c:pt idx="0">
                  <c:v>78</c:v>
                </c:pt>
                <c:pt idx="1">
                  <c:v>21</c:v>
                </c:pt>
                <c:pt idx="2">
                  <c:v>51</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5.0000000000000001E-3"/>
          <c:y val="0.74852799999999997"/>
          <c:w val="1"/>
          <c:h val="0.26397199999999998"/>
        </c:manualLayout>
      </c:layout>
      <c:overlay val="1"/>
      <c:spPr>
        <a:noFill/>
        <a:ln w="12700" cap="flat">
          <a:noFill/>
          <a:miter lim="400000"/>
        </a:ln>
        <a:effectLst/>
      </c:spPr>
      <c:txPr>
        <a:bodyPr/>
        <a:lstStyle/>
        <a:p>
          <a:pPr lvl="0">
            <a:defRPr sz="1800" b="0" i="0" u="none" strike="noStrike">
              <a:solidFill>
                <a:srgbClr val="000000"/>
              </a:solidFill>
              <a:effectLst/>
              <a:latin typeface="Arial"/>
            </a:defRPr>
          </a:pPr>
          <a:endParaRPr lang="ru-RU"/>
        </a:p>
      </c:txPr>
    </c:legend>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ru-RU"/>
  <c:roundedCorners val="0"/>
  <c:style val="2"/>
  <c:chart>
    <c:title>
      <c:tx>
        <c:rich>
          <a:bodyPr rot="0"/>
          <a:lstStyle/>
          <a:p>
            <a:pPr lvl="0"/>
            <a:endParaRPr lang="ru-RU"/>
          </a:p>
        </c:rich>
      </c:tx>
      <c:layout/>
      <c:overlay val="1"/>
    </c:title>
    <c:autoTitleDeleted val="0"/>
    <c:plotArea>
      <c:layout>
        <c:manualLayout>
          <c:layoutTarget val="inner"/>
          <c:xMode val="edge"/>
          <c:yMode val="edge"/>
          <c:x val="0.189023"/>
          <c:y val="5.0000000000000001E-3"/>
          <c:w val="0.51632999999999996"/>
          <c:h val="0.68268099999999998"/>
        </c:manualLayout>
      </c:layout>
      <c:pieChart>
        <c:varyColors val="0"/>
        <c:ser>
          <c:idx val="0"/>
          <c:order val="0"/>
          <c:tx>
            <c:strRef>
              <c:f>Sheet1!$A$2</c:f>
              <c:strCache>
                <c:ptCount val="1"/>
                <c:pt idx="0">
                  <c:v>вопрос</c:v>
                </c:pt>
              </c:strCache>
            </c:strRef>
          </c:tx>
          <c:spPr>
            <a:solidFill>
              <a:srgbClr val="4CAAE8"/>
            </a:solidFill>
            <a:ln w="9525" cap="flat">
              <a:solidFill>
                <a:srgbClr val="F9F9F9"/>
              </a:solidFill>
              <a:prstDash val="solid"/>
              <a:bevel/>
            </a:ln>
            <a:effectLst>
              <a:outerShdw blurRad="38100" dist="20000" dir="5400000" algn="tl">
                <a:srgbClr val="000000">
                  <a:alpha val="38000"/>
                </a:srgbClr>
              </a:outerShdw>
            </a:effectLst>
          </c:spPr>
          <c:dPt>
            <c:idx val="0"/>
            <c:bubble3D val="0"/>
          </c:dPt>
          <c:dPt>
            <c:idx val="1"/>
            <c:bubble3D val="0"/>
            <c:spPr>
              <a:solidFill>
                <a:srgbClr val="6C61B0"/>
              </a:solidFill>
              <a:ln w="9525" cap="flat">
                <a:solidFill>
                  <a:srgbClr val="F9F9F9"/>
                </a:solidFill>
                <a:prstDash val="solid"/>
                <a:bevel/>
              </a:ln>
              <a:effectLst>
                <a:outerShdw blurRad="38100" dist="20000" dir="5400000" algn="tl">
                  <a:srgbClr val="000000">
                    <a:alpha val="38000"/>
                  </a:srgbClr>
                </a:outerShdw>
              </a:effectLst>
            </c:spPr>
          </c:dPt>
          <c:dPt>
            <c:idx val="2"/>
            <c:bubble3D val="0"/>
            <c:spPr>
              <a:solidFill>
                <a:srgbClr val="769ECE"/>
              </a:solidFill>
              <a:ln w="9525" cap="flat">
                <a:solidFill>
                  <a:srgbClr val="F9F9F9"/>
                </a:solidFill>
                <a:prstDash val="solid"/>
                <a:bevel/>
              </a:ln>
              <a:effectLst>
                <a:outerShdw blurRad="38100" dist="20000" dir="5400000" algn="tl">
                  <a:srgbClr val="000000">
                    <a:alpha val="38000"/>
                  </a:srgbClr>
                </a:outerShdw>
              </a:effectLst>
            </c:spPr>
          </c:dPt>
          <c:dLbls>
            <c:dLbl>
              <c:idx val="0"/>
              <c:layout/>
              <c:dLblPos val="bestFit"/>
              <c:showLegendKey val="0"/>
              <c:showVal val="0"/>
              <c:showCatName val="0"/>
              <c:showSerName val="0"/>
              <c:showPercent val="1"/>
              <c:showBubbleSize val="0"/>
            </c:dLbl>
            <c:numFmt formatCode="#,##0%" sourceLinked="0"/>
            <c:txPr>
              <a:bodyPr/>
              <a:lstStyle/>
              <a:p>
                <a:pPr lvl="0">
                  <a:defRPr sz="1800" b="0" i="0" u="none" strike="noStrike">
                    <a:solidFill>
                      <a:srgbClr val="000000"/>
                    </a:solidFill>
                    <a:effectLst/>
                    <a:latin typeface="Arial"/>
                  </a:defRPr>
                </a:pPr>
                <a:endParaRPr lang="ru-RU"/>
              </a:p>
            </c:txPr>
            <c:dLblPos val="ctr"/>
            <c:showLegendKey val="0"/>
            <c:showVal val="0"/>
            <c:showCatName val="0"/>
            <c:showSerName val="0"/>
            <c:showPercent val="1"/>
            <c:showBubbleSize val="0"/>
            <c:showLeaderLines val="0"/>
          </c:dLbls>
          <c:cat>
            <c:strRef>
              <c:f>Sheet1!$B$1:$D$1</c:f>
              <c:strCache>
                <c:ptCount val="3"/>
                <c:pt idx="0">
                  <c:v>Әрине - 143</c:v>
                </c:pt>
                <c:pt idx="1">
                  <c:v>Кейбір мәселелерге қатысты -  3</c:v>
                </c:pt>
                <c:pt idx="2">
                  <c:v>Аса маңызды емес - 4</c:v>
                </c:pt>
              </c:strCache>
            </c:strRef>
          </c:cat>
          <c:val>
            <c:numRef>
              <c:f>Sheet1!$B$2:$D$2</c:f>
              <c:numCache>
                <c:formatCode>General</c:formatCode>
                <c:ptCount val="3"/>
                <c:pt idx="0">
                  <c:v>143</c:v>
                </c:pt>
                <c:pt idx="1">
                  <c:v>3</c:v>
                </c:pt>
                <c:pt idx="2">
                  <c:v>4</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5.0000000000000001E-3"/>
          <c:y val="0.74699499999999996"/>
          <c:w val="1"/>
          <c:h val="0.26550499999999999"/>
        </c:manualLayout>
      </c:layout>
      <c:overlay val="1"/>
      <c:spPr>
        <a:noFill/>
        <a:ln w="12700" cap="flat">
          <a:noFill/>
          <a:miter lim="400000"/>
        </a:ln>
        <a:effectLst/>
      </c:spPr>
      <c:txPr>
        <a:bodyPr/>
        <a:lstStyle/>
        <a:p>
          <a:pPr lvl="0">
            <a:defRPr sz="1800" b="0" i="0" u="none" strike="noStrike">
              <a:solidFill>
                <a:srgbClr val="000000"/>
              </a:solidFill>
              <a:effectLst/>
              <a:latin typeface="Arial"/>
            </a:defRPr>
          </a:pPr>
          <a:endParaRPr lang="ru-RU"/>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0" name="Shape 18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3513385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14" name="Shape 14"/>
          <p:cNvSpPr/>
          <p:nvPr/>
        </p:nvSpPr>
        <p:spPr>
          <a:xfrm>
            <a:off x="7544482" y="657775"/>
            <a:ext cx="1299301" cy="4329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a:miter lim="400000"/>
          </a:ln>
        </p:spPr>
        <p:txBody>
          <a:bodyPr lIns="0" tIns="0" rIns="0" bIns="0" anchor="ctr"/>
          <a:lstStyle/>
          <a:p>
            <a:pPr lvl="0">
              <a:defRPr>
                <a:latin typeface="Arvo"/>
                <a:ea typeface="Arvo"/>
                <a:cs typeface="Arvo"/>
                <a:sym typeface="Arvo"/>
              </a:defRPr>
            </a:pPr>
            <a:endParaRPr/>
          </a:p>
        </p:txBody>
      </p:sp>
      <p:grpSp>
        <p:nvGrpSpPr>
          <p:cNvPr id="17" name="Group 17"/>
          <p:cNvGrpSpPr/>
          <p:nvPr/>
        </p:nvGrpSpPr>
        <p:grpSpPr>
          <a:xfrm>
            <a:off x="0" y="-7089"/>
            <a:ext cx="8661398" cy="5150589"/>
            <a:chOff x="0" y="0"/>
            <a:chExt cx="8661396" cy="5150588"/>
          </a:xfrm>
        </p:grpSpPr>
        <p:sp>
          <p:nvSpPr>
            <p:cNvPr id="15" name="Shape 15"/>
            <p:cNvSpPr/>
            <p:nvPr/>
          </p:nvSpPr>
          <p:spPr>
            <a:xfrm>
              <a:off x="0" y="7087"/>
              <a:ext cx="3525000" cy="5143501"/>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16" name="Shape 16"/>
            <p:cNvSpPr/>
            <p:nvPr/>
          </p:nvSpPr>
          <p:spPr>
            <a:xfrm rot="10800000" flipH="1">
              <a:off x="3517897" y="-1"/>
              <a:ext cx="5143500" cy="5143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20" name="Group 20"/>
          <p:cNvGrpSpPr/>
          <p:nvPr/>
        </p:nvGrpSpPr>
        <p:grpSpPr>
          <a:xfrm>
            <a:off x="0" y="1090762"/>
            <a:ext cx="8847502" cy="2961977"/>
            <a:chOff x="0" y="0"/>
            <a:chExt cx="8847501" cy="2961975"/>
          </a:xfrm>
        </p:grpSpPr>
        <p:sp>
          <p:nvSpPr>
            <p:cNvPr id="18" name="Shape 18"/>
            <p:cNvSpPr/>
            <p:nvPr/>
          </p:nvSpPr>
          <p:spPr>
            <a:xfrm rot="10800000" flipH="1">
              <a:off x="0" y="0"/>
              <a:ext cx="5888951" cy="296191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19" name="Shape 19"/>
            <p:cNvSpPr/>
            <p:nvPr/>
          </p:nvSpPr>
          <p:spPr>
            <a:xfrm rot="10800000" flipH="1">
              <a:off x="5885588" y="61"/>
              <a:ext cx="2961913" cy="2961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25" name="Group 25"/>
          <p:cNvGrpSpPr/>
          <p:nvPr/>
        </p:nvGrpSpPr>
        <p:grpSpPr>
          <a:xfrm>
            <a:off x="3677235" y="4278348"/>
            <a:ext cx="5480830" cy="432997"/>
            <a:chOff x="0" y="0"/>
            <a:chExt cx="5480828" cy="432996"/>
          </a:xfrm>
        </p:grpSpPr>
        <p:sp>
          <p:nvSpPr>
            <p:cNvPr id="21" name="Shape 21"/>
            <p:cNvSpPr/>
            <p:nvPr/>
          </p:nvSpPr>
          <p:spPr>
            <a:xfrm rot="10800000">
              <a:off x="-1" y="301596"/>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24" name="Group 24"/>
            <p:cNvGrpSpPr/>
            <p:nvPr/>
          </p:nvGrpSpPr>
          <p:grpSpPr>
            <a:xfrm>
              <a:off x="2967" y="-1"/>
              <a:ext cx="5477861" cy="304552"/>
              <a:chOff x="0" y="0"/>
              <a:chExt cx="5477860" cy="304550"/>
            </a:xfrm>
          </p:grpSpPr>
          <p:sp>
            <p:nvSpPr>
              <p:cNvPr id="22" name="Shape 22"/>
              <p:cNvSpPr/>
              <p:nvPr/>
            </p:nvSpPr>
            <p:spPr>
              <a:xfrm flipH="1">
                <a:off x="297547" y="1"/>
                <a:ext cx="5180314" cy="304550"/>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23" name="Shape 23"/>
              <p:cNvSpPr/>
              <p:nvPr/>
            </p:nvSpPr>
            <p:spPr>
              <a:xfrm flipH="1">
                <a:off x="0" y="0"/>
                <a:ext cx="304551" cy="3045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26" name="Shape 26"/>
          <p:cNvSpPr>
            <a:spLocks noGrp="1"/>
          </p:cNvSpPr>
          <p:nvPr>
            <p:ph type="title"/>
          </p:nvPr>
        </p:nvSpPr>
        <p:spPr>
          <a:xfrm>
            <a:off x="685800" y="1090749"/>
            <a:ext cx="5367900" cy="2961902"/>
          </a:xfrm>
          <a:prstGeom prst="rect">
            <a:avLst/>
          </a:prstGeom>
        </p:spPr>
        <p:txBody>
          <a:bodyPr/>
          <a:lstStyle>
            <a:lvl1pPr>
              <a:defRPr sz="4800"/>
            </a:lvl1pPr>
          </a:lstStyle>
          <a:p>
            <a:pPr lvl="0">
              <a:defRPr sz="1800"/>
            </a:pPr>
            <a:r>
              <a:rPr sz="4800"/>
              <a:t>Текст заголовка</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2" name="Shape 142"/>
          <p:cNvSpPr>
            <a:spLocks noGrp="1"/>
          </p:cNvSpPr>
          <p:nvPr>
            <p:ph type="title"/>
          </p:nvPr>
        </p:nvSpPr>
        <p:spPr>
          <a:xfrm>
            <a:off x="1815525" y="1991824"/>
            <a:ext cx="5585401" cy="1159801"/>
          </a:xfrm>
          <a:prstGeom prst="rect">
            <a:avLst/>
          </a:prstGeom>
        </p:spPr>
        <p:txBody>
          <a:bodyPr lIns="0" tIns="0" rIns="0" bIns="0"/>
          <a:lstStyle>
            <a:lvl1pPr>
              <a:defRPr sz="6000"/>
            </a:lvl1pPr>
          </a:lstStyle>
          <a:p>
            <a:pPr lvl="0">
              <a:defRPr sz="1800"/>
            </a:pPr>
            <a:r>
              <a:rPr sz="6000"/>
              <a:t>Текст заголовка</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_1_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4" name="Shape 144"/>
          <p:cNvSpPr>
            <a:spLocks noGrp="1"/>
          </p:cNvSpPr>
          <p:nvPr>
            <p:ph type="body" idx="1"/>
          </p:nvPr>
        </p:nvSpPr>
        <p:spPr>
          <a:xfrm>
            <a:off x="1441674" y="1628400"/>
            <a:ext cx="6260702" cy="2105775"/>
          </a:xfrm>
          <a:prstGeom prst="rect">
            <a:avLst/>
          </a:prstGeom>
        </p:spPr>
        <p:txBody>
          <a:bodyPr lIns="0" tIns="0" rIns="0" bIns="0" anchor="t"/>
          <a:lstStyle>
            <a:lvl1pPr indent="-393700" algn="ctr">
              <a:buSzPts val="2600"/>
              <a:buChar char="+"/>
              <a:defRPr sz="2600"/>
            </a:lvl1pPr>
            <a:lvl2pPr indent="-393700" algn="ctr">
              <a:buSzPts val="2600"/>
              <a:buChar char="+"/>
              <a:defRPr sz="2600"/>
            </a:lvl2pPr>
            <a:lvl3pPr indent="-393700" algn="ctr">
              <a:buSzPts val="2600"/>
              <a:buChar char="+"/>
              <a:defRPr sz="2600"/>
            </a:lvl3pPr>
            <a:lvl4pPr indent="-393700" algn="ctr">
              <a:buSzPts val="2600"/>
              <a:buChar char="+"/>
              <a:defRPr sz="2600"/>
            </a:lvl4pPr>
            <a:lvl5pPr indent="-393700" algn="ctr">
              <a:buSzPts val="2600"/>
              <a:buChar char="+"/>
              <a:defRPr sz="2600"/>
            </a:lvl5pPr>
          </a:lstStyle>
          <a:p>
            <a:pPr lvl="0">
              <a:defRPr sz="1800"/>
            </a:pPr>
            <a:r>
              <a:rPr sz="2600"/>
              <a:t>Уровень текста 1</a:t>
            </a:r>
          </a:p>
          <a:p>
            <a:pPr lvl="1">
              <a:defRPr sz="1800"/>
            </a:pPr>
            <a:r>
              <a:rPr sz="2600"/>
              <a:t>Уровень текста 2</a:t>
            </a:r>
          </a:p>
          <a:p>
            <a:pPr lvl="2">
              <a:defRPr sz="1800"/>
            </a:pPr>
            <a:r>
              <a:rPr sz="2600"/>
              <a:t>Уровень текста 3</a:t>
            </a:r>
          </a:p>
          <a:p>
            <a:pPr lvl="3">
              <a:defRPr sz="1800"/>
            </a:pPr>
            <a:r>
              <a:rPr sz="2600"/>
              <a:t>Уровень текста 4</a:t>
            </a:r>
          </a:p>
          <a:p>
            <a:pPr lvl="4">
              <a:defRPr sz="1800"/>
            </a:pPr>
            <a:r>
              <a:rPr sz="2600"/>
              <a:t>Уровень текста 5</a:t>
            </a:r>
          </a:p>
        </p:txBody>
      </p:sp>
      <p:sp>
        <p:nvSpPr>
          <p:cNvPr id="145" name="Shape 145"/>
          <p:cNvSpPr/>
          <p:nvPr/>
        </p:nvSpPr>
        <p:spPr>
          <a:xfrm>
            <a:off x="300666" y="522177"/>
            <a:ext cx="1957200" cy="16433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9600">
                <a:solidFill>
                  <a:srgbClr val="2A95B7"/>
                </a:solidFill>
                <a:latin typeface="Patrick Hand SC"/>
                <a:ea typeface="Patrick Hand SC"/>
                <a:cs typeface="Patrick Hand SC"/>
                <a:sym typeface="Patrick Hand SC"/>
              </a:defRPr>
            </a:lvl1pPr>
          </a:lstStyle>
          <a:p>
            <a:pPr lvl="0">
              <a:defRPr sz="1800">
                <a:solidFill>
                  <a:srgbClr val="000000"/>
                </a:solidFill>
              </a:defRPr>
            </a:pPr>
            <a:r>
              <a:rPr sz="9600">
                <a:solidFill>
                  <a:srgbClr val="2A95B7"/>
                </a:solidFill>
              </a:rPr>
              <a:t>“</a:t>
            </a:r>
          </a:p>
        </p:txBody>
      </p:sp>
      <p:sp>
        <p:nvSpPr>
          <p:cNvPr id="146" name="Shape 146"/>
          <p:cNvSpPr>
            <a:spLocks noGrp="1"/>
          </p:cNvSpPr>
          <p:nvPr>
            <p:ph type="sldNum" sz="quarter" idx="2"/>
          </p:nvPr>
        </p:nvSpPr>
        <p:spPr>
          <a:xfrm>
            <a:off x="8595300" y="4839749"/>
            <a:ext cx="548701" cy="347951"/>
          </a:xfrm>
          <a:prstGeom prst="rect">
            <a:avLst/>
          </a:prstGeom>
          <a:effectLst>
            <a:outerShdw blurRad="25400" dist="19050" dir="5400000" rotWithShape="0">
              <a:srgbClr val="000000">
                <a:alpha val="25000"/>
              </a:srgbClr>
            </a:outerShdw>
          </a:effectLst>
        </p:spPr>
        <p:txBody>
          <a:bodyPr lIns="0" tIns="0" rIns="0" bIns="0" anchor="t"/>
          <a:lstStyle>
            <a:lvl1pPr>
              <a:defRPr sz="1100" b="0">
                <a:latin typeface="Sniglet"/>
                <a:ea typeface="Sniglet"/>
                <a:cs typeface="Sniglet"/>
                <a:sym typeface="Sniglet"/>
              </a:defRPr>
            </a:lvl1p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8" name="Shape 148"/>
          <p:cNvSpPr/>
          <p:nvPr/>
        </p:nvSpPr>
        <p:spPr>
          <a:xfrm>
            <a:off x="2630449" y="630149"/>
            <a:ext cx="3883202" cy="3883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2BDC7"/>
          </a:solidFill>
          <a:ln w="12700">
            <a:miter lim="400000"/>
          </a:ln>
        </p:spPr>
        <p:txBody>
          <a:bodyPr lIns="0" tIns="0" rIns="0" bIns="0" anchor="ctr"/>
          <a:lstStyle/>
          <a:p>
            <a:pPr lvl="0"/>
            <a:endParaRPr/>
          </a:p>
        </p:txBody>
      </p:sp>
      <p:sp>
        <p:nvSpPr>
          <p:cNvPr id="149" name="Shape 149"/>
          <p:cNvSpPr/>
          <p:nvPr/>
        </p:nvSpPr>
        <p:spPr>
          <a:xfrm>
            <a:off x="5430349" y="228599"/>
            <a:ext cx="1388102" cy="13881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B600">
              <a:alpha val="79620"/>
            </a:srgbClr>
          </a:solidFill>
          <a:ln w="12700">
            <a:miter lim="400000"/>
          </a:ln>
        </p:spPr>
        <p:txBody>
          <a:bodyPr lIns="0" tIns="0" rIns="0" bIns="0" anchor="ctr"/>
          <a:lstStyle/>
          <a:p>
            <a:pPr lvl="0"/>
            <a:endParaRPr/>
          </a:p>
        </p:txBody>
      </p:sp>
      <p:sp>
        <p:nvSpPr>
          <p:cNvPr id="150" name="Shape 150"/>
          <p:cNvSpPr/>
          <p:nvPr/>
        </p:nvSpPr>
        <p:spPr>
          <a:xfrm>
            <a:off x="5908249" y="4660824"/>
            <a:ext cx="605401" cy="605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endParaRPr/>
          </a:p>
        </p:txBody>
      </p:sp>
      <p:sp>
        <p:nvSpPr>
          <p:cNvPr id="151" name="Shape 151"/>
          <p:cNvSpPr/>
          <p:nvPr/>
        </p:nvSpPr>
        <p:spPr>
          <a:xfrm>
            <a:off x="2706649" y="3872629"/>
            <a:ext cx="1097701" cy="1097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4540">
              <a:alpha val="78850"/>
            </a:srgbClr>
          </a:solidFill>
          <a:ln w="12700">
            <a:miter lim="400000"/>
          </a:ln>
        </p:spPr>
        <p:txBody>
          <a:bodyPr lIns="0" tIns="0" rIns="0" bIns="0" anchor="ctr"/>
          <a:lstStyle/>
          <a:p>
            <a:pPr lvl="0"/>
            <a:endParaRPr/>
          </a:p>
        </p:txBody>
      </p:sp>
      <p:sp>
        <p:nvSpPr>
          <p:cNvPr id="152" name="Shape 152"/>
          <p:cNvSpPr/>
          <p:nvPr/>
        </p:nvSpPr>
        <p:spPr>
          <a:xfrm>
            <a:off x="2081694" y="771270"/>
            <a:ext cx="774601" cy="7746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endParaRPr/>
          </a:p>
        </p:txBody>
      </p:sp>
      <p:sp>
        <p:nvSpPr>
          <p:cNvPr id="153" name="Shape 153"/>
          <p:cNvSpPr/>
          <p:nvPr/>
        </p:nvSpPr>
        <p:spPr>
          <a:xfrm>
            <a:off x="6513651" y="1616689"/>
            <a:ext cx="413401" cy="4134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4540">
              <a:alpha val="78850"/>
            </a:srgbClr>
          </a:solidFill>
          <a:ln w="12700">
            <a:miter lim="400000"/>
          </a:ln>
        </p:spPr>
        <p:txBody>
          <a:bodyPr lIns="0" tIns="0" rIns="0" bIns="0" anchor="ctr"/>
          <a:lstStyle/>
          <a:p>
            <a:pPr lvl="0"/>
            <a:endParaRPr/>
          </a:p>
        </p:txBody>
      </p:sp>
      <p:sp>
        <p:nvSpPr>
          <p:cNvPr id="154" name="Shape 154"/>
          <p:cNvSpPr/>
          <p:nvPr/>
        </p:nvSpPr>
        <p:spPr>
          <a:xfrm>
            <a:off x="2420476" y="3612043"/>
            <a:ext cx="336901" cy="336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755"/>
          </a:solidFill>
          <a:ln w="12700">
            <a:miter lim="400000"/>
          </a:ln>
        </p:spPr>
        <p:txBody>
          <a:bodyPr lIns="0" tIns="0" rIns="0" bIns="0" anchor="ctr"/>
          <a:lstStyle/>
          <a:p>
            <a:pPr lvl="0"/>
            <a:endParaRPr/>
          </a:p>
        </p:txBody>
      </p:sp>
      <p:sp>
        <p:nvSpPr>
          <p:cNvPr id="155" name="Shape 155"/>
          <p:cNvSpPr/>
          <p:nvPr/>
        </p:nvSpPr>
        <p:spPr>
          <a:xfrm>
            <a:off x="2362484" y="1670132"/>
            <a:ext cx="213001" cy="213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B600"/>
          </a:solidFill>
          <a:ln w="12700">
            <a:miter lim="400000"/>
          </a:ln>
        </p:spPr>
        <p:txBody>
          <a:bodyPr lIns="0" tIns="0" rIns="0" bIns="0" anchor="ctr"/>
          <a:lstStyle/>
          <a:p>
            <a:pPr lvl="0"/>
            <a:endParaRPr/>
          </a:p>
        </p:txBody>
      </p:sp>
      <p:sp>
        <p:nvSpPr>
          <p:cNvPr id="156" name="Shape 156"/>
          <p:cNvSpPr/>
          <p:nvPr/>
        </p:nvSpPr>
        <p:spPr>
          <a:xfrm>
            <a:off x="6818461" y="1338692"/>
            <a:ext cx="93901" cy="93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2BDC7"/>
          </a:solidFill>
          <a:ln w="12700">
            <a:miter lim="400000"/>
          </a:ln>
        </p:spPr>
        <p:txBody>
          <a:bodyPr lIns="0" tIns="0" rIns="0" bIns="0" anchor="ctr"/>
          <a:lstStyle/>
          <a:p>
            <a:pPr lvl="0"/>
            <a:endParaRPr/>
          </a:p>
        </p:txBody>
      </p:sp>
      <p:sp>
        <p:nvSpPr>
          <p:cNvPr id="157" name="Shape 157"/>
          <p:cNvSpPr/>
          <p:nvPr/>
        </p:nvSpPr>
        <p:spPr>
          <a:xfrm>
            <a:off x="6163988" y="4374524"/>
            <a:ext cx="93901" cy="93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B600"/>
          </a:solidFill>
          <a:ln w="12700">
            <a:miter lim="400000"/>
          </a:ln>
        </p:spPr>
        <p:txBody>
          <a:bodyPr lIns="0" tIns="0" rIns="0" bIns="0" anchor="ctr"/>
          <a:lstStyle/>
          <a:p>
            <a:pPr lvl="0"/>
            <a:endParaRPr/>
          </a:p>
        </p:txBody>
      </p:sp>
      <p:sp>
        <p:nvSpPr>
          <p:cNvPr id="158" name="Shape 158"/>
          <p:cNvSpPr/>
          <p:nvPr/>
        </p:nvSpPr>
        <p:spPr>
          <a:xfrm>
            <a:off x="2300631" y="990211"/>
            <a:ext cx="336726" cy="336726"/>
          </a:xfrm>
          <a:custGeom>
            <a:avLst/>
            <a:gdLst/>
            <a:ahLst/>
            <a:cxnLst>
              <a:cxn ang="0">
                <a:pos x="wd2" y="hd2"/>
              </a:cxn>
              <a:cxn ang="5400000">
                <a:pos x="wd2" y="hd2"/>
              </a:cxn>
              <a:cxn ang="10800000">
                <a:pos x="wd2" y="hd2"/>
              </a:cxn>
              <a:cxn ang="16200000">
                <a:pos x="wd2" y="hd2"/>
              </a:cxn>
            </a:cxnLst>
            <a:rect l="0" t="0" r="r" b="b"/>
            <a:pathLst>
              <a:path w="21600" h="21600" extrusionOk="0">
                <a:moveTo>
                  <a:pt x="18908" y="5416"/>
                </a:moveTo>
                <a:lnTo>
                  <a:pt x="19139" y="5187"/>
                </a:lnTo>
                <a:lnTo>
                  <a:pt x="19402" y="5056"/>
                </a:lnTo>
                <a:lnTo>
                  <a:pt x="19697" y="4956"/>
                </a:lnTo>
                <a:lnTo>
                  <a:pt x="19960" y="4892"/>
                </a:lnTo>
                <a:lnTo>
                  <a:pt x="20255" y="4825"/>
                </a:lnTo>
                <a:lnTo>
                  <a:pt x="20550" y="4695"/>
                </a:lnTo>
                <a:lnTo>
                  <a:pt x="20813" y="4530"/>
                </a:lnTo>
                <a:lnTo>
                  <a:pt x="21108" y="4300"/>
                </a:lnTo>
                <a:lnTo>
                  <a:pt x="21339" y="4038"/>
                </a:lnTo>
                <a:lnTo>
                  <a:pt x="21469" y="3742"/>
                </a:lnTo>
                <a:lnTo>
                  <a:pt x="21568" y="3414"/>
                </a:lnTo>
                <a:lnTo>
                  <a:pt x="21600" y="3053"/>
                </a:lnTo>
                <a:lnTo>
                  <a:pt x="21568" y="2758"/>
                </a:lnTo>
                <a:lnTo>
                  <a:pt x="21535" y="2461"/>
                </a:lnTo>
                <a:lnTo>
                  <a:pt x="21437" y="2200"/>
                </a:lnTo>
                <a:lnTo>
                  <a:pt x="21305" y="1903"/>
                </a:lnTo>
                <a:lnTo>
                  <a:pt x="21174" y="1674"/>
                </a:lnTo>
                <a:lnTo>
                  <a:pt x="21010" y="1411"/>
                </a:lnTo>
                <a:lnTo>
                  <a:pt x="20845" y="1182"/>
                </a:lnTo>
                <a:lnTo>
                  <a:pt x="20648" y="952"/>
                </a:lnTo>
                <a:lnTo>
                  <a:pt x="20419" y="755"/>
                </a:lnTo>
                <a:lnTo>
                  <a:pt x="20189" y="590"/>
                </a:lnTo>
                <a:lnTo>
                  <a:pt x="19926" y="426"/>
                </a:lnTo>
                <a:lnTo>
                  <a:pt x="19664" y="263"/>
                </a:lnTo>
                <a:lnTo>
                  <a:pt x="19402" y="164"/>
                </a:lnTo>
                <a:lnTo>
                  <a:pt x="19105" y="66"/>
                </a:lnTo>
                <a:lnTo>
                  <a:pt x="18844" y="32"/>
                </a:lnTo>
                <a:lnTo>
                  <a:pt x="18547" y="0"/>
                </a:lnTo>
                <a:lnTo>
                  <a:pt x="18187" y="32"/>
                </a:lnTo>
                <a:lnTo>
                  <a:pt x="17858" y="131"/>
                </a:lnTo>
                <a:lnTo>
                  <a:pt x="17563" y="263"/>
                </a:lnTo>
                <a:lnTo>
                  <a:pt x="17300" y="492"/>
                </a:lnTo>
                <a:lnTo>
                  <a:pt x="17070" y="755"/>
                </a:lnTo>
                <a:lnTo>
                  <a:pt x="16907" y="1050"/>
                </a:lnTo>
                <a:lnTo>
                  <a:pt x="16808" y="1313"/>
                </a:lnTo>
                <a:lnTo>
                  <a:pt x="16742" y="1608"/>
                </a:lnTo>
                <a:lnTo>
                  <a:pt x="16644" y="1903"/>
                </a:lnTo>
                <a:lnTo>
                  <a:pt x="16545" y="2166"/>
                </a:lnTo>
                <a:lnTo>
                  <a:pt x="16413" y="2461"/>
                </a:lnTo>
                <a:lnTo>
                  <a:pt x="16184" y="2692"/>
                </a:lnTo>
                <a:lnTo>
                  <a:pt x="15823" y="3053"/>
                </a:lnTo>
                <a:lnTo>
                  <a:pt x="15494" y="3282"/>
                </a:lnTo>
                <a:lnTo>
                  <a:pt x="15199" y="3414"/>
                </a:lnTo>
                <a:lnTo>
                  <a:pt x="14936" y="3479"/>
                </a:lnTo>
                <a:lnTo>
                  <a:pt x="14675" y="3479"/>
                </a:lnTo>
                <a:lnTo>
                  <a:pt x="14444" y="3414"/>
                </a:lnTo>
                <a:lnTo>
                  <a:pt x="14215" y="3250"/>
                </a:lnTo>
                <a:lnTo>
                  <a:pt x="13984" y="3085"/>
                </a:lnTo>
                <a:lnTo>
                  <a:pt x="13755" y="2822"/>
                </a:lnTo>
                <a:lnTo>
                  <a:pt x="13525" y="2561"/>
                </a:lnTo>
                <a:lnTo>
                  <a:pt x="13033" y="1903"/>
                </a:lnTo>
                <a:lnTo>
                  <a:pt x="12441" y="1182"/>
                </a:lnTo>
                <a:lnTo>
                  <a:pt x="12114" y="787"/>
                </a:lnTo>
                <a:lnTo>
                  <a:pt x="11752" y="394"/>
                </a:lnTo>
                <a:lnTo>
                  <a:pt x="11555" y="229"/>
                </a:lnTo>
                <a:lnTo>
                  <a:pt x="11293" y="98"/>
                </a:lnTo>
                <a:lnTo>
                  <a:pt x="11064" y="32"/>
                </a:lnTo>
                <a:lnTo>
                  <a:pt x="10801" y="0"/>
                </a:lnTo>
                <a:lnTo>
                  <a:pt x="10669" y="32"/>
                </a:lnTo>
                <a:lnTo>
                  <a:pt x="10472" y="131"/>
                </a:lnTo>
                <a:lnTo>
                  <a:pt x="9848" y="492"/>
                </a:lnTo>
                <a:lnTo>
                  <a:pt x="9486" y="722"/>
                </a:lnTo>
                <a:lnTo>
                  <a:pt x="9093" y="1018"/>
                </a:lnTo>
                <a:lnTo>
                  <a:pt x="8667" y="1313"/>
                </a:lnTo>
                <a:lnTo>
                  <a:pt x="8272" y="1674"/>
                </a:lnTo>
                <a:lnTo>
                  <a:pt x="7911" y="2035"/>
                </a:lnTo>
                <a:lnTo>
                  <a:pt x="7583" y="2429"/>
                </a:lnTo>
                <a:lnTo>
                  <a:pt x="7320" y="2822"/>
                </a:lnTo>
                <a:lnTo>
                  <a:pt x="7222" y="3021"/>
                </a:lnTo>
                <a:lnTo>
                  <a:pt x="7156" y="3250"/>
                </a:lnTo>
                <a:lnTo>
                  <a:pt x="7091" y="3447"/>
                </a:lnTo>
                <a:lnTo>
                  <a:pt x="7058" y="3643"/>
                </a:lnTo>
                <a:lnTo>
                  <a:pt x="7058" y="3840"/>
                </a:lnTo>
                <a:lnTo>
                  <a:pt x="7091" y="4071"/>
                </a:lnTo>
                <a:lnTo>
                  <a:pt x="7156" y="4267"/>
                </a:lnTo>
                <a:lnTo>
                  <a:pt x="7254" y="4464"/>
                </a:lnTo>
                <a:lnTo>
                  <a:pt x="7386" y="4661"/>
                </a:lnTo>
                <a:lnTo>
                  <a:pt x="7551" y="4858"/>
                </a:lnTo>
                <a:lnTo>
                  <a:pt x="7812" y="5056"/>
                </a:lnTo>
                <a:lnTo>
                  <a:pt x="8338" y="5317"/>
                </a:lnTo>
                <a:lnTo>
                  <a:pt x="8928" y="5450"/>
                </a:lnTo>
                <a:lnTo>
                  <a:pt x="9225" y="5580"/>
                </a:lnTo>
                <a:lnTo>
                  <a:pt x="9486" y="5712"/>
                </a:lnTo>
                <a:lnTo>
                  <a:pt x="9749" y="5942"/>
                </a:lnTo>
                <a:lnTo>
                  <a:pt x="9980" y="6204"/>
                </a:lnTo>
                <a:lnTo>
                  <a:pt x="10111" y="6500"/>
                </a:lnTo>
                <a:lnTo>
                  <a:pt x="10209" y="6828"/>
                </a:lnTo>
                <a:lnTo>
                  <a:pt x="10243" y="7222"/>
                </a:lnTo>
                <a:lnTo>
                  <a:pt x="10209" y="7485"/>
                </a:lnTo>
                <a:lnTo>
                  <a:pt x="10177" y="7780"/>
                </a:lnTo>
                <a:lnTo>
                  <a:pt x="9980" y="8306"/>
                </a:lnTo>
                <a:lnTo>
                  <a:pt x="9848" y="8567"/>
                </a:lnTo>
                <a:lnTo>
                  <a:pt x="9685" y="8830"/>
                </a:lnTo>
                <a:lnTo>
                  <a:pt x="9486" y="9061"/>
                </a:lnTo>
                <a:lnTo>
                  <a:pt x="9290" y="9290"/>
                </a:lnTo>
                <a:lnTo>
                  <a:pt x="9061" y="9486"/>
                </a:lnTo>
                <a:lnTo>
                  <a:pt x="8830" y="9685"/>
                </a:lnTo>
                <a:lnTo>
                  <a:pt x="8601" y="9815"/>
                </a:lnTo>
                <a:lnTo>
                  <a:pt x="8338" y="9980"/>
                </a:lnTo>
                <a:lnTo>
                  <a:pt x="8075" y="10078"/>
                </a:lnTo>
                <a:lnTo>
                  <a:pt x="7780" y="10177"/>
                </a:lnTo>
                <a:lnTo>
                  <a:pt x="7485" y="10209"/>
                </a:lnTo>
                <a:lnTo>
                  <a:pt x="7222" y="10243"/>
                </a:lnTo>
                <a:lnTo>
                  <a:pt x="6861" y="10209"/>
                </a:lnTo>
                <a:lnTo>
                  <a:pt x="6533" y="10111"/>
                </a:lnTo>
                <a:lnTo>
                  <a:pt x="6204" y="9980"/>
                </a:lnTo>
                <a:lnTo>
                  <a:pt x="5942" y="9749"/>
                </a:lnTo>
                <a:lnTo>
                  <a:pt x="5712" y="9486"/>
                </a:lnTo>
                <a:lnTo>
                  <a:pt x="5548" y="9191"/>
                </a:lnTo>
                <a:lnTo>
                  <a:pt x="5351" y="8601"/>
                </a:lnTo>
                <a:lnTo>
                  <a:pt x="5285" y="8338"/>
                </a:lnTo>
                <a:lnTo>
                  <a:pt x="5187" y="8075"/>
                </a:lnTo>
                <a:lnTo>
                  <a:pt x="5056" y="7812"/>
                </a:lnTo>
                <a:lnTo>
                  <a:pt x="4858" y="7550"/>
                </a:lnTo>
                <a:lnTo>
                  <a:pt x="4661" y="7386"/>
                </a:lnTo>
                <a:lnTo>
                  <a:pt x="4464" y="7254"/>
                </a:lnTo>
                <a:lnTo>
                  <a:pt x="4267" y="7156"/>
                </a:lnTo>
                <a:lnTo>
                  <a:pt x="4071" y="7091"/>
                </a:lnTo>
                <a:lnTo>
                  <a:pt x="3840" y="7058"/>
                </a:lnTo>
                <a:lnTo>
                  <a:pt x="3643" y="7058"/>
                </a:lnTo>
                <a:lnTo>
                  <a:pt x="3447" y="7091"/>
                </a:lnTo>
                <a:lnTo>
                  <a:pt x="3250" y="7156"/>
                </a:lnTo>
                <a:lnTo>
                  <a:pt x="3021" y="7222"/>
                </a:lnTo>
                <a:lnTo>
                  <a:pt x="2822" y="7320"/>
                </a:lnTo>
                <a:lnTo>
                  <a:pt x="2429" y="7583"/>
                </a:lnTo>
                <a:lnTo>
                  <a:pt x="2035" y="7911"/>
                </a:lnTo>
                <a:lnTo>
                  <a:pt x="1674" y="8272"/>
                </a:lnTo>
                <a:lnTo>
                  <a:pt x="1313" y="8667"/>
                </a:lnTo>
                <a:lnTo>
                  <a:pt x="1018" y="9093"/>
                </a:lnTo>
                <a:lnTo>
                  <a:pt x="722" y="9486"/>
                </a:lnTo>
                <a:lnTo>
                  <a:pt x="492" y="9848"/>
                </a:lnTo>
                <a:lnTo>
                  <a:pt x="131" y="10472"/>
                </a:lnTo>
                <a:lnTo>
                  <a:pt x="32" y="10669"/>
                </a:lnTo>
                <a:lnTo>
                  <a:pt x="0" y="10801"/>
                </a:lnTo>
                <a:lnTo>
                  <a:pt x="32" y="11062"/>
                </a:lnTo>
                <a:lnTo>
                  <a:pt x="98" y="11293"/>
                </a:lnTo>
                <a:lnTo>
                  <a:pt x="229" y="11555"/>
                </a:lnTo>
                <a:lnTo>
                  <a:pt x="394" y="11752"/>
                </a:lnTo>
                <a:lnTo>
                  <a:pt x="787" y="12114"/>
                </a:lnTo>
                <a:lnTo>
                  <a:pt x="1182" y="12441"/>
                </a:lnTo>
                <a:lnTo>
                  <a:pt x="1903" y="13033"/>
                </a:lnTo>
                <a:lnTo>
                  <a:pt x="2561" y="13525"/>
                </a:lnTo>
                <a:lnTo>
                  <a:pt x="2822" y="13755"/>
                </a:lnTo>
                <a:lnTo>
                  <a:pt x="3085" y="13984"/>
                </a:lnTo>
                <a:lnTo>
                  <a:pt x="3250" y="14215"/>
                </a:lnTo>
                <a:lnTo>
                  <a:pt x="3414" y="14444"/>
                </a:lnTo>
                <a:lnTo>
                  <a:pt x="3480" y="14675"/>
                </a:lnTo>
                <a:lnTo>
                  <a:pt x="3480" y="14936"/>
                </a:lnTo>
                <a:lnTo>
                  <a:pt x="3414" y="15199"/>
                </a:lnTo>
                <a:lnTo>
                  <a:pt x="3282" y="15494"/>
                </a:lnTo>
                <a:lnTo>
                  <a:pt x="3053" y="15823"/>
                </a:lnTo>
                <a:lnTo>
                  <a:pt x="2463" y="16413"/>
                </a:lnTo>
                <a:lnTo>
                  <a:pt x="2200" y="16545"/>
                </a:lnTo>
                <a:lnTo>
                  <a:pt x="1903" y="16644"/>
                </a:lnTo>
                <a:lnTo>
                  <a:pt x="1642" y="16710"/>
                </a:lnTo>
                <a:lnTo>
                  <a:pt x="1345" y="16775"/>
                </a:lnTo>
                <a:lnTo>
                  <a:pt x="1050" y="16907"/>
                </a:lnTo>
                <a:lnTo>
                  <a:pt x="787" y="17070"/>
                </a:lnTo>
                <a:lnTo>
                  <a:pt x="492" y="17300"/>
                </a:lnTo>
                <a:lnTo>
                  <a:pt x="263" y="17563"/>
                </a:lnTo>
                <a:lnTo>
                  <a:pt x="131" y="17858"/>
                </a:lnTo>
                <a:lnTo>
                  <a:pt x="32" y="18186"/>
                </a:lnTo>
                <a:lnTo>
                  <a:pt x="0" y="18547"/>
                </a:lnTo>
                <a:lnTo>
                  <a:pt x="32" y="18844"/>
                </a:lnTo>
                <a:lnTo>
                  <a:pt x="66" y="19139"/>
                </a:lnTo>
                <a:lnTo>
                  <a:pt x="164" y="19402"/>
                </a:lnTo>
                <a:lnTo>
                  <a:pt x="295" y="19697"/>
                </a:lnTo>
                <a:lnTo>
                  <a:pt x="427" y="19926"/>
                </a:lnTo>
                <a:lnTo>
                  <a:pt x="590" y="20189"/>
                </a:lnTo>
                <a:lnTo>
                  <a:pt x="755" y="20419"/>
                </a:lnTo>
                <a:lnTo>
                  <a:pt x="952" y="20648"/>
                </a:lnTo>
                <a:lnTo>
                  <a:pt x="1182" y="20845"/>
                </a:lnTo>
                <a:lnTo>
                  <a:pt x="1411" y="21010"/>
                </a:lnTo>
                <a:lnTo>
                  <a:pt x="1937" y="21339"/>
                </a:lnTo>
                <a:lnTo>
                  <a:pt x="2200" y="21437"/>
                </a:lnTo>
                <a:lnTo>
                  <a:pt x="2495" y="21535"/>
                </a:lnTo>
                <a:lnTo>
                  <a:pt x="2758" y="21568"/>
                </a:lnTo>
                <a:lnTo>
                  <a:pt x="3053" y="21600"/>
                </a:lnTo>
                <a:lnTo>
                  <a:pt x="3414" y="21568"/>
                </a:lnTo>
                <a:lnTo>
                  <a:pt x="3742" y="21469"/>
                </a:lnTo>
                <a:lnTo>
                  <a:pt x="4038" y="21339"/>
                </a:lnTo>
                <a:lnTo>
                  <a:pt x="4300" y="21108"/>
                </a:lnTo>
                <a:lnTo>
                  <a:pt x="4530" y="20845"/>
                </a:lnTo>
                <a:lnTo>
                  <a:pt x="4695" y="20550"/>
                </a:lnTo>
                <a:lnTo>
                  <a:pt x="4793" y="20287"/>
                </a:lnTo>
                <a:lnTo>
                  <a:pt x="4858" y="19992"/>
                </a:lnTo>
                <a:lnTo>
                  <a:pt x="4958" y="19697"/>
                </a:lnTo>
                <a:lnTo>
                  <a:pt x="5056" y="19434"/>
                </a:lnTo>
                <a:lnTo>
                  <a:pt x="5187" y="19139"/>
                </a:lnTo>
                <a:lnTo>
                  <a:pt x="5416" y="18908"/>
                </a:lnTo>
                <a:lnTo>
                  <a:pt x="5777" y="18581"/>
                </a:lnTo>
                <a:lnTo>
                  <a:pt x="6106" y="18318"/>
                </a:lnTo>
                <a:lnTo>
                  <a:pt x="6401" y="18186"/>
                </a:lnTo>
                <a:lnTo>
                  <a:pt x="6664" y="18121"/>
                </a:lnTo>
                <a:lnTo>
                  <a:pt x="6927" y="18121"/>
                </a:lnTo>
                <a:lnTo>
                  <a:pt x="7156" y="18186"/>
                </a:lnTo>
                <a:lnTo>
                  <a:pt x="7386" y="18350"/>
                </a:lnTo>
                <a:lnTo>
                  <a:pt x="7616" y="18515"/>
                </a:lnTo>
                <a:lnTo>
                  <a:pt x="7846" y="18778"/>
                </a:lnTo>
                <a:lnTo>
                  <a:pt x="8075" y="19040"/>
                </a:lnTo>
                <a:lnTo>
                  <a:pt x="8569" y="19697"/>
                </a:lnTo>
                <a:lnTo>
                  <a:pt x="9159" y="20419"/>
                </a:lnTo>
                <a:lnTo>
                  <a:pt x="9486" y="20813"/>
                </a:lnTo>
                <a:lnTo>
                  <a:pt x="9848" y="21206"/>
                </a:lnTo>
                <a:lnTo>
                  <a:pt x="10046" y="21371"/>
                </a:lnTo>
                <a:lnTo>
                  <a:pt x="10307" y="21502"/>
                </a:lnTo>
                <a:lnTo>
                  <a:pt x="10538" y="21568"/>
                </a:lnTo>
                <a:lnTo>
                  <a:pt x="10801" y="21600"/>
                </a:lnTo>
                <a:lnTo>
                  <a:pt x="10931" y="21568"/>
                </a:lnTo>
                <a:lnTo>
                  <a:pt x="11128" y="21469"/>
                </a:lnTo>
                <a:lnTo>
                  <a:pt x="11752" y="21108"/>
                </a:lnTo>
                <a:lnTo>
                  <a:pt x="12114" y="20879"/>
                </a:lnTo>
                <a:lnTo>
                  <a:pt x="12507" y="20582"/>
                </a:lnTo>
                <a:lnTo>
                  <a:pt x="12934" y="20287"/>
                </a:lnTo>
                <a:lnTo>
                  <a:pt x="13328" y="19926"/>
                </a:lnTo>
                <a:lnTo>
                  <a:pt x="13689" y="19565"/>
                </a:lnTo>
                <a:lnTo>
                  <a:pt x="14017" y="19171"/>
                </a:lnTo>
                <a:lnTo>
                  <a:pt x="14280" y="18778"/>
                </a:lnTo>
                <a:lnTo>
                  <a:pt x="14378" y="18581"/>
                </a:lnTo>
                <a:lnTo>
                  <a:pt x="14444" y="18350"/>
                </a:lnTo>
                <a:lnTo>
                  <a:pt x="14510" y="18153"/>
                </a:lnTo>
                <a:lnTo>
                  <a:pt x="14542" y="17957"/>
                </a:lnTo>
                <a:lnTo>
                  <a:pt x="14542" y="17760"/>
                </a:lnTo>
                <a:lnTo>
                  <a:pt x="14510" y="17529"/>
                </a:lnTo>
                <a:lnTo>
                  <a:pt x="14444" y="17333"/>
                </a:lnTo>
                <a:lnTo>
                  <a:pt x="14346" y="17136"/>
                </a:lnTo>
                <a:lnTo>
                  <a:pt x="14215" y="16939"/>
                </a:lnTo>
                <a:lnTo>
                  <a:pt x="14050" y="16742"/>
                </a:lnTo>
                <a:lnTo>
                  <a:pt x="13788" y="16545"/>
                </a:lnTo>
                <a:lnTo>
                  <a:pt x="13525" y="16413"/>
                </a:lnTo>
                <a:lnTo>
                  <a:pt x="13262" y="16315"/>
                </a:lnTo>
                <a:lnTo>
                  <a:pt x="12967" y="16217"/>
                </a:lnTo>
                <a:lnTo>
                  <a:pt x="12672" y="16150"/>
                </a:lnTo>
                <a:lnTo>
                  <a:pt x="12376" y="16020"/>
                </a:lnTo>
                <a:lnTo>
                  <a:pt x="12114" y="15889"/>
                </a:lnTo>
                <a:lnTo>
                  <a:pt x="11851" y="15658"/>
                </a:lnTo>
                <a:lnTo>
                  <a:pt x="11622" y="15396"/>
                </a:lnTo>
                <a:lnTo>
                  <a:pt x="11489" y="15100"/>
                </a:lnTo>
                <a:lnTo>
                  <a:pt x="11391" y="14773"/>
                </a:lnTo>
                <a:lnTo>
                  <a:pt x="11359" y="14378"/>
                </a:lnTo>
                <a:lnTo>
                  <a:pt x="11391" y="14115"/>
                </a:lnTo>
                <a:lnTo>
                  <a:pt x="11423" y="13820"/>
                </a:lnTo>
                <a:lnTo>
                  <a:pt x="11522" y="13557"/>
                </a:lnTo>
                <a:lnTo>
                  <a:pt x="11622" y="13296"/>
                </a:lnTo>
                <a:lnTo>
                  <a:pt x="11752" y="13033"/>
                </a:lnTo>
                <a:lnTo>
                  <a:pt x="11917" y="12770"/>
                </a:lnTo>
                <a:lnTo>
                  <a:pt x="12114" y="12539"/>
                </a:lnTo>
                <a:lnTo>
                  <a:pt x="12310" y="12310"/>
                </a:lnTo>
                <a:lnTo>
                  <a:pt x="12539" y="12114"/>
                </a:lnTo>
                <a:lnTo>
                  <a:pt x="12770" y="11949"/>
                </a:lnTo>
                <a:lnTo>
                  <a:pt x="12999" y="11785"/>
                </a:lnTo>
                <a:lnTo>
                  <a:pt x="13262" y="11620"/>
                </a:lnTo>
                <a:lnTo>
                  <a:pt x="13525" y="11522"/>
                </a:lnTo>
                <a:lnTo>
                  <a:pt x="13820" y="11423"/>
                </a:lnTo>
                <a:lnTo>
                  <a:pt x="14116" y="11391"/>
                </a:lnTo>
                <a:lnTo>
                  <a:pt x="14378" y="11359"/>
                </a:lnTo>
                <a:lnTo>
                  <a:pt x="14739" y="11391"/>
                </a:lnTo>
                <a:lnTo>
                  <a:pt x="15068" y="11489"/>
                </a:lnTo>
                <a:lnTo>
                  <a:pt x="15396" y="11620"/>
                </a:lnTo>
                <a:lnTo>
                  <a:pt x="15658" y="11851"/>
                </a:lnTo>
                <a:lnTo>
                  <a:pt x="15889" y="12114"/>
                </a:lnTo>
                <a:lnTo>
                  <a:pt x="16052" y="12409"/>
                </a:lnTo>
                <a:lnTo>
                  <a:pt x="16152" y="12704"/>
                </a:lnTo>
                <a:lnTo>
                  <a:pt x="16250" y="12999"/>
                </a:lnTo>
                <a:lnTo>
                  <a:pt x="16315" y="13262"/>
                </a:lnTo>
                <a:lnTo>
                  <a:pt x="16413" y="13525"/>
                </a:lnTo>
                <a:lnTo>
                  <a:pt x="16545" y="13788"/>
                </a:lnTo>
                <a:lnTo>
                  <a:pt x="16742" y="14050"/>
                </a:lnTo>
                <a:lnTo>
                  <a:pt x="16939" y="14215"/>
                </a:lnTo>
                <a:lnTo>
                  <a:pt x="17136" y="14346"/>
                </a:lnTo>
                <a:lnTo>
                  <a:pt x="17333" y="14444"/>
                </a:lnTo>
                <a:lnTo>
                  <a:pt x="17529" y="14510"/>
                </a:lnTo>
                <a:lnTo>
                  <a:pt x="17760" y="14542"/>
                </a:lnTo>
                <a:lnTo>
                  <a:pt x="17957" y="14542"/>
                </a:lnTo>
                <a:lnTo>
                  <a:pt x="18153" y="14510"/>
                </a:lnTo>
                <a:lnTo>
                  <a:pt x="18350" y="14444"/>
                </a:lnTo>
                <a:lnTo>
                  <a:pt x="18581" y="14378"/>
                </a:lnTo>
                <a:lnTo>
                  <a:pt x="18778" y="14280"/>
                </a:lnTo>
                <a:lnTo>
                  <a:pt x="19171" y="14017"/>
                </a:lnTo>
                <a:lnTo>
                  <a:pt x="19565" y="13689"/>
                </a:lnTo>
                <a:lnTo>
                  <a:pt x="19926" y="13328"/>
                </a:lnTo>
                <a:lnTo>
                  <a:pt x="20287" y="12934"/>
                </a:lnTo>
                <a:lnTo>
                  <a:pt x="20582" y="12507"/>
                </a:lnTo>
                <a:lnTo>
                  <a:pt x="20879" y="12114"/>
                </a:lnTo>
                <a:lnTo>
                  <a:pt x="21108" y="11752"/>
                </a:lnTo>
                <a:lnTo>
                  <a:pt x="21469" y="11128"/>
                </a:lnTo>
                <a:lnTo>
                  <a:pt x="21568" y="10931"/>
                </a:lnTo>
                <a:lnTo>
                  <a:pt x="21600" y="10801"/>
                </a:lnTo>
                <a:lnTo>
                  <a:pt x="21568" y="10538"/>
                </a:lnTo>
                <a:lnTo>
                  <a:pt x="21502" y="10307"/>
                </a:lnTo>
                <a:lnTo>
                  <a:pt x="21371" y="10045"/>
                </a:lnTo>
                <a:lnTo>
                  <a:pt x="21206" y="9848"/>
                </a:lnTo>
                <a:lnTo>
                  <a:pt x="20813" y="9486"/>
                </a:lnTo>
                <a:lnTo>
                  <a:pt x="20419" y="9159"/>
                </a:lnTo>
                <a:lnTo>
                  <a:pt x="19697" y="8567"/>
                </a:lnTo>
                <a:lnTo>
                  <a:pt x="19040" y="8075"/>
                </a:lnTo>
                <a:lnTo>
                  <a:pt x="18778" y="7846"/>
                </a:lnTo>
                <a:lnTo>
                  <a:pt x="18515" y="7616"/>
                </a:lnTo>
                <a:lnTo>
                  <a:pt x="18350" y="7386"/>
                </a:lnTo>
                <a:lnTo>
                  <a:pt x="18187" y="7156"/>
                </a:lnTo>
                <a:lnTo>
                  <a:pt x="18121" y="6927"/>
                </a:lnTo>
                <a:lnTo>
                  <a:pt x="18121" y="6664"/>
                </a:lnTo>
                <a:lnTo>
                  <a:pt x="18187" y="6401"/>
                </a:lnTo>
                <a:lnTo>
                  <a:pt x="18318" y="6106"/>
                </a:lnTo>
                <a:lnTo>
                  <a:pt x="18547" y="5777"/>
                </a:lnTo>
                <a:lnTo>
                  <a:pt x="18908" y="5416"/>
                </a:lnTo>
                <a:close/>
              </a:path>
            </a:pathLst>
          </a:custGeom>
          <a:ln w="12175" cap="rnd">
            <a:solidFill>
              <a:srgbClr val="02BDC7"/>
            </a:solidFill>
            <a:round/>
          </a:ln>
        </p:spPr>
        <p:txBody>
          <a:bodyPr lIns="0" tIns="0" rIns="0" bIns="0" anchor="ctr"/>
          <a:lstStyle/>
          <a:p>
            <a:pPr lvl="0"/>
            <a:endParaRPr/>
          </a:p>
        </p:txBody>
      </p:sp>
      <p:grpSp>
        <p:nvGrpSpPr>
          <p:cNvPr id="161" name="Group 161"/>
          <p:cNvGrpSpPr/>
          <p:nvPr/>
        </p:nvGrpSpPr>
        <p:grpSpPr>
          <a:xfrm>
            <a:off x="3001074" y="4182153"/>
            <a:ext cx="508822" cy="478651"/>
            <a:chOff x="0" y="30"/>
            <a:chExt cx="508820" cy="478649"/>
          </a:xfrm>
        </p:grpSpPr>
        <p:sp>
          <p:nvSpPr>
            <p:cNvPr id="159" name="Shape 159"/>
            <p:cNvSpPr/>
            <p:nvPr/>
          </p:nvSpPr>
          <p:spPr>
            <a:xfrm>
              <a:off x="-1" y="181397"/>
              <a:ext cx="121180" cy="2716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3282" y="5923"/>
                  </a:moveTo>
                  <a:lnTo>
                    <a:pt x="12477" y="5864"/>
                  </a:lnTo>
                  <a:lnTo>
                    <a:pt x="11805" y="5805"/>
                  </a:lnTo>
                  <a:lnTo>
                    <a:pt x="11139" y="5626"/>
                  </a:lnTo>
                  <a:lnTo>
                    <a:pt x="10599" y="5444"/>
                  </a:lnTo>
                  <a:lnTo>
                    <a:pt x="10065" y="5147"/>
                  </a:lnTo>
                  <a:lnTo>
                    <a:pt x="9662" y="4847"/>
                  </a:lnTo>
                  <a:lnTo>
                    <a:pt x="9525" y="4547"/>
                  </a:lnTo>
                  <a:lnTo>
                    <a:pt x="9393" y="4189"/>
                  </a:lnTo>
                  <a:lnTo>
                    <a:pt x="9525" y="3830"/>
                  </a:lnTo>
                  <a:lnTo>
                    <a:pt x="9662" y="3530"/>
                  </a:lnTo>
                  <a:lnTo>
                    <a:pt x="10065" y="3231"/>
                  </a:lnTo>
                  <a:lnTo>
                    <a:pt x="11139" y="2752"/>
                  </a:lnTo>
                  <a:lnTo>
                    <a:pt x="11805" y="2634"/>
                  </a:lnTo>
                  <a:lnTo>
                    <a:pt x="12477" y="2513"/>
                  </a:lnTo>
                  <a:lnTo>
                    <a:pt x="13282" y="2454"/>
                  </a:lnTo>
                  <a:lnTo>
                    <a:pt x="14086" y="2513"/>
                  </a:lnTo>
                  <a:lnTo>
                    <a:pt x="14758" y="2634"/>
                  </a:lnTo>
                  <a:lnTo>
                    <a:pt x="15430" y="2752"/>
                  </a:lnTo>
                  <a:lnTo>
                    <a:pt x="15964" y="2992"/>
                  </a:lnTo>
                  <a:lnTo>
                    <a:pt x="16504" y="3231"/>
                  </a:lnTo>
                  <a:lnTo>
                    <a:pt x="16907" y="3530"/>
                  </a:lnTo>
                  <a:lnTo>
                    <a:pt x="17039" y="3830"/>
                  </a:lnTo>
                  <a:lnTo>
                    <a:pt x="17176" y="4189"/>
                  </a:lnTo>
                  <a:lnTo>
                    <a:pt x="17039" y="4547"/>
                  </a:lnTo>
                  <a:lnTo>
                    <a:pt x="16907" y="4847"/>
                  </a:lnTo>
                  <a:lnTo>
                    <a:pt x="16504" y="5147"/>
                  </a:lnTo>
                  <a:lnTo>
                    <a:pt x="15964" y="5444"/>
                  </a:lnTo>
                  <a:lnTo>
                    <a:pt x="15430" y="5626"/>
                  </a:lnTo>
                  <a:lnTo>
                    <a:pt x="14758" y="5805"/>
                  </a:lnTo>
                  <a:lnTo>
                    <a:pt x="14086" y="5864"/>
                  </a:lnTo>
                  <a:lnTo>
                    <a:pt x="13282" y="5923"/>
                  </a:lnTo>
                  <a:close/>
                </a:path>
              </a:pathLst>
            </a:custGeom>
            <a:noFill/>
            <a:ln w="12175" cap="rnd">
              <a:solidFill>
                <a:srgbClr val="FFFFFF"/>
              </a:solidFill>
              <a:prstDash val="solid"/>
              <a:round/>
            </a:ln>
            <a:effectLst/>
          </p:spPr>
          <p:txBody>
            <a:bodyPr wrap="square" lIns="0" tIns="0" rIns="0" bIns="0" numCol="1" anchor="ctr">
              <a:noAutofit/>
            </a:bodyPr>
            <a:lstStyle/>
            <a:p>
              <a:pPr lvl="0"/>
              <a:endParaRPr/>
            </a:p>
          </p:txBody>
        </p:sp>
        <p:sp>
          <p:nvSpPr>
            <p:cNvPr id="160" name="Shape 160"/>
            <p:cNvSpPr/>
            <p:nvPr/>
          </p:nvSpPr>
          <p:spPr>
            <a:xfrm>
              <a:off x="130233" y="30"/>
              <a:ext cx="378588" cy="478651"/>
            </a:xfrm>
            <a:custGeom>
              <a:avLst/>
              <a:gdLst/>
              <a:ahLst/>
              <a:cxnLst>
                <a:cxn ang="0">
                  <a:pos x="wd2" y="hd2"/>
                </a:cxn>
                <a:cxn ang="5400000">
                  <a:pos x="wd2" y="hd2"/>
                </a:cxn>
                <a:cxn ang="10800000">
                  <a:pos x="wd2" y="hd2"/>
                </a:cxn>
                <a:cxn ang="16200000">
                  <a:pos x="wd2" y="hd2"/>
                </a:cxn>
              </a:cxnLst>
              <a:rect l="0" t="0" r="r" b="b"/>
              <a:pathLst>
                <a:path w="21600" h="21600" extrusionOk="0">
                  <a:moveTo>
                    <a:pt x="0" y="18680"/>
                  </a:moveTo>
                  <a:lnTo>
                    <a:pt x="2663" y="18680"/>
                  </a:lnTo>
                  <a:lnTo>
                    <a:pt x="3521" y="19019"/>
                  </a:lnTo>
                  <a:lnTo>
                    <a:pt x="4724" y="19427"/>
                  </a:lnTo>
                  <a:lnTo>
                    <a:pt x="6268" y="19903"/>
                  </a:lnTo>
                  <a:lnTo>
                    <a:pt x="7988" y="20412"/>
                  </a:lnTo>
                  <a:lnTo>
                    <a:pt x="9834" y="20854"/>
                  </a:lnTo>
                  <a:lnTo>
                    <a:pt x="10779" y="21058"/>
                  </a:lnTo>
                  <a:lnTo>
                    <a:pt x="11724" y="21226"/>
                  </a:lnTo>
                  <a:lnTo>
                    <a:pt x="12625" y="21396"/>
                  </a:lnTo>
                  <a:lnTo>
                    <a:pt x="13526" y="21498"/>
                  </a:lnTo>
                  <a:lnTo>
                    <a:pt x="14342" y="21567"/>
                  </a:lnTo>
                  <a:lnTo>
                    <a:pt x="15159" y="21600"/>
                  </a:lnTo>
                  <a:lnTo>
                    <a:pt x="16532" y="21600"/>
                  </a:lnTo>
                  <a:lnTo>
                    <a:pt x="17262" y="21567"/>
                  </a:lnTo>
                  <a:lnTo>
                    <a:pt x="17950" y="21498"/>
                  </a:lnTo>
                  <a:lnTo>
                    <a:pt x="18551" y="21363"/>
                  </a:lnTo>
                  <a:lnTo>
                    <a:pt x="18851" y="21295"/>
                  </a:lnTo>
                  <a:lnTo>
                    <a:pt x="19066" y="21226"/>
                  </a:lnTo>
                  <a:lnTo>
                    <a:pt x="19281" y="21124"/>
                  </a:lnTo>
                  <a:lnTo>
                    <a:pt x="19452" y="20989"/>
                  </a:lnTo>
                  <a:lnTo>
                    <a:pt x="19539" y="20854"/>
                  </a:lnTo>
                  <a:lnTo>
                    <a:pt x="19625" y="20684"/>
                  </a:lnTo>
                  <a:lnTo>
                    <a:pt x="19754" y="19698"/>
                  </a:lnTo>
                  <a:lnTo>
                    <a:pt x="19712" y="19461"/>
                  </a:lnTo>
                  <a:lnTo>
                    <a:pt x="19625" y="19257"/>
                  </a:lnTo>
                  <a:lnTo>
                    <a:pt x="19452" y="19054"/>
                  </a:lnTo>
                  <a:lnTo>
                    <a:pt x="19195" y="18883"/>
                  </a:lnTo>
                  <a:lnTo>
                    <a:pt x="19410" y="18850"/>
                  </a:lnTo>
                  <a:lnTo>
                    <a:pt x="19840" y="18713"/>
                  </a:lnTo>
                  <a:lnTo>
                    <a:pt x="20011" y="18578"/>
                  </a:lnTo>
                  <a:lnTo>
                    <a:pt x="20140" y="18441"/>
                  </a:lnTo>
                  <a:lnTo>
                    <a:pt x="20269" y="18273"/>
                  </a:lnTo>
                  <a:lnTo>
                    <a:pt x="20355" y="18068"/>
                  </a:lnTo>
                  <a:lnTo>
                    <a:pt x="20397" y="17899"/>
                  </a:lnTo>
                  <a:lnTo>
                    <a:pt x="20526" y="16676"/>
                  </a:lnTo>
                  <a:lnTo>
                    <a:pt x="20526" y="16370"/>
                  </a:lnTo>
                  <a:lnTo>
                    <a:pt x="20484" y="16200"/>
                  </a:lnTo>
                  <a:lnTo>
                    <a:pt x="20397" y="16065"/>
                  </a:lnTo>
                  <a:lnTo>
                    <a:pt x="20182" y="15827"/>
                  </a:lnTo>
                  <a:lnTo>
                    <a:pt x="19925" y="15623"/>
                  </a:lnTo>
                  <a:lnTo>
                    <a:pt x="20140" y="15590"/>
                  </a:lnTo>
                  <a:lnTo>
                    <a:pt x="20313" y="15521"/>
                  </a:lnTo>
                  <a:lnTo>
                    <a:pt x="20484" y="15419"/>
                  </a:lnTo>
                  <a:lnTo>
                    <a:pt x="20655" y="15283"/>
                  </a:lnTo>
                  <a:lnTo>
                    <a:pt x="20784" y="15147"/>
                  </a:lnTo>
                  <a:lnTo>
                    <a:pt x="20870" y="15012"/>
                  </a:lnTo>
                  <a:lnTo>
                    <a:pt x="20956" y="14842"/>
                  </a:lnTo>
                  <a:lnTo>
                    <a:pt x="20999" y="14638"/>
                  </a:lnTo>
                  <a:lnTo>
                    <a:pt x="21127" y="13449"/>
                  </a:lnTo>
                  <a:lnTo>
                    <a:pt x="21127" y="13110"/>
                  </a:lnTo>
                  <a:lnTo>
                    <a:pt x="21085" y="12940"/>
                  </a:lnTo>
                  <a:lnTo>
                    <a:pt x="20999" y="12803"/>
                  </a:lnTo>
                  <a:lnTo>
                    <a:pt x="20912" y="12668"/>
                  </a:lnTo>
                  <a:lnTo>
                    <a:pt x="20655" y="12464"/>
                  </a:lnTo>
                  <a:lnTo>
                    <a:pt x="20484" y="12363"/>
                  </a:lnTo>
                  <a:lnTo>
                    <a:pt x="20655" y="12328"/>
                  </a:lnTo>
                  <a:lnTo>
                    <a:pt x="20828" y="12226"/>
                  </a:lnTo>
                  <a:lnTo>
                    <a:pt x="20999" y="12124"/>
                  </a:lnTo>
                  <a:lnTo>
                    <a:pt x="21127" y="12022"/>
                  </a:lnTo>
                  <a:lnTo>
                    <a:pt x="21256" y="11887"/>
                  </a:lnTo>
                  <a:lnTo>
                    <a:pt x="21343" y="11750"/>
                  </a:lnTo>
                  <a:lnTo>
                    <a:pt x="21385" y="11582"/>
                  </a:lnTo>
                  <a:lnTo>
                    <a:pt x="21429" y="11412"/>
                  </a:lnTo>
                  <a:lnTo>
                    <a:pt x="21600" y="10188"/>
                  </a:lnTo>
                  <a:lnTo>
                    <a:pt x="21558" y="10018"/>
                  </a:lnTo>
                  <a:lnTo>
                    <a:pt x="21514" y="9850"/>
                  </a:lnTo>
                  <a:lnTo>
                    <a:pt x="21429" y="9713"/>
                  </a:lnTo>
                  <a:lnTo>
                    <a:pt x="21343" y="9578"/>
                  </a:lnTo>
                  <a:lnTo>
                    <a:pt x="21214" y="9441"/>
                  </a:lnTo>
                  <a:lnTo>
                    <a:pt x="21043" y="9339"/>
                  </a:lnTo>
                  <a:lnTo>
                    <a:pt x="20655" y="9136"/>
                  </a:lnTo>
                  <a:lnTo>
                    <a:pt x="20226" y="8965"/>
                  </a:lnTo>
                  <a:lnTo>
                    <a:pt x="19712" y="8830"/>
                  </a:lnTo>
                  <a:lnTo>
                    <a:pt x="19153" y="8728"/>
                  </a:lnTo>
                  <a:lnTo>
                    <a:pt x="18594" y="8660"/>
                  </a:lnTo>
                  <a:lnTo>
                    <a:pt x="17391" y="8525"/>
                  </a:lnTo>
                  <a:lnTo>
                    <a:pt x="15545" y="8388"/>
                  </a:lnTo>
                  <a:lnTo>
                    <a:pt x="13355" y="8286"/>
                  </a:lnTo>
                  <a:lnTo>
                    <a:pt x="11123" y="8185"/>
                  </a:lnTo>
                  <a:lnTo>
                    <a:pt x="11422" y="7777"/>
                  </a:lnTo>
                  <a:lnTo>
                    <a:pt x="11680" y="7302"/>
                  </a:lnTo>
                  <a:lnTo>
                    <a:pt x="11937" y="6793"/>
                  </a:lnTo>
                  <a:lnTo>
                    <a:pt x="12110" y="6249"/>
                  </a:lnTo>
                  <a:lnTo>
                    <a:pt x="12281" y="5705"/>
                  </a:lnTo>
                  <a:lnTo>
                    <a:pt x="12454" y="5128"/>
                  </a:lnTo>
                  <a:lnTo>
                    <a:pt x="12625" y="4008"/>
                  </a:lnTo>
                  <a:lnTo>
                    <a:pt x="12754" y="2988"/>
                  </a:lnTo>
                  <a:lnTo>
                    <a:pt x="12840" y="2139"/>
                  </a:lnTo>
                  <a:lnTo>
                    <a:pt x="12840" y="1120"/>
                  </a:lnTo>
                  <a:lnTo>
                    <a:pt x="12711" y="848"/>
                  </a:lnTo>
                  <a:lnTo>
                    <a:pt x="12583" y="644"/>
                  </a:lnTo>
                  <a:lnTo>
                    <a:pt x="12368" y="441"/>
                  </a:lnTo>
                  <a:lnTo>
                    <a:pt x="12110" y="237"/>
                  </a:lnTo>
                  <a:lnTo>
                    <a:pt x="11809" y="135"/>
                  </a:lnTo>
                  <a:lnTo>
                    <a:pt x="11465" y="33"/>
                  </a:lnTo>
                  <a:lnTo>
                    <a:pt x="11123" y="0"/>
                  </a:lnTo>
                  <a:lnTo>
                    <a:pt x="10477" y="33"/>
                  </a:lnTo>
                  <a:lnTo>
                    <a:pt x="10049" y="102"/>
                  </a:lnTo>
                  <a:lnTo>
                    <a:pt x="9705" y="204"/>
                  </a:lnTo>
                  <a:lnTo>
                    <a:pt x="9448" y="305"/>
                  </a:lnTo>
                  <a:lnTo>
                    <a:pt x="8760" y="2037"/>
                  </a:lnTo>
                  <a:lnTo>
                    <a:pt x="8416" y="2818"/>
                  </a:lnTo>
                  <a:lnTo>
                    <a:pt x="8072" y="3532"/>
                  </a:lnTo>
                  <a:lnTo>
                    <a:pt x="7730" y="4177"/>
                  </a:lnTo>
                  <a:lnTo>
                    <a:pt x="7386" y="4721"/>
                  </a:lnTo>
                  <a:lnTo>
                    <a:pt x="7085" y="5128"/>
                  </a:lnTo>
                  <a:lnTo>
                    <a:pt x="6827" y="5468"/>
                  </a:lnTo>
                  <a:lnTo>
                    <a:pt x="5840" y="6249"/>
                  </a:lnTo>
                  <a:lnTo>
                    <a:pt x="4422" y="7302"/>
                  </a:lnTo>
                  <a:lnTo>
                    <a:pt x="2534" y="8660"/>
                  </a:lnTo>
                  <a:lnTo>
                    <a:pt x="0" y="8660"/>
                  </a:lnTo>
                </a:path>
              </a:pathLst>
            </a:custGeom>
            <a:noFill/>
            <a:ln w="12175" cap="rnd">
              <a:solidFill>
                <a:srgbClr val="FFFFFF"/>
              </a:solidFill>
              <a:prstDash val="solid"/>
              <a:round/>
            </a:ln>
            <a:effectLst/>
          </p:spPr>
          <p:txBody>
            <a:bodyPr wrap="square" lIns="0" tIns="0" rIns="0" bIns="0" numCol="1" anchor="ctr">
              <a:noAutofit/>
            </a:bodyPr>
            <a:lstStyle/>
            <a:p>
              <a:pPr lvl="0"/>
              <a:endParaRPr/>
            </a:p>
          </p:txBody>
        </p:sp>
      </p:grpSp>
      <p:grpSp>
        <p:nvGrpSpPr>
          <p:cNvPr id="170" name="Group 170"/>
          <p:cNvGrpSpPr/>
          <p:nvPr/>
        </p:nvGrpSpPr>
        <p:grpSpPr>
          <a:xfrm>
            <a:off x="5861768" y="506610"/>
            <a:ext cx="524976" cy="832043"/>
            <a:chOff x="0" y="51"/>
            <a:chExt cx="524974" cy="832042"/>
          </a:xfrm>
        </p:grpSpPr>
        <p:sp>
          <p:nvSpPr>
            <p:cNvPr id="162" name="Shape 162"/>
            <p:cNvSpPr/>
            <p:nvPr/>
          </p:nvSpPr>
          <p:spPr>
            <a:xfrm>
              <a:off x="157982" y="725158"/>
              <a:ext cx="209011" cy="46013"/>
            </a:xfrm>
            <a:prstGeom prst="rect">
              <a:avLst/>
            </a:pr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3" name="Shape 163"/>
            <p:cNvSpPr/>
            <p:nvPr/>
          </p:nvSpPr>
          <p:spPr>
            <a:xfrm>
              <a:off x="157982" y="677870"/>
              <a:ext cx="209011" cy="46012"/>
            </a:xfrm>
            <a:prstGeom prst="rect">
              <a:avLst/>
            </a:pr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4" name="Shape 164"/>
            <p:cNvSpPr/>
            <p:nvPr/>
          </p:nvSpPr>
          <p:spPr>
            <a:xfrm>
              <a:off x="157982" y="771170"/>
              <a:ext cx="209011" cy="60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078"/>
                  </a:lnTo>
                  <a:lnTo>
                    <a:pt x="127" y="5739"/>
                  </a:lnTo>
                  <a:lnTo>
                    <a:pt x="517" y="8383"/>
                  </a:lnTo>
                  <a:lnTo>
                    <a:pt x="1029" y="10574"/>
                  </a:lnTo>
                  <a:lnTo>
                    <a:pt x="1800" y="11913"/>
                  </a:lnTo>
                  <a:lnTo>
                    <a:pt x="9897" y="21165"/>
                  </a:lnTo>
                  <a:lnTo>
                    <a:pt x="10800" y="21600"/>
                  </a:lnTo>
                  <a:lnTo>
                    <a:pt x="11697" y="21165"/>
                  </a:lnTo>
                  <a:lnTo>
                    <a:pt x="19800" y="11913"/>
                  </a:lnTo>
                  <a:lnTo>
                    <a:pt x="20571" y="10574"/>
                  </a:lnTo>
                  <a:lnTo>
                    <a:pt x="21083" y="8383"/>
                  </a:lnTo>
                  <a:lnTo>
                    <a:pt x="21468" y="5739"/>
                  </a:lnTo>
                  <a:lnTo>
                    <a:pt x="21600" y="3078"/>
                  </a:lnTo>
                  <a:lnTo>
                    <a:pt x="21600" y="0"/>
                  </a:lnTo>
                  <a:lnTo>
                    <a:pt x="0" y="0"/>
                  </a:lnTo>
                  <a:close/>
                </a:path>
              </a:pathLst>
            </a:cu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5" name="Shape 165"/>
            <p:cNvSpPr/>
            <p:nvPr/>
          </p:nvSpPr>
          <p:spPr>
            <a:xfrm>
              <a:off x="135610" y="287356"/>
              <a:ext cx="72123" cy="3407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8934" y="9222"/>
                  </a:lnTo>
                  <a:lnTo>
                    <a:pt x="0" y="0"/>
                  </a:lnTo>
                </a:path>
              </a:pathLst>
            </a:cu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6" name="Shape 166"/>
            <p:cNvSpPr/>
            <p:nvPr/>
          </p:nvSpPr>
          <p:spPr>
            <a:xfrm>
              <a:off x="-1" y="51"/>
              <a:ext cx="524976" cy="628080"/>
            </a:xfrm>
            <a:custGeom>
              <a:avLst/>
              <a:gdLst/>
              <a:ahLst/>
              <a:cxnLst>
                <a:cxn ang="0">
                  <a:pos x="wd2" y="hd2"/>
                </a:cxn>
                <a:cxn ang="5400000">
                  <a:pos x="wd2" y="hd2"/>
                </a:cxn>
                <a:cxn ang="10800000">
                  <a:pos x="wd2" y="hd2"/>
                </a:cxn>
                <a:cxn ang="16200000">
                  <a:pos x="wd2" y="hd2"/>
                </a:cxn>
              </a:cxnLst>
              <a:rect l="0" t="0" r="r" b="b"/>
              <a:pathLst>
                <a:path w="21600" h="21600" extrusionOk="0">
                  <a:moveTo>
                    <a:pt x="15100" y="21600"/>
                  </a:moveTo>
                  <a:lnTo>
                    <a:pt x="15356" y="20659"/>
                  </a:lnTo>
                  <a:lnTo>
                    <a:pt x="15713" y="19761"/>
                  </a:lnTo>
                  <a:lnTo>
                    <a:pt x="16123" y="18906"/>
                  </a:lnTo>
                  <a:lnTo>
                    <a:pt x="16584" y="18135"/>
                  </a:lnTo>
                  <a:lnTo>
                    <a:pt x="17096" y="17408"/>
                  </a:lnTo>
                  <a:lnTo>
                    <a:pt x="17607" y="16681"/>
                  </a:lnTo>
                  <a:lnTo>
                    <a:pt x="18733" y="15313"/>
                  </a:lnTo>
                  <a:lnTo>
                    <a:pt x="19297" y="14628"/>
                  </a:lnTo>
                  <a:lnTo>
                    <a:pt x="19807" y="13945"/>
                  </a:lnTo>
                  <a:lnTo>
                    <a:pt x="20270" y="13260"/>
                  </a:lnTo>
                  <a:lnTo>
                    <a:pt x="20730" y="12490"/>
                  </a:lnTo>
                  <a:lnTo>
                    <a:pt x="21087" y="11719"/>
                  </a:lnTo>
                  <a:lnTo>
                    <a:pt x="21344" y="10864"/>
                  </a:lnTo>
                  <a:lnTo>
                    <a:pt x="21497" y="9967"/>
                  </a:lnTo>
                  <a:lnTo>
                    <a:pt x="21547" y="9496"/>
                  </a:lnTo>
                  <a:lnTo>
                    <a:pt x="21600" y="9025"/>
                  </a:lnTo>
                  <a:lnTo>
                    <a:pt x="21497" y="8084"/>
                  </a:lnTo>
                  <a:lnTo>
                    <a:pt x="21344" y="7187"/>
                  </a:lnTo>
                  <a:lnTo>
                    <a:pt x="21087" y="6329"/>
                  </a:lnTo>
                  <a:lnTo>
                    <a:pt x="20730" y="5518"/>
                  </a:lnTo>
                  <a:lnTo>
                    <a:pt x="20270" y="4705"/>
                  </a:lnTo>
                  <a:lnTo>
                    <a:pt x="19757" y="3978"/>
                  </a:lnTo>
                  <a:lnTo>
                    <a:pt x="19091" y="3293"/>
                  </a:lnTo>
                  <a:lnTo>
                    <a:pt x="18427" y="2652"/>
                  </a:lnTo>
                  <a:lnTo>
                    <a:pt x="17657" y="2053"/>
                  </a:lnTo>
                  <a:lnTo>
                    <a:pt x="16840" y="1540"/>
                  </a:lnTo>
                  <a:lnTo>
                    <a:pt x="15917" y="1112"/>
                  </a:lnTo>
                  <a:lnTo>
                    <a:pt x="14997" y="727"/>
                  </a:lnTo>
                  <a:lnTo>
                    <a:pt x="14024" y="427"/>
                  </a:lnTo>
                  <a:lnTo>
                    <a:pt x="12950" y="170"/>
                  </a:lnTo>
                  <a:lnTo>
                    <a:pt x="11926" y="42"/>
                  </a:lnTo>
                  <a:lnTo>
                    <a:pt x="10800" y="0"/>
                  </a:lnTo>
                  <a:lnTo>
                    <a:pt x="9674" y="42"/>
                  </a:lnTo>
                  <a:lnTo>
                    <a:pt x="8650" y="170"/>
                  </a:lnTo>
                  <a:lnTo>
                    <a:pt x="7576" y="427"/>
                  </a:lnTo>
                  <a:lnTo>
                    <a:pt x="6603" y="727"/>
                  </a:lnTo>
                  <a:lnTo>
                    <a:pt x="5681" y="1112"/>
                  </a:lnTo>
                  <a:lnTo>
                    <a:pt x="4760" y="1540"/>
                  </a:lnTo>
                  <a:lnTo>
                    <a:pt x="3940" y="2053"/>
                  </a:lnTo>
                  <a:lnTo>
                    <a:pt x="3173" y="2652"/>
                  </a:lnTo>
                  <a:lnTo>
                    <a:pt x="2507" y="3293"/>
                  </a:lnTo>
                  <a:lnTo>
                    <a:pt x="1843" y="3978"/>
                  </a:lnTo>
                  <a:lnTo>
                    <a:pt x="1330" y="4705"/>
                  </a:lnTo>
                  <a:lnTo>
                    <a:pt x="870" y="5518"/>
                  </a:lnTo>
                  <a:lnTo>
                    <a:pt x="513" y="6329"/>
                  </a:lnTo>
                  <a:lnTo>
                    <a:pt x="256" y="7187"/>
                  </a:lnTo>
                  <a:lnTo>
                    <a:pt x="103" y="8084"/>
                  </a:lnTo>
                  <a:lnTo>
                    <a:pt x="0" y="9025"/>
                  </a:lnTo>
                  <a:lnTo>
                    <a:pt x="50" y="9496"/>
                  </a:lnTo>
                  <a:lnTo>
                    <a:pt x="103" y="9967"/>
                  </a:lnTo>
                  <a:lnTo>
                    <a:pt x="256" y="10864"/>
                  </a:lnTo>
                  <a:lnTo>
                    <a:pt x="513" y="11719"/>
                  </a:lnTo>
                  <a:lnTo>
                    <a:pt x="870" y="12490"/>
                  </a:lnTo>
                  <a:lnTo>
                    <a:pt x="1330" y="13260"/>
                  </a:lnTo>
                  <a:lnTo>
                    <a:pt x="1791" y="13945"/>
                  </a:lnTo>
                  <a:lnTo>
                    <a:pt x="2303" y="14628"/>
                  </a:lnTo>
                  <a:lnTo>
                    <a:pt x="2867" y="15313"/>
                  </a:lnTo>
                  <a:lnTo>
                    <a:pt x="3993" y="16681"/>
                  </a:lnTo>
                  <a:lnTo>
                    <a:pt x="4504" y="17408"/>
                  </a:lnTo>
                  <a:lnTo>
                    <a:pt x="5016" y="18135"/>
                  </a:lnTo>
                  <a:lnTo>
                    <a:pt x="5477" y="18906"/>
                  </a:lnTo>
                  <a:lnTo>
                    <a:pt x="5887" y="19761"/>
                  </a:lnTo>
                  <a:lnTo>
                    <a:pt x="6244" y="20659"/>
                  </a:lnTo>
                  <a:lnTo>
                    <a:pt x="6500" y="21600"/>
                  </a:lnTo>
                </a:path>
              </a:pathLst>
            </a:cu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7" name="Shape 167"/>
            <p:cNvSpPr/>
            <p:nvPr/>
          </p:nvSpPr>
          <p:spPr>
            <a:xfrm>
              <a:off x="317242" y="287356"/>
              <a:ext cx="72123" cy="3407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66" y="9222"/>
                  </a:lnTo>
                  <a:lnTo>
                    <a:pt x="0" y="21600"/>
                  </a:lnTo>
                </a:path>
              </a:pathLst>
            </a:cu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8" name="Shape 168"/>
            <p:cNvSpPr/>
            <p:nvPr/>
          </p:nvSpPr>
          <p:spPr>
            <a:xfrm>
              <a:off x="170445" y="274896"/>
              <a:ext cx="184085" cy="39834"/>
            </a:xfrm>
            <a:custGeom>
              <a:avLst/>
              <a:gdLst/>
              <a:ahLst/>
              <a:cxnLst>
                <a:cxn ang="0">
                  <a:pos x="wd2" y="hd2"/>
                </a:cxn>
                <a:cxn ang="5400000">
                  <a:pos x="wd2" y="hd2"/>
                </a:cxn>
                <a:cxn ang="10800000">
                  <a:pos x="wd2" y="hd2"/>
                </a:cxn>
                <a:cxn ang="16200000">
                  <a:pos x="wd2" y="hd2"/>
                </a:cxn>
              </a:cxnLst>
              <a:rect l="0" t="0" r="r" b="b"/>
              <a:pathLst>
                <a:path w="21600" h="21600" extrusionOk="0">
                  <a:moveTo>
                    <a:pt x="0" y="2022"/>
                  </a:moveTo>
                  <a:lnTo>
                    <a:pt x="4962" y="21600"/>
                  </a:lnTo>
                  <a:lnTo>
                    <a:pt x="9925" y="2022"/>
                  </a:lnTo>
                  <a:lnTo>
                    <a:pt x="10362" y="692"/>
                  </a:lnTo>
                  <a:lnTo>
                    <a:pt x="10800" y="0"/>
                  </a:lnTo>
                  <a:lnTo>
                    <a:pt x="11238" y="692"/>
                  </a:lnTo>
                  <a:lnTo>
                    <a:pt x="11675" y="2022"/>
                  </a:lnTo>
                  <a:lnTo>
                    <a:pt x="16638" y="21600"/>
                  </a:lnTo>
                  <a:lnTo>
                    <a:pt x="21600" y="2022"/>
                  </a:lnTo>
                </a:path>
              </a:pathLst>
            </a:custGeom>
            <a:noFill/>
            <a:ln w="12175" cap="rnd">
              <a:solidFill>
                <a:srgbClr val="FFFFFF"/>
              </a:solidFill>
              <a:prstDash val="solid"/>
              <a:round/>
            </a:ln>
            <a:effectLst/>
          </p:spPr>
          <p:txBody>
            <a:bodyPr wrap="square" lIns="0" tIns="0" rIns="0" bIns="0" numCol="1" anchor="ctr">
              <a:noAutofit/>
            </a:bodyPr>
            <a:lstStyle/>
            <a:p>
              <a:pPr lvl="0">
                <a:defRPr>
                  <a:solidFill>
                    <a:srgbClr val="FFFFFF"/>
                  </a:solidFill>
                </a:defRPr>
              </a:pPr>
              <a:endParaRPr/>
            </a:p>
          </p:txBody>
        </p:sp>
        <p:sp>
          <p:nvSpPr>
            <p:cNvPr id="169" name="Shape 169"/>
            <p:cNvSpPr/>
            <p:nvPr/>
          </p:nvSpPr>
          <p:spPr>
            <a:xfrm>
              <a:off x="157982" y="633134"/>
              <a:ext cx="209011" cy="1"/>
            </a:xfrm>
            <a:prstGeom prst="line">
              <a:avLst/>
            </a:prstGeom>
            <a:noFill/>
            <a:ln w="12175" cap="rnd">
              <a:solidFill>
                <a:srgbClr val="FFFF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grpSp>
      <p:sp>
        <p:nvSpPr>
          <p:cNvPr id="171" name="Shape 171"/>
          <p:cNvSpPr>
            <a:spLocks noGrp="1"/>
          </p:cNvSpPr>
          <p:nvPr>
            <p:ph type="title"/>
          </p:nvPr>
        </p:nvSpPr>
        <p:spPr>
          <a:xfrm>
            <a:off x="2757249" y="961350"/>
            <a:ext cx="3629402" cy="3220800"/>
          </a:xfrm>
          <a:prstGeom prst="rect">
            <a:avLst/>
          </a:prstGeom>
        </p:spPr>
        <p:txBody>
          <a:bodyPr lIns="0" tIns="0" rIns="0" bIns="0"/>
          <a:lstStyle>
            <a:lvl1pPr algn="ctr">
              <a:defRPr sz="3600"/>
            </a:lvl1pPr>
          </a:lstStyle>
          <a:p>
            <a:pPr lvl="0">
              <a:defRPr sz="1800"/>
            </a:pPr>
            <a:r>
              <a:rPr sz="3600"/>
              <a:t>Текст заголовка</a:t>
            </a:r>
          </a:p>
        </p:txBody>
      </p:sp>
      <p:sp>
        <p:nvSpPr>
          <p:cNvPr id="172" name="Shape 172"/>
          <p:cNvSpPr/>
          <p:nvPr/>
        </p:nvSpPr>
        <p:spPr>
          <a:xfrm>
            <a:off x="2757247" y="861969"/>
            <a:ext cx="300901" cy="300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755"/>
          </a:solidFill>
          <a:ln w="12700">
            <a:miter lim="400000"/>
          </a:ln>
        </p:spPr>
        <p:txBody>
          <a:bodyPr lIns="0" tIns="0" rIns="0" bIns="0" anchor="ctr"/>
          <a:lstStyle/>
          <a:p>
            <a:pPr lvl="0"/>
            <a:endParaRPr/>
          </a:p>
        </p:txBody>
      </p:sp>
      <p:sp>
        <p:nvSpPr>
          <p:cNvPr id="173" name="Shape 173"/>
          <p:cNvSpPr/>
          <p:nvPr/>
        </p:nvSpPr>
        <p:spPr>
          <a:xfrm>
            <a:off x="3509928" y="4757334"/>
            <a:ext cx="213001" cy="213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2BDC7"/>
          </a:solidFill>
          <a:ln w="12700">
            <a:miter lim="400000"/>
          </a:ln>
        </p:spPr>
        <p:txBody>
          <a:bodyPr lIns="0" tIns="0" rIns="0" bIns="0" anchor="ctr"/>
          <a:lstStyle/>
          <a:p>
            <a:pPr lvl="0"/>
            <a:endParaRPr/>
          </a:p>
        </p:txBody>
      </p:sp>
      <p:sp>
        <p:nvSpPr>
          <p:cNvPr id="174" name="Shape 174"/>
          <p:cNvSpPr/>
          <p:nvPr/>
        </p:nvSpPr>
        <p:spPr>
          <a:xfrm>
            <a:off x="5494851" y="4374527"/>
            <a:ext cx="413401" cy="41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4067"/>
          </a:solidFill>
          <a:ln w="12700">
            <a:miter lim="400000"/>
          </a:ln>
        </p:spPr>
        <p:txBody>
          <a:bodyPr lIns="0" tIns="0" rIns="0" bIns="0" anchor="ctr"/>
          <a:lstStyle/>
          <a:p>
            <a:pPr lvl="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_1_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Shape 176"/>
          <p:cNvSpPr>
            <a:spLocks noGrp="1"/>
          </p:cNvSpPr>
          <p:nvPr>
            <p:ph type="body" idx="1"/>
          </p:nvPr>
        </p:nvSpPr>
        <p:spPr>
          <a:xfrm>
            <a:off x="1441674" y="1628400"/>
            <a:ext cx="6260702" cy="2105775"/>
          </a:xfrm>
          <a:prstGeom prst="rect">
            <a:avLst/>
          </a:prstGeom>
        </p:spPr>
        <p:txBody>
          <a:bodyPr lIns="0" tIns="0" rIns="0" bIns="0" anchor="t"/>
          <a:lstStyle>
            <a:lvl1pPr indent="-393700" algn="ctr">
              <a:buSzPts val="2600"/>
              <a:buChar char="+"/>
              <a:defRPr sz="2600"/>
            </a:lvl1pPr>
            <a:lvl2pPr indent="-393700" algn="ctr">
              <a:buSzPts val="2600"/>
              <a:buChar char="+"/>
              <a:defRPr sz="2600"/>
            </a:lvl2pPr>
            <a:lvl3pPr indent="-393700" algn="ctr">
              <a:buSzPts val="2600"/>
              <a:buChar char="+"/>
              <a:defRPr sz="2600"/>
            </a:lvl3pPr>
            <a:lvl4pPr indent="-393700" algn="ctr">
              <a:buSzPts val="2600"/>
              <a:buChar char="+"/>
              <a:defRPr sz="2600"/>
            </a:lvl4pPr>
            <a:lvl5pPr indent="-393700" algn="ctr">
              <a:buSzPts val="2600"/>
              <a:buChar char="+"/>
              <a:defRPr sz="2600"/>
            </a:lvl5pPr>
          </a:lstStyle>
          <a:p>
            <a:pPr lvl="0">
              <a:defRPr sz="1800"/>
            </a:pPr>
            <a:r>
              <a:rPr sz="2600"/>
              <a:t>Уровень текста 1</a:t>
            </a:r>
          </a:p>
          <a:p>
            <a:pPr lvl="1">
              <a:defRPr sz="1800"/>
            </a:pPr>
            <a:r>
              <a:rPr sz="2600"/>
              <a:t>Уровень текста 2</a:t>
            </a:r>
          </a:p>
          <a:p>
            <a:pPr lvl="2">
              <a:defRPr sz="1800"/>
            </a:pPr>
            <a:r>
              <a:rPr sz="2600"/>
              <a:t>Уровень текста 3</a:t>
            </a:r>
          </a:p>
          <a:p>
            <a:pPr lvl="3">
              <a:defRPr sz="1800"/>
            </a:pPr>
            <a:r>
              <a:rPr sz="2600"/>
              <a:t>Уровень текста 4</a:t>
            </a:r>
          </a:p>
          <a:p>
            <a:pPr lvl="4">
              <a:defRPr sz="1800"/>
            </a:pPr>
            <a:r>
              <a:rPr sz="2600"/>
              <a:t>Уровень текста 5</a:t>
            </a:r>
          </a:p>
        </p:txBody>
      </p:sp>
      <p:sp>
        <p:nvSpPr>
          <p:cNvPr id="177" name="Shape 177"/>
          <p:cNvSpPr/>
          <p:nvPr/>
        </p:nvSpPr>
        <p:spPr>
          <a:xfrm>
            <a:off x="380300" y="438468"/>
            <a:ext cx="1957199" cy="16433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9600">
                <a:solidFill>
                  <a:srgbClr val="2A95B7"/>
                </a:solidFill>
                <a:latin typeface="Patrick Hand SC"/>
                <a:ea typeface="Patrick Hand SC"/>
                <a:cs typeface="Patrick Hand SC"/>
                <a:sym typeface="Patrick Hand SC"/>
              </a:defRPr>
            </a:lvl1pPr>
          </a:lstStyle>
          <a:p>
            <a:pPr lvl="0">
              <a:defRPr sz="1800">
                <a:solidFill>
                  <a:srgbClr val="000000"/>
                </a:solidFill>
              </a:defRPr>
            </a:pPr>
            <a:r>
              <a:rPr sz="9600">
                <a:solidFill>
                  <a:srgbClr val="2A95B7"/>
                </a:solidFill>
              </a:rPr>
              <a:t>“</a:t>
            </a:r>
          </a:p>
        </p:txBody>
      </p:sp>
      <p:sp>
        <p:nvSpPr>
          <p:cNvPr id="178" name="Shape 178"/>
          <p:cNvSpPr>
            <a:spLocks noGrp="1"/>
          </p:cNvSpPr>
          <p:nvPr>
            <p:ph type="sldNum" sz="quarter" idx="2"/>
          </p:nvPr>
        </p:nvSpPr>
        <p:spPr>
          <a:xfrm>
            <a:off x="8595300" y="4839749"/>
            <a:ext cx="548701" cy="347951"/>
          </a:xfrm>
          <a:prstGeom prst="rect">
            <a:avLst/>
          </a:prstGeom>
          <a:effectLst>
            <a:outerShdw blurRad="25400" dist="19050" dir="5400000" rotWithShape="0">
              <a:srgbClr val="000000">
                <a:alpha val="25000"/>
              </a:srgbClr>
            </a:outerShdw>
          </a:effectLst>
        </p:spPr>
        <p:txBody>
          <a:bodyPr lIns="0" tIns="0" rIns="0" bIns="0" anchor="t"/>
          <a:lstStyle>
            <a:lvl1pPr>
              <a:defRPr sz="1100" b="0">
                <a:latin typeface="Sniglet"/>
                <a:ea typeface="Sniglet"/>
                <a:cs typeface="Sniglet"/>
                <a:sym typeface="Sniglet"/>
              </a:defRPr>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_1">
    <p:spTree>
      <p:nvGrpSpPr>
        <p:cNvPr id="1" name=""/>
        <p:cNvGrpSpPr/>
        <p:nvPr/>
      </p:nvGrpSpPr>
      <p:grpSpPr>
        <a:xfrm>
          <a:off x="0" y="0"/>
          <a:ext cx="0" cy="0"/>
          <a:chOff x="0" y="0"/>
          <a:chExt cx="0" cy="0"/>
        </a:xfrm>
      </p:grpSpPr>
      <p:sp>
        <p:nvSpPr>
          <p:cNvPr id="28" name="Shape 28"/>
          <p:cNvSpPr/>
          <p:nvPr/>
        </p:nvSpPr>
        <p:spPr>
          <a:xfrm>
            <a:off x="5697213" y="2635518"/>
            <a:ext cx="889201" cy="296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a:miter lim="400000"/>
          </a:ln>
        </p:spPr>
        <p:txBody>
          <a:bodyPr lIns="0" tIns="0" rIns="0" bIns="0" anchor="ctr"/>
          <a:lstStyle/>
          <a:p>
            <a:pPr lvl="0">
              <a:defRPr>
                <a:latin typeface="Arvo"/>
                <a:ea typeface="Arvo"/>
                <a:cs typeface="Arvo"/>
                <a:sym typeface="Arvo"/>
              </a:defRPr>
            </a:pPr>
            <a:endParaRPr/>
          </a:p>
        </p:txBody>
      </p:sp>
      <p:grpSp>
        <p:nvGrpSpPr>
          <p:cNvPr id="31" name="Group 31"/>
          <p:cNvGrpSpPr/>
          <p:nvPr/>
        </p:nvGrpSpPr>
        <p:grpSpPr>
          <a:xfrm>
            <a:off x="0" y="-7089"/>
            <a:ext cx="8661398" cy="5150589"/>
            <a:chOff x="0" y="0"/>
            <a:chExt cx="8661396" cy="5150588"/>
          </a:xfrm>
        </p:grpSpPr>
        <p:sp>
          <p:nvSpPr>
            <p:cNvPr id="29" name="Shape 29"/>
            <p:cNvSpPr/>
            <p:nvPr/>
          </p:nvSpPr>
          <p:spPr>
            <a:xfrm>
              <a:off x="0" y="7087"/>
              <a:ext cx="3525000" cy="5143501"/>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30" name="Shape 30"/>
            <p:cNvSpPr/>
            <p:nvPr/>
          </p:nvSpPr>
          <p:spPr>
            <a:xfrm rot="10800000" flipH="1">
              <a:off x="3517897" y="-1"/>
              <a:ext cx="5143500" cy="5143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34" name="Group 34"/>
          <p:cNvGrpSpPr/>
          <p:nvPr/>
        </p:nvGrpSpPr>
        <p:grpSpPr>
          <a:xfrm>
            <a:off x="-2" y="2924826"/>
            <a:ext cx="6589087" cy="2027269"/>
            <a:chOff x="0" y="0"/>
            <a:chExt cx="6589086" cy="2027267"/>
          </a:xfrm>
        </p:grpSpPr>
        <p:sp>
          <p:nvSpPr>
            <p:cNvPr id="32" name="Shape 32"/>
            <p:cNvSpPr/>
            <p:nvPr/>
          </p:nvSpPr>
          <p:spPr>
            <a:xfrm rot="10800000" flipH="1">
              <a:off x="0" y="0"/>
              <a:ext cx="4564192" cy="202722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33" name="Shape 33"/>
            <p:cNvSpPr/>
            <p:nvPr/>
          </p:nvSpPr>
          <p:spPr>
            <a:xfrm rot="10800000" flipH="1">
              <a:off x="4561862" y="43"/>
              <a:ext cx="2027225" cy="20272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42" name="Group 42"/>
          <p:cNvGrpSpPr/>
          <p:nvPr/>
        </p:nvGrpSpPr>
        <p:grpSpPr>
          <a:xfrm>
            <a:off x="6946841" y="4472723"/>
            <a:ext cx="2202831" cy="670795"/>
            <a:chOff x="0" y="0"/>
            <a:chExt cx="2202830" cy="670794"/>
          </a:xfrm>
        </p:grpSpPr>
        <p:sp>
          <p:nvSpPr>
            <p:cNvPr id="35" name="Shape 35"/>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38" name="Group 38"/>
            <p:cNvGrpSpPr/>
            <p:nvPr/>
          </p:nvGrpSpPr>
          <p:grpSpPr>
            <a:xfrm>
              <a:off x="159608" y="0"/>
              <a:ext cx="2040838" cy="670795"/>
              <a:chOff x="0" y="0"/>
              <a:chExt cx="2040836" cy="670794"/>
            </a:xfrm>
          </p:grpSpPr>
          <p:sp>
            <p:nvSpPr>
              <p:cNvPr id="36" name="Shape 36"/>
              <p:cNvSpPr/>
              <p:nvPr/>
            </p:nvSpPr>
            <p:spPr>
              <a:xfrm flipH="1">
                <a:off x="668235" y="2"/>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37" name="Shape 37"/>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41" name="Group 41"/>
            <p:cNvGrpSpPr/>
            <p:nvPr/>
          </p:nvGrpSpPr>
          <p:grpSpPr>
            <a:xfrm>
              <a:off x="2967" y="174015"/>
              <a:ext cx="2199864" cy="304563"/>
              <a:chOff x="0" y="0"/>
              <a:chExt cx="2199862" cy="304562"/>
            </a:xfrm>
          </p:grpSpPr>
          <p:sp>
            <p:nvSpPr>
              <p:cNvPr id="39" name="Shape 39"/>
              <p:cNvSpPr/>
              <p:nvPr/>
            </p:nvSpPr>
            <p:spPr>
              <a:xfrm flipH="1">
                <a:off x="298156" y="12"/>
                <a:ext cx="1901707"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40" name="Shape 40"/>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43" name="Shape 43"/>
          <p:cNvSpPr>
            <a:spLocks noGrp="1"/>
          </p:cNvSpPr>
          <p:nvPr>
            <p:ph type="title"/>
          </p:nvPr>
        </p:nvSpPr>
        <p:spPr>
          <a:xfrm>
            <a:off x="463525" y="2871148"/>
            <a:ext cx="4094401" cy="1159801"/>
          </a:xfrm>
          <a:prstGeom prst="rect">
            <a:avLst/>
          </a:prstGeom>
        </p:spPr>
        <p:txBody>
          <a:bodyPr anchor="b"/>
          <a:lstStyle>
            <a:lvl1pPr>
              <a:defRPr sz="3000"/>
            </a:lvl1pPr>
          </a:lstStyle>
          <a:p>
            <a:pPr lvl="0">
              <a:defRPr sz="1800"/>
            </a:pPr>
            <a:r>
              <a:rPr sz="3000"/>
              <a:t>Текст заголовка</a:t>
            </a:r>
          </a:p>
        </p:txBody>
      </p:sp>
      <p:sp>
        <p:nvSpPr>
          <p:cNvPr id="44" name="Shape 44"/>
          <p:cNvSpPr>
            <a:spLocks noGrp="1"/>
          </p:cNvSpPr>
          <p:nvPr>
            <p:ph type="body" idx="1"/>
          </p:nvPr>
        </p:nvSpPr>
        <p:spPr>
          <a:xfrm>
            <a:off x="463525" y="3975448"/>
            <a:ext cx="4094401" cy="784801"/>
          </a:xfrm>
          <a:prstGeom prst="rect">
            <a:avLst/>
          </a:prstGeom>
        </p:spPr>
        <p:txBody>
          <a:bodyPr anchor="t"/>
          <a:lstStyle>
            <a:lvl1pPr marL="0" indent="0">
              <a:spcBef>
                <a:spcPts val="0"/>
              </a:spcBef>
              <a:buClrTx/>
              <a:buSzTx/>
              <a:buFontTx/>
              <a:buNone/>
              <a:defRPr sz="2000">
                <a:solidFill>
                  <a:srgbClr val="FF9800"/>
                </a:solidFill>
              </a:defRPr>
            </a:lvl1pPr>
            <a:lvl2pPr marL="0" indent="0">
              <a:spcBef>
                <a:spcPts val="0"/>
              </a:spcBef>
              <a:buClrTx/>
              <a:buSzTx/>
              <a:buFontTx/>
              <a:buNone/>
              <a:defRPr sz="2000">
                <a:solidFill>
                  <a:srgbClr val="FF9800"/>
                </a:solidFill>
              </a:defRPr>
            </a:lvl2pPr>
            <a:lvl3pPr marL="0" indent="0">
              <a:spcBef>
                <a:spcPts val="0"/>
              </a:spcBef>
              <a:buClrTx/>
              <a:buSzTx/>
              <a:buFontTx/>
              <a:buNone/>
              <a:defRPr sz="2000">
                <a:solidFill>
                  <a:srgbClr val="FF9800"/>
                </a:solidFill>
              </a:defRPr>
            </a:lvl3pPr>
            <a:lvl4pPr marL="0" indent="0">
              <a:spcBef>
                <a:spcPts val="0"/>
              </a:spcBef>
              <a:buClrTx/>
              <a:buSzTx/>
              <a:buFontTx/>
              <a:buNone/>
              <a:defRPr sz="2000">
                <a:solidFill>
                  <a:srgbClr val="FF9800"/>
                </a:solidFill>
              </a:defRPr>
            </a:lvl4pPr>
            <a:lvl5pPr marL="0" indent="0">
              <a:spcBef>
                <a:spcPts val="0"/>
              </a:spcBef>
              <a:buClrTx/>
              <a:buSzTx/>
              <a:buFontTx/>
              <a:buNone/>
              <a:defRPr sz="2000">
                <a:solidFill>
                  <a:srgbClr val="FF9800"/>
                </a:solidFill>
              </a:defRPr>
            </a:lvl5pPr>
          </a:lstStyle>
          <a:p>
            <a:pPr lvl="0">
              <a:defRPr sz="1800">
                <a:solidFill>
                  <a:srgbClr val="000000"/>
                </a:solidFill>
              </a:defRPr>
            </a:pPr>
            <a:r>
              <a:rPr sz="2000">
                <a:solidFill>
                  <a:srgbClr val="FF9800"/>
                </a:solidFill>
              </a:rPr>
              <a:t>Уровень текста 1</a:t>
            </a:r>
          </a:p>
          <a:p>
            <a:pPr lvl="1">
              <a:defRPr sz="1800">
                <a:solidFill>
                  <a:srgbClr val="000000"/>
                </a:solidFill>
              </a:defRPr>
            </a:pPr>
            <a:r>
              <a:rPr sz="2000">
                <a:solidFill>
                  <a:srgbClr val="FF9800"/>
                </a:solidFill>
              </a:rPr>
              <a:t>Уровень текста 2</a:t>
            </a:r>
          </a:p>
          <a:p>
            <a:pPr lvl="2">
              <a:defRPr sz="1800">
                <a:solidFill>
                  <a:srgbClr val="000000"/>
                </a:solidFill>
              </a:defRPr>
            </a:pPr>
            <a:r>
              <a:rPr sz="2000">
                <a:solidFill>
                  <a:srgbClr val="FF9800"/>
                </a:solidFill>
              </a:rPr>
              <a:t>Уровень текста 3</a:t>
            </a:r>
          </a:p>
          <a:p>
            <a:pPr lvl="3">
              <a:defRPr sz="1800">
                <a:solidFill>
                  <a:srgbClr val="000000"/>
                </a:solidFill>
              </a:defRPr>
            </a:pPr>
            <a:r>
              <a:rPr sz="2000">
                <a:solidFill>
                  <a:srgbClr val="FF9800"/>
                </a:solidFill>
              </a:rPr>
              <a:t>Уровень текста 4</a:t>
            </a:r>
          </a:p>
          <a:p>
            <a:pPr lvl="4">
              <a:defRPr sz="1800">
                <a:solidFill>
                  <a:srgbClr val="000000"/>
                </a:solidFill>
              </a:defRPr>
            </a:pPr>
            <a:r>
              <a:rPr sz="2000">
                <a:solidFill>
                  <a:srgbClr val="FF9800"/>
                </a:solidFill>
              </a:rPr>
              <a:t>Уровень текста 5</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1_1">
    <p:spTree>
      <p:nvGrpSpPr>
        <p:cNvPr id="1" name=""/>
        <p:cNvGrpSpPr/>
        <p:nvPr/>
      </p:nvGrpSpPr>
      <p:grpSpPr>
        <a:xfrm>
          <a:off x="0" y="0"/>
          <a:ext cx="0" cy="0"/>
          <a:chOff x="0" y="0"/>
          <a:chExt cx="0" cy="0"/>
        </a:xfrm>
      </p:grpSpPr>
      <p:sp>
        <p:nvSpPr>
          <p:cNvPr id="47" name="Shape 47"/>
          <p:cNvSpPr/>
          <p:nvPr/>
        </p:nvSpPr>
        <p:spPr>
          <a:xfrm>
            <a:off x="7544482" y="657775"/>
            <a:ext cx="1299301" cy="4329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a:miter lim="400000"/>
          </a:ln>
        </p:spPr>
        <p:txBody>
          <a:bodyPr lIns="0" tIns="0" rIns="0" bIns="0" anchor="ctr"/>
          <a:lstStyle/>
          <a:p>
            <a:pPr lvl="0">
              <a:defRPr>
                <a:latin typeface="Arvo"/>
                <a:ea typeface="Arvo"/>
                <a:cs typeface="Arvo"/>
                <a:sym typeface="Arvo"/>
              </a:defRPr>
            </a:pPr>
            <a:endParaRPr/>
          </a:p>
        </p:txBody>
      </p:sp>
      <p:grpSp>
        <p:nvGrpSpPr>
          <p:cNvPr id="50" name="Group 50"/>
          <p:cNvGrpSpPr/>
          <p:nvPr/>
        </p:nvGrpSpPr>
        <p:grpSpPr>
          <a:xfrm>
            <a:off x="0" y="-7089"/>
            <a:ext cx="8661398" cy="5150589"/>
            <a:chOff x="0" y="0"/>
            <a:chExt cx="8661396" cy="5150588"/>
          </a:xfrm>
        </p:grpSpPr>
        <p:sp>
          <p:nvSpPr>
            <p:cNvPr id="48" name="Shape 48"/>
            <p:cNvSpPr/>
            <p:nvPr/>
          </p:nvSpPr>
          <p:spPr>
            <a:xfrm>
              <a:off x="0" y="7087"/>
              <a:ext cx="3525000" cy="5143501"/>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49" name="Shape 49"/>
            <p:cNvSpPr/>
            <p:nvPr/>
          </p:nvSpPr>
          <p:spPr>
            <a:xfrm rot="10800000" flipH="1">
              <a:off x="3517897" y="-1"/>
              <a:ext cx="5143500" cy="5143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53" name="Group 53"/>
          <p:cNvGrpSpPr/>
          <p:nvPr/>
        </p:nvGrpSpPr>
        <p:grpSpPr>
          <a:xfrm>
            <a:off x="0" y="1090762"/>
            <a:ext cx="8847502" cy="2961977"/>
            <a:chOff x="0" y="0"/>
            <a:chExt cx="8847501" cy="2961975"/>
          </a:xfrm>
        </p:grpSpPr>
        <p:sp>
          <p:nvSpPr>
            <p:cNvPr id="51" name="Shape 51"/>
            <p:cNvSpPr/>
            <p:nvPr/>
          </p:nvSpPr>
          <p:spPr>
            <a:xfrm rot="10800000" flipH="1">
              <a:off x="0" y="0"/>
              <a:ext cx="5888951" cy="296191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52" name="Shape 52"/>
            <p:cNvSpPr/>
            <p:nvPr/>
          </p:nvSpPr>
          <p:spPr>
            <a:xfrm rot="10800000" flipH="1">
              <a:off x="5885588" y="61"/>
              <a:ext cx="2961913" cy="2961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sp>
        <p:nvSpPr>
          <p:cNvPr id="54" name="Shape 54"/>
          <p:cNvSpPr>
            <a:spLocks noGrp="1"/>
          </p:cNvSpPr>
          <p:nvPr>
            <p:ph type="body" idx="1"/>
          </p:nvPr>
        </p:nvSpPr>
        <p:spPr>
          <a:xfrm>
            <a:off x="829775" y="1201999"/>
            <a:ext cx="5090701" cy="3941501"/>
          </a:xfrm>
          <a:prstGeom prst="rect">
            <a:avLst/>
          </a:prstGeom>
        </p:spPr>
        <p:txBody>
          <a:bodyPr anchor="t"/>
          <a:lstStyle>
            <a:lvl1pPr indent="-419100">
              <a:buClr>
                <a:srgbClr val="FFFFFF"/>
              </a:buClr>
              <a:buSzPts val="3000"/>
              <a:defRPr sz="3000" i="1">
                <a:solidFill>
                  <a:srgbClr val="FFFFFF"/>
                </a:solidFill>
              </a:defRPr>
            </a:lvl1pPr>
            <a:lvl2pPr indent="-419100">
              <a:buClr>
                <a:srgbClr val="FFFFFF"/>
              </a:buClr>
              <a:buSzPts val="3000"/>
              <a:defRPr sz="3000" i="1">
                <a:solidFill>
                  <a:srgbClr val="FFFFFF"/>
                </a:solidFill>
              </a:defRPr>
            </a:lvl2pPr>
            <a:lvl3pPr indent="-419100">
              <a:buClr>
                <a:srgbClr val="FFFFFF"/>
              </a:buClr>
              <a:buSzPts val="3000"/>
              <a:defRPr sz="3000" i="1">
                <a:solidFill>
                  <a:srgbClr val="FFFFFF"/>
                </a:solidFill>
              </a:defRPr>
            </a:lvl3pPr>
            <a:lvl4pPr indent="-419100">
              <a:buClr>
                <a:srgbClr val="FFFFFF"/>
              </a:buClr>
              <a:buSzPts val="3000"/>
              <a:defRPr sz="3000" i="1">
                <a:solidFill>
                  <a:srgbClr val="FFFFFF"/>
                </a:solidFill>
              </a:defRPr>
            </a:lvl4pPr>
            <a:lvl5pPr indent="-419100">
              <a:buClr>
                <a:srgbClr val="FFFFFF"/>
              </a:buClr>
              <a:buSzPts val="3000"/>
              <a:defRPr sz="3000" i="1">
                <a:solidFill>
                  <a:srgbClr val="FFFFFF"/>
                </a:solidFill>
              </a:defRPr>
            </a:lvl5pPr>
          </a:lstStyle>
          <a:p>
            <a:pPr lvl="0">
              <a:defRPr sz="1800" i="0">
                <a:solidFill>
                  <a:srgbClr val="000000"/>
                </a:solidFill>
              </a:defRPr>
            </a:pPr>
            <a:r>
              <a:rPr sz="3000" i="1">
                <a:solidFill>
                  <a:srgbClr val="FFFFFF"/>
                </a:solidFill>
              </a:rPr>
              <a:t>Уровень текста 1</a:t>
            </a:r>
          </a:p>
          <a:p>
            <a:pPr lvl="1">
              <a:defRPr sz="1800" i="0">
                <a:solidFill>
                  <a:srgbClr val="000000"/>
                </a:solidFill>
              </a:defRPr>
            </a:pPr>
            <a:r>
              <a:rPr sz="3000" i="1">
                <a:solidFill>
                  <a:srgbClr val="FFFFFF"/>
                </a:solidFill>
              </a:rPr>
              <a:t>Уровень текста 2</a:t>
            </a:r>
          </a:p>
          <a:p>
            <a:pPr lvl="2">
              <a:defRPr sz="1800" i="0">
                <a:solidFill>
                  <a:srgbClr val="000000"/>
                </a:solidFill>
              </a:defRPr>
            </a:pPr>
            <a:r>
              <a:rPr sz="3000" i="1">
                <a:solidFill>
                  <a:srgbClr val="FFFFFF"/>
                </a:solidFill>
              </a:rPr>
              <a:t>Уровень текста 3</a:t>
            </a:r>
          </a:p>
          <a:p>
            <a:pPr lvl="3">
              <a:defRPr sz="1800" i="0">
                <a:solidFill>
                  <a:srgbClr val="000000"/>
                </a:solidFill>
              </a:defRPr>
            </a:pPr>
            <a:r>
              <a:rPr sz="3000" i="1">
                <a:solidFill>
                  <a:srgbClr val="FFFFFF"/>
                </a:solidFill>
              </a:rPr>
              <a:t>Уровень текста 4</a:t>
            </a:r>
          </a:p>
          <a:p>
            <a:pPr lvl="4">
              <a:defRPr sz="1800" i="0">
                <a:solidFill>
                  <a:srgbClr val="000000"/>
                </a:solidFill>
              </a:defRPr>
            </a:pPr>
            <a:r>
              <a:rPr sz="3000" i="1">
                <a:solidFill>
                  <a:srgbClr val="FFFFFF"/>
                </a:solidFill>
              </a:rPr>
              <a:t>Уровень текста 5</a:t>
            </a:r>
          </a:p>
        </p:txBody>
      </p:sp>
      <p:sp>
        <p:nvSpPr>
          <p:cNvPr id="55" name="Shape 55"/>
          <p:cNvSpPr/>
          <p:nvPr/>
        </p:nvSpPr>
        <p:spPr>
          <a:xfrm>
            <a:off x="286599" y="1014574"/>
            <a:ext cx="676501" cy="119433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ctr">
              <a:defRPr sz="7200" b="1">
                <a:solidFill>
                  <a:srgbClr val="FF9800"/>
                </a:solidFill>
              </a:defRPr>
            </a:lvl1pPr>
          </a:lstStyle>
          <a:p>
            <a:pPr lvl="0">
              <a:defRPr sz="1800" b="0">
                <a:solidFill>
                  <a:srgbClr val="000000"/>
                </a:solidFill>
              </a:defRPr>
            </a:pPr>
            <a:r>
              <a:rPr sz="7200" b="1">
                <a:solidFill>
                  <a:srgbClr val="FF9800"/>
                </a:solidFill>
              </a:rPr>
              <a:t>“</a:t>
            </a:r>
          </a:p>
        </p:txBody>
      </p:sp>
      <p:grpSp>
        <p:nvGrpSpPr>
          <p:cNvPr id="63" name="Group 63"/>
          <p:cNvGrpSpPr/>
          <p:nvPr/>
        </p:nvGrpSpPr>
        <p:grpSpPr>
          <a:xfrm>
            <a:off x="6946841" y="4472723"/>
            <a:ext cx="2202831" cy="670795"/>
            <a:chOff x="0" y="0"/>
            <a:chExt cx="2202830" cy="670794"/>
          </a:xfrm>
        </p:grpSpPr>
        <p:sp>
          <p:nvSpPr>
            <p:cNvPr id="56" name="Shape 56"/>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59" name="Group 59"/>
            <p:cNvGrpSpPr/>
            <p:nvPr/>
          </p:nvGrpSpPr>
          <p:grpSpPr>
            <a:xfrm>
              <a:off x="159608" y="0"/>
              <a:ext cx="2040838" cy="670795"/>
              <a:chOff x="0" y="0"/>
              <a:chExt cx="2040836" cy="670794"/>
            </a:xfrm>
          </p:grpSpPr>
          <p:sp>
            <p:nvSpPr>
              <p:cNvPr id="57" name="Shape 57"/>
              <p:cNvSpPr/>
              <p:nvPr/>
            </p:nvSpPr>
            <p:spPr>
              <a:xfrm flipH="1">
                <a:off x="668235" y="2"/>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58" name="Shape 58"/>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62" name="Group 62"/>
            <p:cNvGrpSpPr/>
            <p:nvPr/>
          </p:nvGrpSpPr>
          <p:grpSpPr>
            <a:xfrm>
              <a:off x="2967" y="174015"/>
              <a:ext cx="2199864" cy="304563"/>
              <a:chOff x="0" y="0"/>
              <a:chExt cx="2199862" cy="304562"/>
            </a:xfrm>
          </p:grpSpPr>
          <p:sp>
            <p:nvSpPr>
              <p:cNvPr id="60" name="Shape 60"/>
              <p:cNvSpPr/>
              <p:nvPr/>
            </p:nvSpPr>
            <p:spPr>
              <a:xfrm flipH="1">
                <a:off x="298156" y="12"/>
                <a:ext cx="1901707"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61" name="Shape 61"/>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64" name="Shape 6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pPr lvl="0">
              <a:defRPr sz="1800"/>
            </a:pPr>
            <a:r>
              <a:rPr sz="1400"/>
              <a:t>Текст заголовка</a:t>
            </a:r>
          </a:p>
        </p:txBody>
      </p:sp>
      <p:sp>
        <p:nvSpPr>
          <p:cNvPr id="67" name="Shape 67"/>
          <p:cNvSpPr>
            <a:spLocks noGrp="1"/>
          </p:cNvSpPr>
          <p:nvPr>
            <p:ph type="body" idx="1"/>
          </p:nvPr>
        </p:nvSpPr>
        <p:spPr>
          <a:prstGeom prst="rect">
            <a:avLst/>
          </a:prstGeom>
        </p:spPr>
        <p:txBody>
          <a:bodyPr/>
          <a:lstStyle/>
          <a:p>
            <a:pPr lvl="0">
              <a:defRPr sz="1800"/>
            </a:pPr>
            <a:r>
              <a:rPr sz="1400"/>
              <a:t>Уровень текста 1</a:t>
            </a:r>
          </a:p>
          <a:p>
            <a:pPr lvl="1">
              <a:defRPr sz="1800"/>
            </a:pPr>
            <a:r>
              <a:rPr sz="1400"/>
              <a:t>Уровень текста 2</a:t>
            </a:r>
          </a:p>
          <a:p>
            <a:pPr lvl="2">
              <a:defRPr sz="1800"/>
            </a:pPr>
            <a:r>
              <a:rPr sz="1400"/>
              <a:t>Уровень текста 3</a:t>
            </a:r>
          </a:p>
          <a:p>
            <a:pPr lvl="3">
              <a:defRPr sz="1800"/>
            </a:pPr>
            <a:r>
              <a:rPr sz="1400"/>
              <a:t>Уровень текста 4</a:t>
            </a:r>
          </a:p>
          <a:p>
            <a:pPr lvl="4">
              <a:defRPr sz="1800"/>
            </a:pPr>
            <a:r>
              <a:rPr sz="1400"/>
              <a:t>Уровень текста 5</a:t>
            </a:r>
          </a:p>
        </p:txBody>
      </p:sp>
      <p:sp>
        <p:nvSpPr>
          <p:cNvPr id="68" name="Shape 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grpSp>
        <p:nvGrpSpPr>
          <p:cNvPr id="77" name="Group 77"/>
          <p:cNvGrpSpPr/>
          <p:nvPr/>
        </p:nvGrpSpPr>
        <p:grpSpPr>
          <a:xfrm>
            <a:off x="-8" y="120"/>
            <a:ext cx="7072431" cy="1327316"/>
            <a:chOff x="-3" y="80"/>
            <a:chExt cx="7072430" cy="1327315"/>
          </a:xfrm>
        </p:grpSpPr>
        <p:sp>
          <p:nvSpPr>
            <p:cNvPr id="70" name="Shape 70"/>
            <p:cNvSpPr/>
            <p:nvPr/>
          </p:nvSpPr>
          <p:spPr>
            <a:xfrm>
              <a:off x="6292649" y="126424"/>
              <a:ext cx="779701" cy="259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nvGrpSpPr>
            <p:cNvPr id="73" name="Group 73"/>
            <p:cNvGrpSpPr/>
            <p:nvPr/>
          </p:nvGrpSpPr>
          <p:grpSpPr>
            <a:xfrm>
              <a:off x="6" y="80"/>
              <a:ext cx="6756168" cy="1327316"/>
              <a:chOff x="3" y="40"/>
              <a:chExt cx="6756167" cy="1327315"/>
            </a:xfrm>
          </p:grpSpPr>
          <p:sp>
            <p:nvSpPr>
              <p:cNvPr id="71" name="Shape 71"/>
              <p:cNvSpPr/>
              <p:nvPr/>
            </p:nvSpPr>
            <p:spPr>
              <a:xfrm rot="10800000" flipH="1">
                <a:off x="3" y="40"/>
                <a:ext cx="5434355" cy="1327311"/>
              </a:xfrm>
              <a:prstGeom prst="rect">
                <a:avLst/>
              </a:pr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72" name="Shape 72"/>
              <p:cNvSpPr/>
              <p:nvPr/>
            </p:nvSpPr>
            <p:spPr>
              <a:xfrm rot="10800000" flipH="1">
                <a:off x="5428861" y="44"/>
                <a:ext cx="1327310" cy="13273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76" name="Group 76"/>
            <p:cNvGrpSpPr/>
            <p:nvPr/>
          </p:nvGrpSpPr>
          <p:grpSpPr>
            <a:xfrm>
              <a:off x="-5" y="381007"/>
              <a:ext cx="7072432" cy="771745"/>
              <a:chOff x="0" y="0"/>
              <a:chExt cx="7072430" cy="771743"/>
            </a:xfrm>
          </p:grpSpPr>
          <p:sp>
            <p:nvSpPr>
              <p:cNvPr id="74" name="Shape 74"/>
              <p:cNvSpPr/>
              <p:nvPr/>
            </p:nvSpPr>
            <p:spPr>
              <a:xfrm rot="10800000" flipH="1">
                <a:off x="0" y="0"/>
                <a:ext cx="6303908" cy="77174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75" name="Shape 75"/>
              <p:cNvSpPr/>
              <p:nvPr/>
            </p:nvSpPr>
            <p:spPr>
              <a:xfrm rot="10800000" flipH="1">
                <a:off x="6300687" y="0"/>
                <a:ext cx="771744" cy="7717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sp>
        <p:nvSpPr>
          <p:cNvPr id="78" name="Shape 78"/>
          <p:cNvSpPr>
            <a:spLocks noGrp="1"/>
          </p:cNvSpPr>
          <p:nvPr>
            <p:ph type="title"/>
          </p:nvPr>
        </p:nvSpPr>
        <p:spPr>
          <a:xfrm>
            <a:off x="814275" y="13361"/>
            <a:ext cx="5258400" cy="1524627"/>
          </a:xfrm>
          <a:prstGeom prst="rect">
            <a:avLst/>
          </a:prstGeom>
        </p:spPr>
        <p:txBody>
          <a:bodyPr/>
          <a:lstStyle/>
          <a:p>
            <a:pPr lvl="0">
              <a:defRPr sz="1800"/>
            </a:pPr>
            <a:r>
              <a:rPr sz="1400"/>
              <a:t>Текст заголовка</a:t>
            </a:r>
          </a:p>
        </p:txBody>
      </p:sp>
      <p:sp>
        <p:nvSpPr>
          <p:cNvPr id="79" name="Shape 79"/>
          <p:cNvSpPr>
            <a:spLocks noGrp="1"/>
          </p:cNvSpPr>
          <p:nvPr>
            <p:ph type="body" idx="1"/>
          </p:nvPr>
        </p:nvSpPr>
        <p:spPr>
          <a:xfrm>
            <a:off x="814275" y="1537988"/>
            <a:ext cx="3378301" cy="3605513"/>
          </a:xfrm>
          <a:prstGeom prst="rect">
            <a:avLst/>
          </a:prstGeom>
        </p:spPr>
        <p:txBody>
          <a:bodyPr anchor="t"/>
          <a:lstStyle>
            <a:lvl1pPr indent="-355600">
              <a:buSzPts val="2000"/>
              <a:defRPr sz="2000"/>
            </a:lvl1pPr>
            <a:lvl2pPr indent="-355600">
              <a:buSzPts val="2000"/>
              <a:defRPr sz="2000"/>
            </a:lvl2pPr>
            <a:lvl3pPr indent="-355600">
              <a:buSzPts val="2000"/>
              <a:defRPr sz="2000"/>
            </a:lvl3pPr>
            <a:lvl4pPr indent="-355600">
              <a:buSzPts val="2000"/>
              <a:defRPr sz="2000"/>
            </a:lvl4pPr>
            <a:lvl5pPr indent="-355600">
              <a:buSzPts val="2000"/>
              <a:defRPr sz="2000"/>
            </a:lvl5pPr>
          </a:lstStyle>
          <a:p>
            <a:pPr lvl="0">
              <a:defRPr sz="1800"/>
            </a:pPr>
            <a:r>
              <a:rPr sz="2000"/>
              <a:t>Уровень текста 1</a:t>
            </a:r>
          </a:p>
          <a:p>
            <a:pPr lvl="1">
              <a:defRPr sz="1800"/>
            </a:pPr>
            <a:r>
              <a:rPr sz="2000"/>
              <a:t>Уровень текста 2</a:t>
            </a:r>
          </a:p>
          <a:p>
            <a:pPr lvl="2">
              <a:defRPr sz="1800"/>
            </a:pPr>
            <a:r>
              <a:rPr sz="2000"/>
              <a:t>Уровень текста 3</a:t>
            </a:r>
          </a:p>
          <a:p>
            <a:pPr lvl="3">
              <a:defRPr sz="1800"/>
            </a:pPr>
            <a:r>
              <a:rPr sz="2000"/>
              <a:t>Уровень текста 4</a:t>
            </a:r>
          </a:p>
          <a:p>
            <a:pPr lvl="4">
              <a:defRPr sz="1800"/>
            </a:pPr>
            <a:r>
              <a:rPr sz="2000"/>
              <a:t>Уровень текста 5</a:t>
            </a:r>
          </a:p>
        </p:txBody>
      </p:sp>
      <p:sp>
        <p:nvSpPr>
          <p:cNvPr id="80" name="Shape 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_AND_TWO_COLUMNS_1">
    <p:spTree>
      <p:nvGrpSpPr>
        <p:cNvPr id="1" name=""/>
        <p:cNvGrpSpPr/>
        <p:nvPr/>
      </p:nvGrpSpPr>
      <p:grpSpPr>
        <a:xfrm>
          <a:off x="0" y="0"/>
          <a:ext cx="0" cy="0"/>
          <a:chOff x="0" y="0"/>
          <a:chExt cx="0" cy="0"/>
        </a:xfrm>
      </p:grpSpPr>
      <p:grpSp>
        <p:nvGrpSpPr>
          <p:cNvPr id="89" name="Group 89"/>
          <p:cNvGrpSpPr/>
          <p:nvPr/>
        </p:nvGrpSpPr>
        <p:grpSpPr>
          <a:xfrm>
            <a:off x="-8" y="120"/>
            <a:ext cx="7072431" cy="1327316"/>
            <a:chOff x="-3" y="80"/>
            <a:chExt cx="7072430" cy="1327315"/>
          </a:xfrm>
        </p:grpSpPr>
        <p:sp>
          <p:nvSpPr>
            <p:cNvPr id="82" name="Shape 82"/>
            <p:cNvSpPr/>
            <p:nvPr/>
          </p:nvSpPr>
          <p:spPr>
            <a:xfrm>
              <a:off x="6292649" y="126424"/>
              <a:ext cx="779701" cy="259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nvGrpSpPr>
            <p:cNvPr id="85" name="Group 85"/>
            <p:cNvGrpSpPr/>
            <p:nvPr/>
          </p:nvGrpSpPr>
          <p:grpSpPr>
            <a:xfrm>
              <a:off x="6" y="80"/>
              <a:ext cx="6756168" cy="1327316"/>
              <a:chOff x="3" y="40"/>
              <a:chExt cx="6756167" cy="1327315"/>
            </a:xfrm>
          </p:grpSpPr>
          <p:sp>
            <p:nvSpPr>
              <p:cNvPr id="83" name="Shape 83"/>
              <p:cNvSpPr/>
              <p:nvPr/>
            </p:nvSpPr>
            <p:spPr>
              <a:xfrm rot="10800000" flipH="1">
                <a:off x="3" y="40"/>
                <a:ext cx="5434355" cy="1327311"/>
              </a:xfrm>
              <a:prstGeom prst="rect">
                <a:avLst/>
              </a:pr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84" name="Shape 84"/>
              <p:cNvSpPr/>
              <p:nvPr/>
            </p:nvSpPr>
            <p:spPr>
              <a:xfrm rot="10800000" flipH="1">
                <a:off x="5428861" y="44"/>
                <a:ext cx="1327310" cy="13273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88" name="Group 88"/>
            <p:cNvGrpSpPr/>
            <p:nvPr/>
          </p:nvGrpSpPr>
          <p:grpSpPr>
            <a:xfrm>
              <a:off x="-5" y="381007"/>
              <a:ext cx="7072432" cy="771745"/>
              <a:chOff x="0" y="0"/>
              <a:chExt cx="7072430" cy="771743"/>
            </a:xfrm>
          </p:grpSpPr>
          <p:sp>
            <p:nvSpPr>
              <p:cNvPr id="86" name="Shape 86"/>
              <p:cNvSpPr/>
              <p:nvPr/>
            </p:nvSpPr>
            <p:spPr>
              <a:xfrm rot="10800000" flipH="1">
                <a:off x="0" y="0"/>
                <a:ext cx="6303908" cy="77174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87" name="Shape 87"/>
              <p:cNvSpPr/>
              <p:nvPr/>
            </p:nvSpPr>
            <p:spPr>
              <a:xfrm rot="10800000" flipH="1">
                <a:off x="6300687" y="0"/>
                <a:ext cx="771744" cy="7717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grpSp>
        <p:nvGrpSpPr>
          <p:cNvPr id="97" name="Group 97"/>
          <p:cNvGrpSpPr/>
          <p:nvPr/>
        </p:nvGrpSpPr>
        <p:grpSpPr>
          <a:xfrm>
            <a:off x="6946841" y="4472723"/>
            <a:ext cx="2202831" cy="670795"/>
            <a:chOff x="0" y="0"/>
            <a:chExt cx="2202830" cy="670794"/>
          </a:xfrm>
        </p:grpSpPr>
        <p:sp>
          <p:nvSpPr>
            <p:cNvPr id="90" name="Shape 90"/>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93" name="Group 93"/>
            <p:cNvGrpSpPr/>
            <p:nvPr/>
          </p:nvGrpSpPr>
          <p:grpSpPr>
            <a:xfrm>
              <a:off x="159608" y="0"/>
              <a:ext cx="2040838" cy="670795"/>
              <a:chOff x="0" y="0"/>
              <a:chExt cx="2040836" cy="670794"/>
            </a:xfrm>
          </p:grpSpPr>
          <p:sp>
            <p:nvSpPr>
              <p:cNvPr id="91" name="Shape 91"/>
              <p:cNvSpPr/>
              <p:nvPr/>
            </p:nvSpPr>
            <p:spPr>
              <a:xfrm flipH="1">
                <a:off x="668235" y="2"/>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92" name="Shape 92"/>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96" name="Group 96"/>
            <p:cNvGrpSpPr/>
            <p:nvPr/>
          </p:nvGrpSpPr>
          <p:grpSpPr>
            <a:xfrm>
              <a:off x="2967" y="174015"/>
              <a:ext cx="2199864" cy="304563"/>
              <a:chOff x="0" y="0"/>
              <a:chExt cx="2199862" cy="304562"/>
            </a:xfrm>
          </p:grpSpPr>
          <p:sp>
            <p:nvSpPr>
              <p:cNvPr id="94" name="Shape 94"/>
              <p:cNvSpPr/>
              <p:nvPr/>
            </p:nvSpPr>
            <p:spPr>
              <a:xfrm flipH="1">
                <a:off x="298156" y="12"/>
                <a:ext cx="1901707"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95" name="Shape 95"/>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98" name="Shape 98"/>
          <p:cNvSpPr>
            <a:spLocks noGrp="1"/>
          </p:cNvSpPr>
          <p:nvPr>
            <p:ph type="title"/>
          </p:nvPr>
        </p:nvSpPr>
        <p:spPr>
          <a:xfrm>
            <a:off x="814275" y="6273"/>
            <a:ext cx="5258400" cy="1538803"/>
          </a:xfrm>
          <a:prstGeom prst="rect">
            <a:avLst/>
          </a:prstGeom>
        </p:spPr>
        <p:txBody>
          <a:bodyPr/>
          <a:lstStyle/>
          <a:p>
            <a:pPr lvl="0">
              <a:defRPr sz="1800"/>
            </a:pPr>
            <a:r>
              <a:rPr sz="1400"/>
              <a:t>Текст заголовка</a:t>
            </a:r>
          </a:p>
        </p:txBody>
      </p:sp>
      <p:sp>
        <p:nvSpPr>
          <p:cNvPr id="99" name="Shape 99"/>
          <p:cNvSpPr>
            <a:spLocks noGrp="1"/>
          </p:cNvSpPr>
          <p:nvPr>
            <p:ph type="body" idx="1"/>
          </p:nvPr>
        </p:nvSpPr>
        <p:spPr>
          <a:xfrm>
            <a:off x="870449" y="1545076"/>
            <a:ext cx="2247901" cy="3598425"/>
          </a:xfrm>
          <a:prstGeom prst="rect">
            <a:avLst/>
          </a:prstGeom>
        </p:spPr>
        <p:txBody>
          <a:bodyPr anchor="t"/>
          <a:lstStyle>
            <a:lvl1pPr indent="-342900">
              <a:buSzPts val="1800"/>
              <a:defRPr sz="1800"/>
            </a:lvl1pPr>
            <a:lvl2pPr indent="-342900">
              <a:buSzPts val="1800"/>
              <a:defRPr sz="1800"/>
            </a:lvl2pPr>
            <a:lvl3pPr indent="-342900">
              <a:buSzPts val="1800"/>
              <a:defRPr sz="1800"/>
            </a:lvl3pPr>
            <a:lvl4pPr indent="-342900">
              <a:buSzPts val="1800"/>
              <a:defRPr sz="1800"/>
            </a:lvl4pPr>
            <a:lvl5pPr indent="-342900">
              <a:buSzPts val="1800"/>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0" name="Shape 1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grpSp>
        <p:nvGrpSpPr>
          <p:cNvPr id="109" name="Group 109"/>
          <p:cNvGrpSpPr/>
          <p:nvPr/>
        </p:nvGrpSpPr>
        <p:grpSpPr>
          <a:xfrm>
            <a:off x="-8" y="120"/>
            <a:ext cx="7072431" cy="1327316"/>
            <a:chOff x="-3" y="80"/>
            <a:chExt cx="7072430" cy="1327315"/>
          </a:xfrm>
        </p:grpSpPr>
        <p:sp>
          <p:nvSpPr>
            <p:cNvPr id="102" name="Shape 102"/>
            <p:cNvSpPr/>
            <p:nvPr/>
          </p:nvSpPr>
          <p:spPr>
            <a:xfrm>
              <a:off x="6292649" y="126424"/>
              <a:ext cx="779701" cy="259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nvGrpSpPr>
            <p:cNvPr id="105" name="Group 105"/>
            <p:cNvGrpSpPr/>
            <p:nvPr/>
          </p:nvGrpSpPr>
          <p:grpSpPr>
            <a:xfrm>
              <a:off x="6" y="80"/>
              <a:ext cx="6756168" cy="1327316"/>
              <a:chOff x="3" y="40"/>
              <a:chExt cx="6756167" cy="1327315"/>
            </a:xfrm>
          </p:grpSpPr>
          <p:sp>
            <p:nvSpPr>
              <p:cNvPr id="103" name="Shape 103"/>
              <p:cNvSpPr/>
              <p:nvPr/>
            </p:nvSpPr>
            <p:spPr>
              <a:xfrm rot="10800000" flipH="1">
                <a:off x="3" y="40"/>
                <a:ext cx="5434355" cy="1327311"/>
              </a:xfrm>
              <a:prstGeom prst="rect">
                <a:avLst/>
              </a:pr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104" name="Shape 104"/>
              <p:cNvSpPr/>
              <p:nvPr/>
            </p:nvSpPr>
            <p:spPr>
              <a:xfrm rot="10800000" flipH="1">
                <a:off x="5428861" y="44"/>
                <a:ext cx="1327310" cy="13273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nvGrpSpPr>
            <p:cNvPr id="108" name="Group 108"/>
            <p:cNvGrpSpPr/>
            <p:nvPr/>
          </p:nvGrpSpPr>
          <p:grpSpPr>
            <a:xfrm>
              <a:off x="-5" y="381007"/>
              <a:ext cx="7072432" cy="771745"/>
              <a:chOff x="0" y="0"/>
              <a:chExt cx="7072430" cy="771743"/>
            </a:xfrm>
          </p:grpSpPr>
          <p:sp>
            <p:nvSpPr>
              <p:cNvPr id="106" name="Shape 106"/>
              <p:cNvSpPr/>
              <p:nvPr/>
            </p:nvSpPr>
            <p:spPr>
              <a:xfrm rot="10800000" flipH="1">
                <a:off x="0" y="0"/>
                <a:ext cx="6303908" cy="771744"/>
              </a:xfrm>
              <a:prstGeom prst="rect">
                <a:avLst/>
              </a:pr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sp>
            <p:nvSpPr>
              <p:cNvPr id="107" name="Shape 107"/>
              <p:cNvSpPr/>
              <p:nvPr/>
            </p:nvSpPr>
            <p:spPr>
              <a:xfrm rot="10800000" flipH="1">
                <a:off x="6300687" y="0"/>
                <a:ext cx="771744" cy="7717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defRPr>
                    <a:latin typeface="Arvo"/>
                    <a:ea typeface="Arvo"/>
                    <a:cs typeface="Arvo"/>
                    <a:sym typeface="Arvo"/>
                  </a:defRPr>
                </a:pPr>
                <a:endParaRPr/>
              </a:p>
            </p:txBody>
          </p:sp>
        </p:grpSp>
      </p:grpSp>
      <p:grpSp>
        <p:nvGrpSpPr>
          <p:cNvPr id="117" name="Group 117"/>
          <p:cNvGrpSpPr/>
          <p:nvPr/>
        </p:nvGrpSpPr>
        <p:grpSpPr>
          <a:xfrm>
            <a:off x="6946841" y="4472723"/>
            <a:ext cx="2202831" cy="670795"/>
            <a:chOff x="0" y="0"/>
            <a:chExt cx="2202830" cy="670794"/>
          </a:xfrm>
        </p:grpSpPr>
        <p:sp>
          <p:nvSpPr>
            <p:cNvPr id="110" name="Shape 110"/>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113" name="Group 113"/>
            <p:cNvGrpSpPr/>
            <p:nvPr/>
          </p:nvGrpSpPr>
          <p:grpSpPr>
            <a:xfrm>
              <a:off x="159608" y="0"/>
              <a:ext cx="2040838" cy="670795"/>
              <a:chOff x="0" y="0"/>
              <a:chExt cx="2040836" cy="670794"/>
            </a:xfrm>
          </p:grpSpPr>
          <p:sp>
            <p:nvSpPr>
              <p:cNvPr id="111" name="Shape 111"/>
              <p:cNvSpPr/>
              <p:nvPr/>
            </p:nvSpPr>
            <p:spPr>
              <a:xfrm flipH="1">
                <a:off x="668235" y="2"/>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112" name="Shape 112"/>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116" name="Group 116"/>
            <p:cNvGrpSpPr/>
            <p:nvPr/>
          </p:nvGrpSpPr>
          <p:grpSpPr>
            <a:xfrm>
              <a:off x="2967" y="174015"/>
              <a:ext cx="2199864" cy="304563"/>
              <a:chOff x="0" y="0"/>
              <a:chExt cx="2199862" cy="304562"/>
            </a:xfrm>
          </p:grpSpPr>
          <p:sp>
            <p:nvSpPr>
              <p:cNvPr id="114" name="Shape 114"/>
              <p:cNvSpPr/>
              <p:nvPr/>
            </p:nvSpPr>
            <p:spPr>
              <a:xfrm flipH="1">
                <a:off x="298156" y="12"/>
                <a:ext cx="1901707"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115" name="Shape 115"/>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118" name="Shape 118"/>
          <p:cNvSpPr>
            <a:spLocks noGrp="1"/>
          </p:cNvSpPr>
          <p:nvPr>
            <p:ph type="title"/>
          </p:nvPr>
        </p:nvSpPr>
        <p:spPr>
          <a:xfrm>
            <a:off x="814275" y="375322"/>
            <a:ext cx="5258400" cy="800706"/>
          </a:xfrm>
          <a:prstGeom prst="rect">
            <a:avLst/>
          </a:prstGeom>
        </p:spPr>
        <p:txBody>
          <a:bodyPr/>
          <a:lstStyle/>
          <a:p>
            <a:pPr lvl="0">
              <a:defRPr sz="1800"/>
            </a:pPr>
            <a:r>
              <a:rPr sz="1400"/>
              <a:t>Текст заголовка</a:t>
            </a:r>
          </a:p>
        </p:txBody>
      </p:sp>
      <p:sp>
        <p:nvSpPr>
          <p:cNvPr id="119" name="Shape 1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grpSp>
        <p:nvGrpSpPr>
          <p:cNvPr id="128" name="Group 128"/>
          <p:cNvGrpSpPr/>
          <p:nvPr/>
        </p:nvGrpSpPr>
        <p:grpSpPr>
          <a:xfrm>
            <a:off x="2466138" y="4472723"/>
            <a:ext cx="6686826" cy="670795"/>
            <a:chOff x="0" y="0"/>
            <a:chExt cx="6686824" cy="670794"/>
          </a:xfrm>
        </p:grpSpPr>
        <p:sp>
          <p:nvSpPr>
            <p:cNvPr id="121" name="Shape 121"/>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124" name="Group 124"/>
            <p:cNvGrpSpPr/>
            <p:nvPr/>
          </p:nvGrpSpPr>
          <p:grpSpPr>
            <a:xfrm>
              <a:off x="159608" y="0"/>
              <a:ext cx="6527218" cy="670795"/>
              <a:chOff x="0" y="0"/>
              <a:chExt cx="6527216" cy="670794"/>
            </a:xfrm>
          </p:grpSpPr>
          <p:sp>
            <p:nvSpPr>
              <p:cNvPr id="122" name="Shape 122"/>
              <p:cNvSpPr/>
              <p:nvPr/>
            </p:nvSpPr>
            <p:spPr>
              <a:xfrm flipH="1">
                <a:off x="665858" y="2"/>
                <a:ext cx="5861359"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123" name="Shape 123"/>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127" name="Group 127"/>
            <p:cNvGrpSpPr/>
            <p:nvPr/>
          </p:nvGrpSpPr>
          <p:grpSpPr>
            <a:xfrm>
              <a:off x="2967" y="174015"/>
              <a:ext cx="6682919" cy="304563"/>
              <a:chOff x="0" y="0"/>
              <a:chExt cx="6682917" cy="304562"/>
            </a:xfrm>
          </p:grpSpPr>
          <p:sp>
            <p:nvSpPr>
              <p:cNvPr id="125" name="Shape 125"/>
              <p:cNvSpPr/>
              <p:nvPr/>
            </p:nvSpPr>
            <p:spPr>
              <a:xfrm flipH="1">
                <a:off x="305530" y="12"/>
                <a:ext cx="6377388"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126" name="Shape 126"/>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129" name="Shape 129"/>
          <p:cNvSpPr>
            <a:spLocks noGrp="1"/>
          </p:cNvSpPr>
          <p:nvPr>
            <p:ph type="body" idx="1"/>
          </p:nvPr>
        </p:nvSpPr>
        <p:spPr>
          <a:xfrm>
            <a:off x="2682800" y="4445099"/>
            <a:ext cx="6004201" cy="698401"/>
          </a:xfrm>
          <a:prstGeom prst="rect">
            <a:avLst/>
          </a:prstGeom>
        </p:spPr>
        <p:txBody>
          <a:bodyPr/>
          <a:lstStyle>
            <a:lvl1pPr marL="228600" indent="0">
              <a:spcBef>
                <a:spcPts val="0"/>
              </a:spcBef>
              <a:buClrTx/>
              <a:buSzTx/>
              <a:buFontTx/>
              <a:buNone/>
              <a:defRPr sz="1300"/>
            </a:lvl1pPr>
            <a:lvl2pPr marL="228600" indent="-228600">
              <a:spcBef>
                <a:spcPts val="0"/>
              </a:spcBef>
              <a:buClrTx/>
              <a:buSzTx/>
              <a:buFontTx/>
              <a:buNone/>
              <a:defRPr sz="1300"/>
            </a:lvl2pPr>
            <a:lvl3pPr marL="228600" indent="-228600">
              <a:spcBef>
                <a:spcPts val="0"/>
              </a:spcBef>
              <a:buClrTx/>
              <a:buSzTx/>
              <a:buFontTx/>
              <a:buNone/>
              <a:defRPr sz="1300"/>
            </a:lvl3pPr>
            <a:lvl4pPr marL="228600" indent="-228600">
              <a:spcBef>
                <a:spcPts val="0"/>
              </a:spcBef>
              <a:buClrTx/>
              <a:buSzTx/>
              <a:buFontTx/>
              <a:buNone/>
              <a:defRPr sz="1300"/>
            </a:lvl4pPr>
            <a:lvl5pPr marL="228600" indent="-228600">
              <a:spcBef>
                <a:spcPts val="0"/>
              </a:spcBef>
              <a:buClrTx/>
              <a:buSzTx/>
              <a:buFontTx/>
              <a:buNone/>
              <a:defRPr sz="1300"/>
            </a:lvl5pPr>
          </a:lstStyle>
          <a:p>
            <a:pPr lvl="0">
              <a:defRPr sz="1800"/>
            </a:pPr>
            <a:r>
              <a:rPr sz="1300"/>
              <a:t>Уровень текста 1</a:t>
            </a:r>
          </a:p>
          <a:p>
            <a:pPr lvl="1">
              <a:defRPr sz="1800"/>
            </a:pPr>
            <a:r>
              <a:rPr sz="1300"/>
              <a:t>Уровень текста 2</a:t>
            </a:r>
          </a:p>
          <a:p>
            <a:pPr lvl="2">
              <a:defRPr sz="1800"/>
            </a:pPr>
            <a:r>
              <a:rPr sz="1300"/>
              <a:t>Уровень текста 3</a:t>
            </a:r>
          </a:p>
          <a:p>
            <a:pPr lvl="3">
              <a:defRPr sz="1800"/>
            </a:pPr>
            <a:r>
              <a:rPr sz="1300"/>
              <a:t>Уровень текста 4</a:t>
            </a:r>
          </a:p>
          <a:p>
            <a:pPr lvl="4">
              <a:defRPr sz="1800"/>
            </a:pPr>
            <a:r>
              <a:rPr sz="1300"/>
              <a:t>Уровень текста 5</a:t>
            </a:r>
          </a:p>
        </p:txBody>
      </p:sp>
      <p:sp>
        <p:nvSpPr>
          <p:cNvPr id="130" name="Shape 130"/>
          <p:cNvSpPr>
            <a:spLocks noGrp="1"/>
          </p:cNvSpPr>
          <p:nvPr>
            <p:ph type="sldNum" sz="quarter" idx="2"/>
          </p:nvPr>
        </p:nvSpPr>
        <p:spPr>
          <a:prstGeom prst="rect">
            <a:avLst/>
          </a:prstGeom>
        </p:spPr>
        <p:txBody>
          <a:bodyPr/>
          <a:lstStyle/>
          <a:p>
            <a:pPr lvl="0"/>
            <a:fld id="{86CB4B4D-7CA3-9044-876B-883B54F8677D}" type="slidenum">
              <a:t>‹#›</a:t>
            </a:fld>
            <a:endParaRPr/>
          </a:p>
        </p:txBody>
      </p:sp>
      <p:grpSp>
        <p:nvGrpSpPr>
          <p:cNvPr id="138" name="Group 138"/>
          <p:cNvGrpSpPr/>
          <p:nvPr/>
        </p:nvGrpSpPr>
        <p:grpSpPr>
          <a:xfrm>
            <a:off x="-16" y="-3"/>
            <a:ext cx="2202830" cy="670795"/>
            <a:chOff x="-7" y="-1"/>
            <a:chExt cx="2202829" cy="670794"/>
          </a:xfrm>
        </p:grpSpPr>
        <p:sp>
          <p:nvSpPr>
            <p:cNvPr id="131" name="Shape 131"/>
            <p:cNvSpPr/>
            <p:nvPr/>
          </p:nvSpPr>
          <p:spPr>
            <a:xfrm>
              <a:off x="1808621" y="63782"/>
              <a:ext cx="394201" cy="131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263248"/>
            </a:solidFill>
            <a:ln w="12700" cap="flat">
              <a:noFill/>
              <a:miter lim="400000"/>
            </a:ln>
            <a:effectLst/>
          </p:spPr>
          <p:txBody>
            <a:bodyPr wrap="square" lIns="0" tIns="0" rIns="0" bIns="0" numCol="1" anchor="ctr">
              <a:noAutofit/>
            </a:bodyPr>
            <a:lstStyle/>
            <a:p>
              <a:pPr lvl="0"/>
              <a:endParaRPr/>
            </a:p>
          </p:txBody>
        </p:sp>
        <p:grpSp>
          <p:nvGrpSpPr>
            <p:cNvPr id="134" name="Group 134"/>
            <p:cNvGrpSpPr/>
            <p:nvPr/>
          </p:nvGrpSpPr>
          <p:grpSpPr>
            <a:xfrm>
              <a:off x="2376" y="-2"/>
              <a:ext cx="2040838" cy="670796"/>
              <a:chOff x="0" y="0"/>
              <a:chExt cx="2040836" cy="670794"/>
            </a:xfrm>
          </p:grpSpPr>
          <p:sp>
            <p:nvSpPr>
              <p:cNvPr id="132" name="Shape 132"/>
              <p:cNvSpPr/>
              <p:nvPr/>
            </p:nvSpPr>
            <p:spPr>
              <a:xfrm rot="10800000" flipH="1">
                <a:off x="0" y="0"/>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133" name="Shape 133"/>
              <p:cNvSpPr/>
              <p:nvPr/>
            </p:nvSpPr>
            <p:spPr>
              <a:xfrm rot="10800000" flipH="1">
                <a:off x="1369874" y="2"/>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137" name="Group 137"/>
            <p:cNvGrpSpPr/>
            <p:nvPr/>
          </p:nvGrpSpPr>
          <p:grpSpPr>
            <a:xfrm>
              <a:off x="-8" y="192215"/>
              <a:ext cx="2199863" cy="304563"/>
              <a:chOff x="0" y="0"/>
              <a:chExt cx="2199862" cy="304562"/>
            </a:xfrm>
          </p:grpSpPr>
          <p:sp>
            <p:nvSpPr>
              <p:cNvPr id="135" name="Shape 135"/>
              <p:cNvSpPr/>
              <p:nvPr/>
            </p:nvSpPr>
            <p:spPr>
              <a:xfrm rot="10800000" flipH="1">
                <a:off x="0" y="0"/>
                <a:ext cx="1901707" cy="304550"/>
              </a:xfrm>
              <a:prstGeom prst="rect">
                <a:avLst/>
              </a:prstGeom>
              <a:solidFill>
                <a:srgbClr val="3F5378"/>
              </a:solidFill>
              <a:ln w="12700" cap="flat">
                <a:noFill/>
                <a:miter lim="400000"/>
              </a:ln>
              <a:effectLst/>
            </p:spPr>
            <p:txBody>
              <a:bodyPr wrap="square" lIns="0" tIns="0" rIns="0" bIns="0" numCol="1" anchor="ctr">
                <a:noAutofit/>
              </a:bodyPr>
              <a:lstStyle/>
              <a:p>
                <a:pPr lvl="0"/>
                <a:endParaRPr/>
              </a:p>
            </p:txBody>
          </p:sp>
          <p:sp>
            <p:nvSpPr>
              <p:cNvPr id="136" name="Shape 136"/>
              <p:cNvSpPr/>
              <p:nvPr/>
            </p:nvSpPr>
            <p:spPr>
              <a:xfrm rot="10800000" flipH="1">
                <a:off x="1895312" y="12"/>
                <a:ext cx="304551" cy="304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F5378"/>
              </a:solidFill>
              <a:ln w="12700" cap="flat">
                <a:noFill/>
                <a:miter lim="400000"/>
              </a:ln>
              <a:effectLst/>
            </p:spPr>
            <p:txBody>
              <a:bodyPr wrap="square" lIns="0" tIns="0" rIns="0" bIns="0" numCol="1" anchor="ctr">
                <a:noAutofit/>
              </a:bodyPr>
              <a:lstStyle/>
              <a:p>
                <a:pPr lvl="0"/>
                <a:endParaRPr/>
              </a:p>
            </p:txBody>
          </p:sp>
        </p:grpSp>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40" name="Shape 1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9"/>
          <p:cNvGrpSpPr/>
          <p:nvPr/>
        </p:nvGrpSpPr>
        <p:grpSpPr>
          <a:xfrm>
            <a:off x="6946841" y="4472723"/>
            <a:ext cx="2202831" cy="670795"/>
            <a:chOff x="0" y="0"/>
            <a:chExt cx="2202830" cy="670794"/>
          </a:xfrm>
        </p:grpSpPr>
        <p:sp>
          <p:nvSpPr>
            <p:cNvPr id="2" name="Shape 2"/>
            <p:cNvSpPr/>
            <p:nvPr/>
          </p:nvSpPr>
          <p:spPr>
            <a:xfrm rot="10800000">
              <a:off x="0" y="475610"/>
              <a:ext cx="394201" cy="131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04" y="0"/>
                  </a:lnTo>
                  <a:lnTo>
                    <a:pt x="21600" y="21600"/>
                  </a:lnTo>
                  <a:close/>
                </a:path>
              </a:pathLst>
            </a:custGeom>
            <a:solidFill>
              <a:srgbClr val="D26F00"/>
            </a:solidFill>
            <a:ln w="12700" cap="flat">
              <a:noFill/>
              <a:miter lim="400000"/>
            </a:ln>
            <a:effectLst/>
          </p:spPr>
          <p:txBody>
            <a:bodyPr wrap="square" lIns="0" tIns="0" rIns="0" bIns="0" numCol="1" anchor="ctr">
              <a:noAutofit/>
            </a:bodyPr>
            <a:lstStyle/>
            <a:p>
              <a:pPr lvl="0"/>
              <a:endParaRPr/>
            </a:p>
          </p:txBody>
        </p:sp>
        <p:grpSp>
          <p:nvGrpSpPr>
            <p:cNvPr id="5" name="Group 5"/>
            <p:cNvGrpSpPr/>
            <p:nvPr/>
          </p:nvGrpSpPr>
          <p:grpSpPr>
            <a:xfrm>
              <a:off x="159608" y="0"/>
              <a:ext cx="2040838" cy="670795"/>
              <a:chOff x="0" y="0"/>
              <a:chExt cx="2040836" cy="670794"/>
            </a:xfrm>
          </p:grpSpPr>
          <p:sp>
            <p:nvSpPr>
              <p:cNvPr id="3" name="Shape 3"/>
              <p:cNvSpPr/>
              <p:nvPr/>
            </p:nvSpPr>
            <p:spPr>
              <a:xfrm flipH="1">
                <a:off x="668235" y="2"/>
                <a:ext cx="1372602" cy="670793"/>
              </a:xfrm>
              <a:prstGeom prst="rect">
                <a:avLst/>
              </a:prstGeom>
              <a:solidFill>
                <a:srgbClr val="C7D3E6"/>
              </a:solidFill>
              <a:ln w="12700" cap="flat">
                <a:noFill/>
                <a:miter lim="400000"/>
              </a:ln>
              <a:effectLst/>
            </p:spPr>
            <p:txBody>
              <a:bodyPr wrap="square" lIns="0" tIns="0" rIns="0" bIns="0" numCol="1" anchor="ctr">
                <a:noAutofit/>
              </a:bodyPr>
              <a:lstStyle/>
              <a:p>
                <a:pPr lvl="0"/>
                <a:endParaRPr/>
              </a:p>
            </p:txBody>
          </p:sp>
          <p:sp>
            <p:nvSpPr>
              <p:cNvPr id="4" name="Shape 4"/>
              <p:cNvSpPr/>
              <p:nvPr/>
            </p:nvSpPr>
            <p:spPr>
              <a:xfrm flipH="1">
                <a:off x="0" y="0"/>
                <a:ext cx="670963" cy="6707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7D3E6"/>
              </a:solidFill>
              <a:ln w="12700" cap="flat">
                <a:noFill/>
                <a:miter lim="400000"/>
              </a:ln>
              <a:effectLst/>
            </p:spPr>
            <p:txBody>
              <a:bodyPr wrap="square" lIns="0" tIns="0" rIns="0" bIns="0" numCol="1" anchor="ctr">
                <a:noAutofit/>
              </a:bodyPr>
              <a:lstStyle/>
              <a:p>
                <a:pPr lvl="0"/>
                <a:endParaRPr/>
              </a:p>
            </p:txBody>
          </p:sp>
        </p:grpSp>
        <p:grpSp>
          <p:nvGrpSpPr>
            <p:cNvPr id="8" name="Group 8"/>
            <p:cNvGrpSpPr/>
            <p:nvPr/>
          </p:nvGrpSpPr>
          <p:grpSpPr>
            <a:xfrm>
              <a:off x="2967" y="174015"/>
              <a:ext cx="2199864" cy="304563"/>
              <a:chOff x="0" y="0"/>
              <a:chExt cx="2199862" cy="304562"/>
            </a:xfrm>
          </p:grpSpPr>
          <p:sp>
            <p:nvSpPr>
              <p:cNvPr id="6" name="Shape 6"/>
              <p:cNvSpPr/>
              <p:nvPr/>
            </p:nvSpPr>
            <p:spPr>
              <a:xfrm flipH="1">
                <a:off x="298156" y="12"/>
                <a:ext cx="1901707" cy="304551"/>
              </a:xfrm>
              <a:prstGeom prst="rect">
                <a:avLst/>
              </a:prstGeom>
              <a:solidFill>
                <a:srgbClr val="FF9800"/>
              </a:solidFill>
              <a:ln w="12700" cap="flat">
                <a:noFill/>
                <a:miter lim="400000"/>
              </a:ln>
              <a:effectLst/>
            </p:spPr>
            <p:txBody>
              <a:bodyPr wrap="square" lIns="0" tIns="0" rIns="0" bIns="0" numCol="1" anchor="ctr">
                <a:noAutofit/>
              </a:bodyPr>
              <a:lstStyle/>
              <a:p>
                <a:pPr lvl="0"/>
                <a:endParaRPr/>
              </a:p>
            </p:txBody>
          </p:sp>
          <p:sp>
            <p:nvSpPr>
              <p:cNvPr id="7" name="Shape 7"/>
              <p:cNvSpPr/>
              <p:nvPr/>
            </p:nvSpPr>
            <p:spPr>
              <a:xfrm flipH="1">
                <a:off x="0" y="0"/>
                <a:ext cx="304551" cy="304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9800"/>
              </a:solidFill>
              <a:ln w="12700" cap="flat">
                <a:noFill/>
                <a:miter lim="400000"/>
              </a:ln>
              <a:effectLst/>
            </p:spPr>
            <p:txBody>
              <a:bodyPr wrap="square" lIns="0" tIns="0" rIns="0" bIns="0" numCol="1" anchor="ctr">
                <a:noAutofit/>
              </a:bodyPr>
              <a:lstStyle/>
              <a:p>
                <a:pPr lvl="0"/>
                <a:endParaRPr/>
              </a:p>
            </p:txBody>
          </p:sp>
        </p:grpSp>
      </p:grpSp>
      <p:sp>
        <p:nvSpPr>
          <p:cNvPr id="10" name="Shape 10"/>
          <p:cNvSpPr>
            <a:spLocks noGrp="1"/>
          </p:cNvSpPr>
          <p:nvPr>
            <p:ph type="title"/>
          </p:nvPr>
        </p:nvSpPr>
        <p:spPr>
          <a:xfrm>
            <a:off x="814275" y="328666"/>
            <a:ext cx="5492401" cy="8940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lstStyle/>
          <a:p>
            <a:pPr lvl="0">
              <a:defRPr sz="1800"/>
            </a:pPr>
            <a:r>
              <a:rPr sz="1400"/>
              <a:t>Текст заголовка</a:t>
            </a:r>
          </a:p>
        </p:txBody>
      </p:sp>
      <p:sp>
        <p:nvSpPr>
          <p:cNvPr id="11" name="Shape 11"/>
          <p:cNvSpPr>
            <a:spLocks noGrp="1"/>
          </p:cNvSpPr>
          <p:nvPr>
            <p:ph type="body" idx="1"/>
          </p:nvPr>
        </p:nvSpPr>
        <p:spPr>
          <a:xfrm>
            <a:off x="814275" y="1222683"/>
            <a:ext cx="6132601" cy="335483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lstStyle/>
          <a:p>
            <a:pPr lvl="0">
              <a:defRPr sz="1800"/>
            </a:pPr>
            <a:r>
              <a:rPr sz="1400"/>
              <a:t>Уровень текста 1</a:t>
            </a:r>
          </a:p>
          <a:p>
            <a:pPr lvl="1">
              <a:defRPr sz="1800"/>
            </a:pPr>
            <a:r>
              <a:rPr sz="1400"/>
              <a:t>Уровень текста 2</a:t>
            </a:r>
          </a:p>
          <a:p>
            <a:pPr lvl="2">
              <a:defRPr sz="1800"/>
            </a:pPr>
            <a:r>
              <a:rPr sz="1400"/>
              <a:t>Уровень текста 3</a:t>
            </a:r>
          </a:p>
          <a:p>
            <a:pPr lvl="3">
              <a:defRPr sz="1800"/>
            </a:pPr>
            <a:r>
              <a:rPr sz="1400"/>
              <a:t>Уровень текста 4</a:t>
            </a:r>
          </a:p>
          <a:p>
            <a:pPr lvl="4">
              <a:defRPr sz="1800"/>
            </a:pPr>
            <a:r>
              <a:rPr sz="1400"/>
              <a:t>Уровень текста 5</a:t>
            </a:r>
          </a:p>
        </p:txBody>
      </p:sp>
      <p:sp>
        <p:nvSpPr>
          <p:cNvPr id="12" name="Shape 12"/>
          <p:cNvSpPr>
            <a:spLocks noGrp="1"/>
          </p:cNvSpPr>
          <p:nvPr>
            <p:ph type="sldNum" sz="quarter" idx="2"/>
          </p:nvPr>
        </p:nvSpPr>
        <p:spPr>
          <a:xfrm>
            <a:off x="7618000" y="4613975"/>
            <a:ext cx="1487401" cy="360650"/>
          </a:xfrm>
          <a:prstGeom prst="rect">
            <a:avLst/>
          </a:prstGeom>
          <a:ln w="12700">
            <a:miter lim="400000"/>
          </a:ln>
        </p:spPr>
        <p:txBody>
          <a:bodyPr lIns="91424" tIns="91424" rIns="91424" bIns="91424" anchor="ctr">
            <a:spAutoFit/>
          </a:bodyPr>
          <a:lstStyle>
            <a:lvl1pPr algn="r">
              <a:defRPr sz="1200" b="1">
                <a:solidFill>
                  <a:srgbClr val="FFFFFF"/>
                </a:solidFill>
                <a:latin typeface="Roboto Condensed"/>
                <a:ea typeface="Roboto Condensed"/>
                <a:cs typeface="Roboto Condensed"/>
                <a:sym typeface="Roboto Condensed"/>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marL="457200" indent="-381000">
        <a:spcBef>
          <a:spcPts val="600"/>
        </a:spcBef>
        <a:buClr>
          <a:srgbClr val="000000"/>
        </a:buClr>
        <a:buSzPts val="1400"/>
        <a:buFont typeface="Arial"/>
        <a:buChar char="▰"/>
        <a:defRPr sz="1400">
          <a:latin typeface="Arial"/>
          <a:ea typeface="Arial"/>
          <a:cs typeface="Arial"/>
          <a:sym typeface="Arial"/>
        </a:defRPr>
      </a:lvl1pPr>
      <a:lvl2pPr marL="914400" indent="-381000">
        <a:spcBef>
          <a:spcPts val="600"/>
        </a:spcBef>
        <a:buClr>
          <a:srgbClr val="000000"/>
        </a:buClr>
        <a:buSzPts val="1400"/>
        <a:buFont typeface="Arial"/>
        <a:buChar char="▻"/>
        <a:defRPr sz="1400">
          <a:latin typeface="Arial"/>
          <a:ea typeface="Arial"/>
          <a:cs typeface="Arial"/>
          <a:sym typeface="Arial"/>
        </a:defRPr>
      </a:lvl2pPr>
      <a:lvl3pPr marL="1371600" indent="-381000">
        <a:spcBef>
          <a:spcPts val="600"/>
        </a:spcBef>
        <a:buClr>
          <a:srgbClr val="000000"/>
        </a:buClr>
        <a:buSzPts val="1400"/>
        <a:buFont typeface="Arial"/>
        <a:buChar char="▻"/>
        <a:defRPr sz="1400">
          <a:latin typeface="Arial"/>
          <a:ea typeface="Arial"/>
          <a:cs typeface="Arial"/>
          <a:sym typeface="Arial"/>
        </a:defRPr>
      </a:lvl3pPr>
      <a:lvl4pPr marL="1828800" indent="-381000">
        <a:spcBef>
          <a:spcPts val="600"/>
        </a:spcBef>
        <a:buClr>
          <a:srgbClr val="000000"/>
        </a:buClr>
        <a:buSzPts val="1400"/>
        <a:buFont typeface="Arial"/>
        <a:buChar char="▻"/>
        <a:defRPr sz="1400">
          <a:latin typeface="Arial"/>
          <a:ea typeface="Arial"/>
          <a:cs typeface="Arial"/>
          <a:sym typeface="Arial"/>
        </a:defRPr>
      </a:lvl4pPr>
      <a:lvl5pPr marL="2286000" indent="-381000">
        <a:spcBef>
          <a:spcPts val="600"/>
        </a:spcBef>
        <a:buClr>
          <a:srgbClr val="000000"/>
        </a:buClr>
        <a:buSzPts val="1400"/>
        <a:buFont typeface="Arial"/>
        <a:buChar char="▻"/>
        <a:defRPr sz="1400">
          <a:latin typeface="Arial"/>
          <a:ea typeface="Arial"/>
          <a:cs typeface="Arial"/>
          <a:sym typeface="Arial"/>
        </a:defRPr>
      </a:lvl5pPr>
      <a:lvl6pPr marL="2743200" indent="-381000">
        <a:spcBef>
          <a:spcPts val="600"/>
        </a:spcBef>
        <a:buClr>
          <a:srgbClr val="000000"/>
        </a:buClr>
        <a:buSzPts val="1400"/>
        <a:buFont typeface="Arial"/>
        <a:buChar char="▻"/>
        <a:defRPr sz="1400">
          <a:latin typeface="Arial"/>
          <a:ea typeface="Arial"/>
          <a:cs typeface="Arial"/>
          <a:sym typeface="Arial"/>
        </a:defRPr>
      </a:lvl6pPr>
      <a:lvl7pPr marL="3200400" indent="-381000">
        <a:spcBef>
          <a:spcPts val="600"/>
        </a:spcBef>
        <a:buClr>
          <a:srgbClr val="000000"/>
        </a:buClr>
        <a:buSzPts val="1400"/>
        <a:buFont typeface="Arial"/>
        <a:buChar char="▻"/>
        <a:defRPr sz="1400">
          <a:latin typeface="Arial"/>
          <a:ea typeface="Arial"/>
          <a:cs typeface="Arial"/>
          <a:sym typeface="Arial"/>
        </a:defRPr>
      </a:lvl7pPr>
      <a:lvl8pPr marL="3657600" indent="-381000">
        <a:spcBef>
          <a:spcPts val="600"/>
        </a:spcBef>
        <a:buClr>
          <a:srgbClr val="000000"/>
        </a:buClr>
        <a:buSzPts val="1400"/>
        <a:buFont typeface="Arial"/>
        <a:buChar char="▻"/>
        <a:defRPr sz="1400">
          <a:latin typeface="Arial"/>
          <a:ea typeface="Arial"/>
          <a:cs typeface="Arial"/>
          <a:sym typeface="Arial"/>
        </a:defRPr>
      </a:lvl8pPr>
      <a:lvl9pPr marL="4114800" indent="-381000">
        <a:spcBef>
          <a:spcPts val="600"/>
        </a:spcBef>
        <a:buClr>
          <a:srgbClr val="000000"/>
        </a:buClr>
        <a:buSzPts val="1400"/>
        <a:buFont typeface="Arial"/>
        <a:buChar char="▻"/>
        <a:defRPr sz="1400">
          <a:latin typeface="Arial"/>
          <a:ea typeface="Arial"/>
          <a:cs typeface="Arial"/>
          <a:sym typeface="Arial"/>
        </a:defRPr>
      </a:lvl9pPr>
    </p:bodyStyle>
    <p:otherStyle>
      <a:lvl1pPr algn="r">
        <a:defRPr sz="1200" b="1">
          <a:solidFill>
            <a:schemeClr val="tx1"/>
          </a:solidFill>
          <a:latin typeface="+mn-lt"/>
          <a:ea typeface="+mn-ea"/>
          <a:cs typeface="+mn-cs"/>
          <a:sym typeface="Roboto Condensed"/>
        </a:defRPr>
      </a:lvl1pPr>
      <a:lvl2pPr algn="r">
        <a:defRPr sz="1200" b="1">
          <a:solidFill>
            <a:schemeClr val="tx1"/>
          </a:solidFill>
          <a:latin typeface="+mn-lt"/>
          <a:ea typeface="+mn-ea"/>
          <a:cs typeface="+mn-cs"/>
          <a:sym typeface="Roboto Condensed"/>
        </a:defRPr>
      </a:lvl2pPr>
      <a:lvl3pPr algn="r">
        <a:defRPr sz="1200" b="1">
          <a:solidFill>
            <a:schemeClr val="tx1"/>
          </a:solidFill>
          <a:latin typeface="+mn-lt"/>
          <a:ea typeface="+mn-ea"/>
          <a:cs typeface="+mn-cs"/>
          <a:sym typeface="Roboto Condensed"/>
        </a:defRPr>
      </a:lvl3pPr>
      <a:lvl4pPr algn="r">
        <a:defRPr sz="1200" b="1">
          <a:solidFill>
            <a:schemeClr val="tx1"/>
          </a:solidFill>
          <a:latin typeface="+mn-lt"/>
          <a:ea typeface="+mn-ea"/>
          <a:cs typeface="+mn-cs"/>
          <a:sym typeface="Roboto Condensed"/>
        </a:defRPr>
      </a:lvl4pPr>
      <a:lvl5pPr algn="r">
        <a:defRPr sz="1200" b="1">
          <a:solidFill>
            <a:schemeClr val="tx1"/>
          </a:solidFill>
          <a:latin typeface="+mn-lt"/>
          <a:ea typeface="+mn-ea"/>
          <a:cs typeface="+mn-cs"/>
          <a:sym typeface="Roboto Condensed"/>
        </a:defRPr>
      </a:lvl5pPr>
      <a:lvl6pPr algn="r">
        <a:defRPr sz="1200" b="1">
          <a:solidFill>
            <a:schemeClr val="tx1"/>
          </a:solidFill>
          <a:latin typeface="+mn-lt"/>
          <a:ea typeface="+mn-ea"/>
          <a:cs typeface="+mn-cs"/>
          <a:sym typeface="Roboto Condensed"/>
        </a:defRPr>
      </a:lvl6pPr>
      <a:lvl7pPr algn="r">
        <a:defRPr sz="1200" b="1">
          <a:solidFill>
            <a:schemeClr val="tx1"/>
          </a:solidFill>
          <a:latin typeface="+mn-lt"/>
          <a:ea typeface="+mn-ea"/>
          <a:cs typeface="+mn-cs"/>
          <a:sym typeface="Roboto Condensed"/>
        </a:defRPr>
      </a:lvl7pPr>
      <a:lvl8pPr algn="r">
        <a:defRPr sz="1200" b="1">
          <a:solidFill>
            <a:schemeClr val="tx1"/>
          </a:solidFill>
          <a:latin typeface="+mn-lt"/>
          <a:ea typeface="+mn-ea"/>
          <a:cs typeface="+mn-cs"/>
          <a:sym typeface="Roboto Condensed"/>
        </a:defRPr>
      </a:lvl8pPr>
      <a:lvl9pPr algn="r">
        <a:defRPr sz="1200" b="1">
          <a:solidFill>
            <a:schemeClr val="tx1"/>
          </a:solidFill>
          <a:latin typeface="+mn-lt"/>
          <a:ea typeface="+mn-ea"/>
          <a:cs typeface="+mn-cs"/>
          <a:sym typeface="Roboto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6.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kk.wikipedia.org/w/index.php?title=%D0%A1%D1%83%D0%B1%D1%8A%D0%B5%D0%BA%D1%82&amp;action=edit&amp;redlink=1" TargetMode="External"/><Relationship Id="rId13" Type="http://schemas.openxmlformats.org/officeDocument/2006/relationships/hyperlink" Target="https://kk.wikipedia.org/wiki/%D0%A4%D0%B8%D0%BB%D0%BE%D1%81%D0%BE%D1%84%D0%B8%D1%8F" TargetMode="External"/><Relationship Id="rId3" Type="http://schemas.openxmlformats.org/officeDocument/2006/relationships/hyperlink" Target="https://kk.wikipedia.org/wiki/%D0%90%D2%93%D1%8B%D0%BB%D1%88%D1%8B%D0%BD_%D1%82%D1%96%D0%BB%D1%96" TargetMode="External"/><Relationship Id="rId7" Type="http://schemas.openxmlformats.org/officeDocument/2006/relationships/hyperlink" Target="https://kk.wikipedia.org/wiki/%D3%98%D0%BB%D0%B5%D0%BC" TargetMode="External"/><Relationship Id="rId12" Type="http://schemas.openxmlformats.org/officeDocument/2006/relationships/hyperlink" Target="https://kk.wikipedia.org/wiki/%D0%9F%D0%B0%D1%80%D0%B0%D1%81%D0%B0%D1%82" TargetMode="External"/><Relationship Id="rId2" Type="http://schemas.openxmlformats.org/officeDocument/2006/relationships/hyperlink" Target="https://kk.wikipedia.org/wiki/%D0%9B%D0%B0%D1%82%D1%8B%D0%BD_%D1%82%D1%96%D0%BB%D1%96" TargetMode="External"/><Relationship Id="rId1" Type="http://schemas.openxmlformats.org/officeDocument/2006/relationships/slideLayout" Target="../slideLayouts/slideLayout13.xml"/><Relationship Id="rId6" Type="http://schemas.openxmlformats.org/officeDocument/2006/relationships/hyperlink" Target="https://kk.wikipedia.org/wiki/%D0%A2%D0%B0%D0%BD%D1%8B%D0%BC" TargetMode="External"/><Relationship Id="rId11" Type="http://schemas.openxmlformats.org/officeDocument/2006/relationships/hyperlink" Target="https://kk.wikipedia.org/wiki/%D0%90%D2%9B%D0%B8%D2%9B%D0%B0%D1%82" TargetMode="External"/><Relationship Id="rId5" Type="http://schemas.openxmlformats.org/officeDocument/2006/relationships/hyperlink" Target="https://kk.wikipedia.org/wiki/%D0%A1%D0%B0%D0%BD%D0%B0" TargetMode="External"/><Relationship Id="rId10" Type="http://schemas.openxmlformats.org/officeDocument/2006/relationships/hyperlink" Target="https://kk.wikipedia.org/wiki/%D0%9B%D0%BE%D0%B3%D0%B8%D0%BA%D0%B0" TargetMode="External"/><Relationship Id="rId4" Type="http://schemas.openxmlformats.org/officeDocument/2006/relationships/hyperlink" Target="https://kk.wikipedia.org/wiki/%D0%91%D1%96%D0%BB%D1%96%D0%BC#cite_note-1" TargetMode="External"/><Relationship Id="rId9" Type="http://schemas.openxmlformats.org/officeDocument/2006/relationships/hyperlink" Target="https://kk.wikipedia.org/wiki/%D0%9E%D0%B9%D0%BB%D0%B0%D1%83"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ted.com/" TargetMode="External"/><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hyperlink" Target="https://ru.wikipedia.org/wiki/ted_(%d0%ba%d0%be%d0%bd%d1%84%d0%b5%d1%80%d0%b5%d0%bd%d1%86%d0%b8%d1%8f)#%25D0%259A%25D0%25BE%25D0%25BD%25D1%2584%25D0%25B5%25D1%2580%25D0%25B5%25D0%25BD%25D1%2586%25D0%25B8%25D0%25B8_TEDx" TargetMode="External"/><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hyperlink" Target="http://emirsaba.org/sandardi-boyau-isin-ojindarini-e-jasisi-biz-osi-ojinni-bir-ols.html" TargetMode="External"/><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5" Type="http://schemas.openxmlformats.org/officeDocument/2006/relationships/image" Target="../media/image48.jpe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1136553" y="552710"/>
            <a:ext cx="6870893" cy="1695918"/>
          </a:xfrm>
          <a:prstGeom prst="rect">
            <a:avLst/>
          </a:prstGeom>
        </p:spPr>
        <p:txBody>
          <a:bodyPr>
            <a:normAutofit/>
          </a:bodyPr>
          <a:lstStyle/>
          <a:p>
            <a:pPr lvl="0" algn="ctr" defTabSz="418109">
              <a:lnSpc>
                <a:spcPct val="115000"/>
              </a:lnSpc>
              <a:spcBef>
                <a:spcPts val="900"/>
              </a:spcBef>
              <a:defRPr sz="1800"/>
            </a:pPr>
            <a:r>
              <a:rPr lang="kk-KZ" sz="2400" dirty="0" smtClean="0">
                <a:latin typeface="Times New Roman" panose="02020603050405020304" pitchFamily="18" charset="0"/>
                <a:cs typeface="Times New Roman" panose="02020603050405020304" pitchFamily="18" charset="0"/>
              </a:rPr>
              <a:t>Дәріс 12</a:t>
            </a:r>
            <a:br>
              <a:rPr lang="kk-KZ" sz="2400" dirty="0" smtClean="0">
                <a:latin typeface="Times New Roman" panose="02020603050405020304" pitchFamily="18" charset="0"/>
                <a:cs typeface="Times New Roman" panose="02020603050405020304" pitchFamily="18" charset="0"/>
              </a:rPr>
            </a:br>
            <a:r>
              <a:rPr lang="kk-KZ" sz="2400" dirty="0" smtClean="0">
                <a:latin typeface="Times New Roman" panose="02020603050405020304" pitchFamily="18" charset="0"/>
                <a:cs typeface="Times New Roman" panose="02020603050405020304" pitchFamily="18" charset="0"/>
              </a:rPr>
              <a:t>Тақырыбы: Білімнің </a:t>
            </a:r>
            <a:r>
              <a:rPr lang="kk-KZ" sz="2400" dirty="0">
                <a:latin typeface="Times New Roman" panose="02020603050405020304" pitchFamily="18" charset="0"/>
                <a:cs typeface="Times New Roman" panose="02020603050405020304" pitchFamily="18" charset="0"/>
              </a:rPr>
              <a:t>салтанат құруы қоғамдық санаға ықпалы</a:t>
            </a:r>
            <a:endParaRPr sz="2400" b="1" dirty="0">
              <a:uFill>
                <a:solidFill/>
              </a:uFill>
              <a:latin typeface="Times New Roman" panose="02020603050405020304" pitchFamily="18" charset="0"/>
              <a:ea typeface="Times New Roman"/>
              <a:cs typeface="Times New Roman" panose="02020603050405020304" pitchFamily="18" charset="0"/>
              <a:sym typeface="Times New Roman"/>
            </a:endParaRPr>
          </a:p>
        </p:txBody>
      </p:sp>
      <p:pic>
        <p:nvPicPr>
          <p:cNvPr id="183" name="pasted-image.jpg"/>
          <p:cNvPicPr/>
          <p:nvPr/>
        </p:nvPicPr>
        <p:blipFill>
          <a:blip r:embed="rId2">
            <a:extLst/>
          </a:blip>
          <a:srcRect t="25696" b="15006"/>
          <a:stretch>
            <a:fillRect/>
          </a:stretch>
        </p:blipFill>
        <p:spPr>
          <a:xfrm>
            <a:off x="3432696" y="2499742"/>
            <a:ext cx="2405096" cy="157148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idx="1"/>
          </p:nvPr>
        </p:nvSpPr>
        <p:spPr>
          <a:xfrm>
            <a:off x="68701" y="1355612"/>
            <a:ext cx="4036334" cy="766201"/>
          </a:xfrm>
          <a:prstGeom prst="rect">
            <a:avLst/>
          </a:prstGeom>
        </p:spPr>
        <p:txBody>
          <a:bodyPr lIns="0" tIns="0" rIns="0" bIns="0">
            <a:normAutofit/>
          </a:bodyPr>
          <a:lstStyle>
            <a:lvl1pPr marL="0" indent="0">
              <a:buSzTx/>
              <a:buNone/>
              <a:defRPr sz="1800">
                <a:latin typeface="Times New Roman"/>
                <a:ea typeface="Times New Roman"/>
                <a:cs typeface="Times New Roman"/>
                <a:sym typeface="Times New Roman"/>
              </a:defRPr>
            </a:lvl1pPr>
          </a:lstStyle>
          <a:p>
            <a:pPr lvl="0"/>
            <a:r>
              <a:t>Сіз мектептегі тарих пәні бойынша өткен мәліметтер есіңізде ме?</a:t>
            </a:r>
          </a:p>
        </p:txBody>
      </p:sp>
      <p:sp>
        <p:nvSpPr>
          <p:cNvPr id="226" name="Shape 226"/>
          <p:cNvSpPr>
            <a:spLocks noGrp="1"/>
          </p:cNvSpPr>
          <p:nvPr>
            <p:ph type="title"/>
          </p:nvPr>
        </p:nvSpPr>
        <p:spPr>
          <a:xfrm>
            <a:off x="814275" y="392574"/>
            <a:ext cx="5258400" cy="766202"/>
          </a:xfrm>
          <a:prstGeom prst="rect">
            <a:avLst/>
          </a:prstGeom>
        </p:spPr>
        <p:txBody>
          <a:bodyPr lIns="0" tIns="0" rIns="0" bIns="0">
            <a:normAutofit/>
          </a:bodyPr>
          <a:lstStyle>
            <a:lvl1pPr>
              <a:defRPr sz="29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900">
                <a:solidFill>
                  <a:srgbClr val="FFFFFF"/>
                </a:solidFill>
              </a:rPr>
              <a:t>Сауалнама</a:t>
            </a:r>
          </a:p>
        </p:txBody>
      </p:sp>
      <p:grpSp>
        <p:nvGrpSpPr>
          <p:cNvPr id="234" name="Group 234"/>
          <p:cNvGrpSpPr/>
          <p:nvPr/>
        </p:nvGrpSpPr>
        <p:grpSpPr>
          <a:xfrm>
            <a:off x="312466" y="587278"/>
            <a:ext cx="309023" cy="376819"/>
            <a:chOff x="0" y="18"/>
            <a:chExt cx="309022" cy="376818"/>
          </a:xfrm>
        </p:grpSpPr>
        <p:sp>
          <p:nvSpPr>
            <p:cNvPr id="227" name="Shape 227"/>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28" name="Shape 228"/>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29" name="Shape 229"/>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30" name="Shape 230"/>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31" name="Shape 231"/>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32" name="Shape 232"/>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33" name="Shape 233"/>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235" name="Shape 235"/>
          <p:cNvSpPr/>
          <p:nvPr/>
        </p:nvSpPr>
        <p:spPr>
          <a:xfrm>
            <a:off x="4716016" y="1355611"/>
            <a:ext cx="4036334" cy="766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defRPr sz="1800">
                <a:latin typeface="Times New Roman"/>
                <a:ea typeface="Times New Roman"/>
                <a:cs typeface="Times New Roman"/>
                <a:sym typeface="Times New Roman"/>
              </a:defRPr>
            </a:lvl1pPr>
          </a:lstStyle>
          <a:p>
            <a:pPr lvl="0"/>
            <a:r>
              <a:t>Тарих пәні бойынша алған біліміңізді университетте қолдандыңыз ба?</a:t>
            </a:r>
          </a:p>
        </p:txBody>
      </p:sp>
      <p:graphicFrame>
        <p:nvGraphicFramePr>
          <p:cNvPr id="236" name="Chart 236"/>
          <p:cNvGraphicFramePr/>
          <p:nvPr/>
        </p:nvGraphicFramePr>
        <p:xfrm>
          <a:off x="79827" y="2149989"/>
          <a:ext cx="3634741" cy="28636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7" name="Chart 237"/>
          <p:cNvGraphicFramePr/>
          <p:nvPr>
            <p:extLst>
              <p:ext uri="{D42A27DB-BD31-4B8C-83A1-F6EECF244321}">
                <p14:modId xmlns:p14="http://schemas.microsoft.com/office/powerpoint/2010/main" val="3372475474"/>
              </p:ext>
            </p:extLst>
          </p:nvPr>
        </p:nvGraphicFramePr>
        <p:xfrm>
          <a:off x="4696178" y="2098735"/>
          <a:ext cx="3634741" cy="28332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idx="1"/>
          </p:nvPr>
        </p:nvSpPr>
        <p:spPr>
          <a:xfrm>
            <a:off x="68701" y="1271282"/>
            <a:ext cx="4036334" cy="766201"/>
          </a:xfrm>
          <a:prstGeom prst="rect">
            <a:avLst/>
          </a:prstGeom>
        </p:spPr>
        <p:txBody>
          <a:bodyPr lIns="0" tIns="0" rIns="0" bIns="0">
            <a:normAutofit/>
          </a:bodyPr>
          <a:lstStyle>
            <a:lvl1pPr marL="0" indent="0" algn="just">
              <a:spcBef>
                <a:spcPts val="0"/>
              </a:spcBef>
              <a:buClrTx/>
              <a:buSzTx/>
              <a:buFontTx/>
              <a:buNone/>
              <a:defRPr>
                <a:latin typeface="Times New Roman"/>
                <a:ea typeface="Times New Roman"/>
                <a:cs typeface="Times New Roman"/>
                <a:sym typeface="Times New Roman"/>
              </a:defRPr>
            </a:lvl1pPr>
          </a:lstStyle>
          <a:p>
            <a:pPr lvl="0">
              <a:defRPr sz="1800"/>
            </a:pPr>
            <a:r>
              <a:rPr sz="2000"/>
              <a:t>Тарих пәні болашақта Сізге кәсіби деңгейде өсуде қажет болады ма?</a:t>
            </a:r>
          </a:p>
        </p:txBody>
      </p:sp>
      <p:grpSp>
        <p:nvGrpSpPr>
          <p:cNvPr id="247" name="Group 247"/>
          <p:cNvGrpSpPr/>
          <p:nvPr/>
        </p:nvGrpSpPr>
        <p:grpSpPr>
          <a:xfrm>
            <a:off x="312466" y="587278"/>
            <a:ext cx="309023" cy="376819"/>
            <a:chOff x="0" y="18"/>
            <a:chExt cx="309022" cy="376818"/>
          </a:xfrm>
        </p:grpSpPr>
        <p:sp>
          <p:nvSpPr>
            <p:cNvPr id="240" name="Shape 240"/>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41" name="Shape 241"/>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42" name="Shape 242"/>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43" name="Shape 243"/>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44" name="Shape 244"/>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45" name="Shape 245"/>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46" name="Shape 246"/>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248" name="Shape 248"/>
          <p:cNvSpPr/>
          <p:nvPr/>
        </p:nvSpPr>
        <p:spPr>
          <a:xfrm>
            <a:off x="4788024" y="1268504"/>
            <a:ext cx="4036334" cy="766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defRPr sz="2000">
                <a:latin typeface="Times New Roman"/>
                <a:ea typeface="Times New Roman"/>
                <a:cs typeface="Times New Roman"/>
                <a:sym typeface="Times New Roman"/>
              </a:defRPr>
            </a:lvl1pPr>
          </a:lstStyle>
          <a:p>
            <a:pPr lvl="0">
              <a:defRPr sz="1800"/>
            </a:pPr>
            <a:r>
              <a:rPr sz="2000" dirty="0" err="1"/>
              <a:t>Мектепте</a:t>
            </a:r>
            <a:r>
              <a:rPr sz="2000" dirty="0"/>
              <a:t> </a:t>
            </a:r>
            <a:r>
              <a:rPr sz="2000" dirty="0" err="1"/>
              <a:t>тарих</a:t>
            </a:r>
            <a:r>
              <a:rPr sz="2000" dirty="0"/>
              <a:t> </a:t>
            </a:r>
            <a:r>
              <a:rPr sz="2000" dirty="0" err="1"/>
              <a:t>пәнін</a:t>
            </a:r>
            <a:r>
              <a:rPr sz="2000" dirty="0"/>
              <a:t> </a:t>
            </a:r>
            <a:r>
              <a:rPr sz="2000" dirty="0" err="1"/>
              <a:t>меңгеруде</a:t>
            </a:r>
            <a:r>
              <a:rPr sz="2000" dirty="0"/>
              <a:t> </a:t>
            </a:r>
            <a:r>
              <a:rPr sz="2000" dirty="0" err="1"/>
              <a:t>Сізге</a:t>
            </a:r>
            <a:r>
              <a:rPr sz="2000" dirty="0"/>
              <a:t> </a:t>
            </a:r>
            <a:r>
              <a:rPr sz="2000" dirty="0" err="1"/>
              <a:t>қандай</a:t>
            </a:r>
            <a:r>
              <a:rPr sz="2000" dirty="0"/>
              <a:t> </a:t>
            </a:r>
            <a:r>
              <a:rPr sz="2000" dirty="0" err="1"/>
              <a:t>фактор</a:t>
            </a:r>
            <a:r>
              <a:rPr sz="2000" dirty="0"/>
              <a:t> </a:t>
            </a:r>
            <a:r>
              <a:rPr sz="2000" dirty="0" err="1"/>
              <a:t>маңызды</a:t>
            </a:r>
            <a:r>
              <a:rPr sz="2000" dirty="0"/>
              <a:t>?</a:t>
            </a:r>
          </a:p>
        </p:txBody>
      </p:sp>
      <p:graphicFrame>
        <p:nvGraphicFramePr>
          <p:cNvPr id="249" name="Chart 249"/>
          <p:cNvGraphicFramePr/>
          <p:nvPr/>
        </p:nvGraphicFramePr>
        <p:xfrm>
          <a:off x="79827" y="2020379"/>
          <a:ext cx="3634741" cy="28636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0" name="Chart 250"/>
          <p:cNvGraphicFramePr/>
          <p:nvPr>
            <p:extLst>
              <p:ext uri="{D42A27DB-BD31-4B8C-83A1-F6EECF244321}">
                <p14:modId xmlns:p14="http://schemas.microsoft.com/office/powerpoint/2010/main" val="2189550378"/>
              </p:ext>
            </p:extLst>
          </p:nvPr>
        </p:nvGraphicFramePr>
        <p:xfrm>
          <a:off x="4988820" y="2034705"/>
          <a:ext cx="3634741" cy="3092446"/>
        </p:xfrm>
        <a:graphic>
          <a:graphicData uri="http://schemas.openxmlformats.org/drawingml/2006/chart">
            <c:chart xmlns:c="http://schemas.openxmlformats.org/drawingml/2006/chart" xmlns:r="http://schemas.openxmlformats.org/officeDocument/2006/relationships" r:id="rId3"/>
          </a:graphicData>
        </a:graphic>
      </p:graphicFrame>
      <p:sp>
        <p:nvSpPr>
          <p:cNvPr id="251" name="Shape 251"/>
          <p:cNvSpPr>
            <a:spLocks noGrp="1"/>
          </p:cNvSpPr>
          <p:nvPr>
            <p:ph type="title"/>
          </p:nvPr>
        </p:nvSpPr>
        <p:spPr>
          <a:xfrm>
            <a:off x="814275" y="392574"/>
            <a:ext cx="5258400" cy="766202"/>
          </a:xfrm>
          <a:prstGeom prst="rect">
            <a:avLst/>
          </a:prstGeom>
        </p:spPr>
        <p:txBody>
          <a:bodyPr lIns="0" tIns="0" rIns="0" bIns="0">
            <a:normAutofit/>
          </a:bodyPr>
          <a:lstStyle>
            <a:lvl1pPr>
              <a:defRPr sz="29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900">
                <a:solidFill>
                  <a:srgbClr val="FFFFFF"/>
                </a:solidFill>
              </a:rPr>
              <a:t>Сауалнама</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idx="1"/>
          </p:nvPr>
        </p:nvSpPr>
        <p:spPr>
          <a:xfrm>
            <a:off x="274924" y="1786139"/>
            <a:ext cx="3948395" cy="1327316"/>
          </a:xfrm>
          <a:prstGeom prst="rect">
            <a:avLst/>
          </a:prstGeom>
        </p:spPr>
        <p:txBody>
          <a:bodyPr lIns="0" tIns="0" rIns="0" bIns="0">
            <a:normAutofit/>
          </a:bodyPr>
          <a:lstStyle>
            <a:lvl1pPr marL="0" indent="0" algn="just">
              <a:spcBef>
                <a:spcPts val="0"/>
              </a:spcBef>
              <a:buClrTx/>
              <a:buSzTx/>
              <a:buFontTx/>
              <a:buNone/>
              <a:defRPr>
                <a:latin typeface="Times New Roman"/>
                <a:ea typeface="Times New Roman"/>
                <a:cs typeface="Times New Roman"/>
                <a:sym typeface="Times New Roman"/>
              </a:defRPr>
            </a:lvl1pPr>
          </a:lstStyle>
          <a:p>
            <a:pPr lvl="0">
              <a:defRPr sz="1800"/>
            </a:pPr>
            <a:r>
              <a:rPr sz="2000"/>
              <a:t>Мектептегі тарих пәнін меңгеруде мұғалімнің тұлғалық қасиеті маңызды ма?</a:t>
            </a:r>
          </a:p>
        </p:txBody>
      </p:sp>
      <p:grpSp>
        <p:nvGrpSpPr>
          <p:cNvPr id="261" name="Group 261"/>
          <p:cNvGrpSpPr/>
          <p:nvPr/>
        </p:nvGrpSpPr>
        <p:grpSpPr>
          <a:xfrm>
            <a:off x="312466" y="587278"/>
            <a:ext cx="309023" cy="376819"/>
            <a:chOff x="0" y="18"/>
            <a:chExt cx="309022" cy="376818"/>
          </a:xfrm>
        </p:grpSpPr>
        <p:sp>
          <p:nvSpPr>
            <p:cNvPr id="254" name="Shape 254"/>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55" name="Shape 255"/>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56" name="Shape 256"/>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57" name="Shape 257"/>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58" name="Shape 258"/>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59" name="Shape 259"/>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60" name="Shape 260"/>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graphicFrame>
        <p:nvGraphicFramePr>
          <p:cNvPr id="262" name="Chart 262"/>
          <p:cNvGraphicFramePr/>
          <p:nvPr/>
        </p:nvGraphicFramePr>
        <p:xfrm>
          <a:off x="4247544" y="1522567"/>
          <a:ext cx="4064001" cy="3073713"/>
        </p:xfrm>
        <a:graphic>
          <a:graphicData uri="http://schemas.openxmlformats.org/drawingml/2006/chart">
            <c:chart xmlns:c="http://schemas.openxmlformats.org/drawingml/2006/chart" xmlns:r="http://schemas.openxmlformats.org/officeDocument/2006/relationships" r:id="rId2"/>
          </a:graphicData>
        </a:graphic>
      </p:graphicFrame>
      <p:sp>
        <p:nvSpPr>
          <p:cNvPr id="263" name="Shape 263"/>
          <p:cNvSpPr>
            <a:spLocks noGrp="1"/>
          </p:cNvSpPr>
          <p:nvPr>
            <p:ph type="title"/>
          </p:nvPr>
        </p:nvSpPr>
        <p:spPr>
          <a:xfrm>
            <a:off x="814275" y="392574"/>
            <a:ext cx="5258400" cy="766202"/>
          </a:xfrm>
          <a:prstGeom prst="rect">
            <a:avLst/>
          </a:prstGeom>
        </p:spPr>
        <p:txBody>
          <a:bodyPr lIns="0" tIns="0" rIns="0" bIns="0">
            <a:normAutofit/>
          </a:bodyPr>
          <a:lstStyle>
            <a:lvl1pPr>
              <a:defRPr sz="29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900">
                <a:solidFill>
                  <a:srgbClr val="FFFFFF"/>
                </a:solidFill>
              </a:rPr>
              <a:t>Сауалнама</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p:nvPr>
        </p:nvSpPr>
        <p:spPr>
          <a:xfrm>
            <a:off x="814275" y="392574"/>
            <a:ext cx="5258400" cy="766202"/>
          </a:xfrm>
          <a:prstGeom prst="rect">
            <a:avLst/>
          </a:prstGeom>
        </p:spPr>
        <p:txBody>
          <a:bodyPr lIns="0" tIns="0" rIns="0" bIns="0">
            <a:normAutofit/>
          </a:bodyPr>
          <a:lstStyle>
            <a:lvl1pPr>
              <a:defRPr sz="27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700">
                <a:solidFill>
                  <a:srgbClr val="FFFFFF"/>
                </a:solidFill>
              </a:rPr>
              <a:t>Эссе</a:t>
            </a:r>
          </a:p>
        </p:txBody>
      </p:sp>
      <p:grpSp>
        <p:nvGrpSpPr>
          <p:cNvPr id="273" name="Group 273"/>
          <p:cNvGrpSpPr/>
          <p:nvPr/>
        </p:nvGrpSpPr>
        <p:grpSpPr>
          <a:xfrm>
            <a:off x="312466" y="587278"/>
            <a:ext cx="309023" cy="376819"/>
            <a:chOff x="0" y="18"/>
            <a:chExt cx="309022" cy="376818"/>
          </a:xfrm>
        </p:grpSpPr>
        <p:sp>
          <p:nvSpPr>
            <p:cNvPr id="266" name="Shape 266"/>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67" name="Shape 267"/>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68" name="Shape 268"/>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69" name="Shape 269"/>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70" name="Shape 270"/>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71" name="Shape 271"/>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72" name="Shape 272"/>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pic>
        <p:nvPicPr>
          <p:cNvPr id="274" name="image3.jpeg"/>
          <p:cNvPicPr/>
          <p:nvPr/>
        </p:nvPicPr>
        <p:blipFill>
          <a:blip r:embed="rId2">
            <a:extLst/>
          </a:blip>
          <a:stretch>
            <a:fillRect/>
          </a:stretch>
        </p:blipFill>
        <p:spPr>
          <a:xfrm>
            <a:off x="645950" y="1326471"/>
            <a:ext cx="2168030" cy="3726665"/>
          </a:xfrm>
          <a:prstGeom prst="rect">
            <a:avLst/>
          </a:prstGeom>
          <a:ln w="12700">
            <a:miter lim="400000"/>
          </a:ln>
        </p:spPr>
      </p:pic>
      <p:pic>
        <p:nvPicPr>
          <p:cNvPr id="275" name="PHOTO-2018-11-01-17-47-43.jpg"/>
          <p:cNvPicPr/>
          <p:nvPr/>
        </p:nvPicPr>
        <p:blipFill>
          <a:blip r:embed="rId3">
            <a:extLst/>
          </a:blip>
          <a:srcRect l="3909" t="5945" r="3909" b="8545"/>
          <a:stretch>
            <a:fillRect/>
          </a:stretch>
        </p:blipFill>
        <p:spPr>
          <a:xfrm>
            <a:off x="3607313" y="1326475"/>
            <a:ext cx="3013127" cy="3726693"/>
          </a:xfrm>
          <a:prstGeom prst="rect">
            <a:avLst/>
          </a:prstGeom>
          <a:ln w="12700">
            <a:miter lim="400000"/>
          </a:ln>
        </p:spPr>
      </p:pic>
      <p:pic>
        <p:nvPicPr>
          <p:cNvPr id="276" name="pasted-image.jpg"/>
          <p:cNvPicPr/>
          <p:nvPr/>
        </p:nvPicPr>
        <p:blipFill>
          <a:blip r:embed="rId4">
            <a:extLst/>
          </a:blip>
          <a:stretch>
            <a:fillRect/>
          </a:stretch>
        </p:blipFill>
        <p:spPr>
          <a:xfrm>
            <a:off x="7046566" y="130620"/>
            <a:ext cx="2003381" cy="106631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xfrm>
            <a:off x="726734" y="275854"/>
            <a:ext cx="5492401" cy="766201"/>
          </a:xfrm>
          <a:prstGeom prst="rect">
            <a:avLst/>
          </a:prstGeom>
        </p:spPr>
        <p:txBody>
          <a:bodyPr lIns="0" tIns="0" rIns="0" bIns="0">
            <a:normAutofit/>
          </a:bodyPr>
          <a:lstStyle>
            <a:lvl1pPr>
              <a:defRPr sz="2000">
                <a:latin typeface="Times New Roman"/>
                <a:ea typeface="Times New Roman"/>
                <a:cs typeface="Times New Roman"/>
                <a:sym typeface="Times New Roman"/>
              </a:defRPr>
            </a:lvl1pPr>
          </a:lstStyle>
          <a:p>
            <a:pPr lvl="0">
              <a:defRPr sz="1800"/>
            </a:pPr>
            <a:r>
              <a:rPr sz="2000"/>
              <a:t>ЭССЕ ЖӘНЕ САУАЛНАМА НӘТИЖЕСІНДЕ</a:t>
            </a:r>
          </a:p>
        </p:txBody>
      </p:sp>
      <p:grpSp>
        <p:nvGrpSpPr>
          <p:cNvPr id="286" name="Group 286"/>
          <p:cNvGrpSpPr/>
          <p:nvPr/>
        </p:nvGrpSpPr>
        <p:grpSpPr>
          <a:xfrm>
            <a:off x="312466" y="470545"/>
            <a:ext cx="309023" cy="376819"/>
            <a:chOff x="0" y="18"/>
            <a:chExt cx="309022" cy="376818"/>
          </a:xfrm>
        </p:grpSpPr>
        <p:sp>
          <p:nvSpPr>
            <p:cNvPr id="279" name="Shape 279"/>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80" name="Shape 280"/>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81" name="Shape 281"/>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82" name="Shape 282"/>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83" name="Shape 283"/>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84" name="Shape 284"/>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85" name="Shape 285"/>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287" name="Shape 287"/>
          <p:cNvSpPr/>
          <p:nvPr/>
        </p:nvSpPr>
        <p:spPr>
          <a:xfrm>
            <a:off x="2916536" y="2134923"/>
            <a:ext cx="3310928" cy="153847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F3973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lvl="0" algn="ctr">
              <a:defRPr sz="1800"/>
            </a:pPr>
            <a:endParaRPr sz="2000">
              <a:latin typeface="Times New Roman"/>
              <a:ea typeface="Times New Roman"/>
              <a:cs typeface="Times New Roman"/>
              <a:sym typeface="Times New Roman"/>
            </a:endParaRPr>
          </a:p>
          <a:p>
            <a:pPr lvl="0" algn="ctr">
              <a:defRPr sz="1800"/>
            </a:pPr>
            <a:r>
              <a:rPr sz="1900">
                <a:latin typeface="Times New Roman"/>
                <a:ea typeface="Times New Roman"/>
                <a:cs typeface="Times New Roman"/>
                <a:sym typeface="Times New Roman"/>
              </a:rPr>
              <a:t>ТАРИХ ПӘНІ МҰҒАЛІМІНІҢ ТҰЛҒАЛЫҚ ҚАБІЛЕТІ</a:t>
            </a:r>
          </a:p>
        </p:txBody>
      </p:sp>
      <p:pic>
        <p:nvPicPr>
          <p:cNvPr id="288" name="Рисунок 287"/>
          <p:cNvPicPr/>
          <p:nvPr/>
        </p:nvPicPr>
        <p:blipFill>
          <a:blip r:embed="rId2">
            <a:extLst/>
          </a:blip>
          <a:stretch>
            <a:fillRect/>
          </a:stretch>
        </p:blipFill>
        <p:spPr>
          <a:xfrm>
            <a:off x="494569" y="1112125"/>
            <a:ext cx="3097494" cy="1089076"/>
          </a:xfrm>
          <a:prstGeom prst="rect">
            <a:avLst/>
          </a:prstGeom>
          <a:effectLst>
            <a:outerShdw blurRad="38100" dist="23000" dir="5400000" rotWithShape="0">
              <a:srgbClr val="000000">
                <a:alpha val="35000"/>
              </a:srgbClr>
            </a:outerShdw>
          </a:effectLst>
        </p:spPr>
      </p:pic>
      <p:pic>
        <p:nvPicPr>
          <p:cNvPr id="289" name="Рисунок 288"/>
          <p:cNvPicPr/>
          <p:nvPr/>
        </p:nvPicPr>
        <p:blipFill>
          <a:blip r:embed="rId3">
            <a:extLst/>
          </a:blip>
          <a:stretch>
            <a:fillRect/>
          </a:stretch>
        </p:blipFill>
        <p:spPr>
          <a:xfrm>
            <a:off x="5646016" y="1112125"/>
            <a:ext cx="3418692" cy="1089076"/>
          </a:xfrm>
          <a:prstGeom prst="rect">
            <a:avLst/>
          </a:prstGeom>
          <a:effectLst>
            <a:outerShdw blurRad="38100" dist="23000" dir="5400000" rotWithShape="0">
              <a:srgbClr val="000000">
                <a:alpha val="35000"/>
              </a:srgbClr>
            </a:outerShdw>
          </a:effectLst>
        </p:spPr>
      </p:pic>
      <p:pic>
        <p:nvPicPr>
          <p:cNvPr id="290" name="Рисунок 289"/>
          <p:cNvPicPr/>
          <p:nvPr/>
        </p:nvPicPr>
        <p:blipFill>
          <a:blip r:embed="rId4">
            <a:extLst/>
          </a:blip>
          <a:stretch>
            <a:fillRect/>
          </a:stretch>
        </p:blipFill>
        <p:spPr>
          <a:xfrm>
            <a:off x="2150795" y="3928185"/>
            <a:ext cx="4842410" cy="1089076"/>
          </a:xfrm>
          <a:prstGeom prst="rect">
            <a:avLst/>
          </a:prstGeom>
          <a:effectLst>
            <a:outerShdw blurRad="38100" dist="23000" dir="5400000" rotWithShape="0">
              <a:srgbClr val="000000">
                <a:alpha val="35000"/>
              </a:srgbClr>
            </a:outerShdw>
          </a:effectLst>
        </p:spPr>
      </p:pic>
      <p:pic>
        <p:nvPicPr>
          <p:cNvPr id="291" name="pasted-image.png"/>
          <p:cNvPicPr/>
          <p:nvPr/>
        </p:nvPicPr>
        <p:blipFill>
          <a:blip r:embed="rId5">
            <a:extLst/>
          </a:blip>
          <a:stretch>
            <a:fillRect/>
          </a:stretch>
        </p:blipFill>
        <p:spPr>
          <a:xfrm>
            <a:off x="4994285" y="1273562"/>
            <a:ext cx="766201" cy="766201"/>
          </a:xfrm>
          <a:prstGeom prst="rect">
            <a:avLst/>
          </a:prstGeom>
          <a:ln w="12700">
            <a:miter lim="400000"/>
          </a:ln>
        </p:spPr>
      </p:pic>
      <p:pic>
        <p:nvPicPr>
          <p:cNvPr id="292" name="pasted-image.png"/>
          <p:cNvPicPr/>
          <p:nvPr/>
        </p:nvPicPr>
        <p:blipFill>
          <a:blip r:embed="rId5">
            <a:extLst/>
          </a:blip>
          <a:stretch>
            <a:fillRect/>
          </a:stretch>
        </p:blipFill>
        <p:spPr>
          <a:xfrm>
            <a:off x="1493180" y="4089623"/>
            <a:ext cx="766201" cy="766201"/>
          </a:xfrm>
          <a:prstGeom prst="rect">
            <a:avLst/>
          </a:prstGeom>
          <a:ln w="12700">
            <a:miter lim="400000"/>
          </a:ln>
        </p:spPr>
      </p:pic>
      <p:pic>
        <p:nvPicPr>
          <p:cNvPr id="293" name="pasted-image.png"/>
          <p:cNvPicPr/>
          <p:nvPr/>
        </p:nvPicPr>
        <p:blipFill>
          <a:blip r:embed="rId5">
            <a:extLst/>
          </a:blip>
          <a:stretch>
            <a:fillRect/>
          </a:stretch>
        </p:blipFill>
        <p:spPr>
          <a:xfrm>
            <a:off x="-188722" y="1273562"/>
            <a:ext cx="766202" cy="7662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p:cNvSpPr>
          <p:nvPr>
            <p:ph type="title"/>
          </p:nvPr>
        </p:nvSpPr>
        <p:spPr>
          <a:xfrm>
            <a:off x="726734" y="275854"/>
            <a:ext cx="5492401" cy="766201"/>
          </a:xfrm>
          <a:prstGeom prst="rect">
            <a:avLst/>
          </a:prstGeom>
        </p:spPr>
        <p:txBody>
          <a:bodyPr lIns="0" tIns="0" rIns="0" bIns="0">
            <a:normAutofit/>
          </a:bodyPr>
          <a:lstStyle>
            <a:lvl1pPr>
              <a:defRPr sz="2000">
                <a:latin typeface="Times New Roman"/>
                <a:ea typeface="Times New Roman"/>
                <a:cs typeface="Times New Roman"/>
                <a:sym typeface="Times New Roman"/>
              </a:defRPr>
            </a:lvl1pPr>
          </a:lstStyle>
          <a:p>
            <a:pPr lvl="0">
              <a:defRPr sz="1800"/>
            </a:pPr>
            <a:r>
              <a:rPr sz="2000"/>
              <a:t>SMART ТЕХНОЛОГИЯСЫ</a:t>
            </a:r>
          </a:p>
        </p:txBody>
      </p:sp>
      <p:sp>
        <p:nvSpPr>
          <p:cNvPr id="296" name="Shape 296"/>
          <p:cNvSpPr>
            <a:spLocks noGrp="1"/>
          </p:cNvSpPr>
          <p:nvPr>
            <p:ph type="body" idx="1"/>
          </p:nvPr>
        </p:nvSpPr>
        <p:spPr>
          <a:xfrm>
            <a:off x="5381206" y="1030801"/>
            <a:ext cx="3590747" cy="3081898"/>
          </a:xfrm>
          <a:prstGeom prst="rect">
            <a:avLst/>
          </a:prstGeom>
        </p:spPr>
        <p:txBody>
          <a:bodyPr lIns="0" tIns="0" rIns="0" bIns="0" anchor="t">
            <a:normAutofit/>
          </a:bodyPr>
          <a:lstStyle/>
          <a:p>
            <a:pPr marL="0" lvl="0" indent="0">
              <a:spcBef>
                <a:spcPts val="0"/>
              </a:spcBef>
              <a:buClrTx/>
              <a:buSzTx/>
              <a:buFontTx/>
              <a:buNone/>
              <a:defRPr sz="1800"/>
            </a:pPr>
            <a:r>
              <a:rPr sz="2200">
                <a:latin typeface="Times"/>
                <a:ea typeface="Times"/>
                <a:cs typeface="Times"/>
                <a:sym typeface="Times"/>
              </a:rPr>
              <a:t>S- Specific (ерекшілік)</a:t>
            </a:r>
          </a:p>
          <a:p>
            <a:pPr marL="0" lvl="0" indent="0">
              <a:spcBef>
                <a:spcPts val="0"/>
              </a:spcBef>
              <a:buClrTx/>
              <a:buSzTx/>
              <a:buFontTx/>
              <a:buNone/>
              <a:defRPr sz="1800"/>
            </a:pPr>
            <a:r>
              <a:rPr sz="2200">
                <a:latin typeface="Times"/>
                <a:ea typeface="Times"/>
                <a:cs typeface="Times"/>
                <a:sym typeface="Times"/>
              </a:rPr>
              <a:t>M- Measurable (өлшеулі)</a:t>
            </a:r>
          </a:p>
          <a:p>
            <a:pPr marL="0" lvl="0" indent="0">
              <a:spcBef>
                <a:spcPts val="0"/>
              </a:spcBef>
              <a:buClrTx/>
              <a:buSzTx/>
              <a:buFontTx/>
              <a:buNone/>
              <a:defRPr sz="1800"/>
            </a:pPr>
            <a:r>
              <a:rPr sz="2200">
                <a:latin typeface="Times"/>
                <a:ea typeface="Times"/>
                <a:cs typeface="Times"/>
                <a:sym typeface="Times"/>
              </a:rPr>
              <a:t>A- Attainable (қолжетімді)</a:t>
            </a:r>
          </a:p>
          <a:p>
            <a:pPr marL="0" lvl="0" indent="0">
              <a:spcBef>
                <a:spcPts val="0"/>
              </a:spcBef>
              <a:buClrTx/>
              <a:buSzTx/>
              <a:buFontTx/>
              <a:buNone/>
              <a:defRPr sz="1800"/>
            </a:pPr>
            <a:r>
              <a:rPr sz="2200">
                <a:latin typeface="Times"/>
                <a:ea typeface="Times"/>
                <a:cs typeface="Times"/>
                <a:sym typeface="Times"/>
              </a:rPr>
              <a:t>R- Relevant (маңызды ресурс)</a:t>
            </a:r>
          </a:p>
          <a:p>
            <a:pPr marL="0" lvl="0" indent="0">
              <a:spcBef>
                <a:spcPts val="0"/>
              </a:spcBef>
              <a:buClrTx/>
              <a:buSzTx/>
              <a:buFontTx/>
              <a:buNone/>
              <a:defRPr sz="1800"/>
            </a:pPr>
            <a:r>
              <a:rPr sz="2200">
                <a:latin typeface="Times"/>
                <a:ea typeface="Times"/>
                <a:cs typeface="Times"/>
                <a:sym typeface="Times"/>
              </a:rPr>
              <a:t>T- Time-bound (уақыт шектеулігі)</a:t>
            </a:r>
          </a:p>
        </p:txBody>
      </p:sp>
      <p:grpSp>
        <p:nvGrpSpPr>
          <p:cNvPr id="304" name="Group 304"/>
          <p:cNvGrpSpPr/>
          <p:nvPr/>
        </p:nvGrpSpPr>
        <p:grpSpPr>
          <a:xfrm>
            <a:off x="312466" y="470545"/>
            <a:ext cx="309023" cy="376819"/>
            <a:chOff x="0" y="18"/>
            <a:chExt cx="309022" cy="376818"/>
          </a:xfrm>
        </p:grpSpPr>
        <p:sp>
          <p:nvSpPr>
            <p:cNvPr id="297" name="Shape 297"/>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98" name="Shape 298"/>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99" name="Shape 299"/>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00" name="Shape 300"/>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01" name="Shape 301"/>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02" name="Shape 302"/>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03" name="Shape 303"/>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pic>
        <p:nvPicPr>
          <p:cNvPr id="305" name="pasted-image.jpg"/>
          <p:cNvPicPr/>
          <p:nvPr/>
        </p:nvPicPr>
        <p:blipFill>
          <a:blip r:embed="rId2">
            <a:extLst/>
          </a:blip>
          <a:stretch>
            <a:fillRect/>
          </a:stretch>
        </p:blipFill>
        <p:spPr>
          <a:xfrm>
            <a:off x="226652" y="1085352"/>
            <a:ext cx="4919593" cy="3277679"/>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title"/>
          </p:nvPr>
        </p:nvSpPr>
        <p:spPr>
          <a:xfrm>
            <a:off x="814275" y="392574"/>
            <a:ext cx="5258400" cy="766202"/>
          </a:xfrm>
          <a:prstGeom prst="rect">
            <a:avLst/>
          </a:prstGeom>
        </p:spPr>
        <p:txBody>
          <a:bodyPr lIns="0" tIns="0" rIns="0" bIns="0">
            <a:normAutofit/>
          </a:bodyPr>
          <a:lstStyle>
            <a:lvl1pPr>
              <a:defRPr sz="20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000">
                <a:solidFill>
                  <a:srgbClr val="FFFFFF"/>
                </a:solidFill>
              </a:rPr>
              <a:t>SMART ТЕХНОЛОГИЯСЫ</a:t>
            </a:r>
          </a:p>
        </p:txBody>
      </p:sp>
      <p:grpSp>
        <p:nvGrpSpPr>
          <p:cNvPr id="315" name="Group 315"/>
          <p:cNvGrpSpPr/>
          <p:nvPr/>
        </p:nvGrpSpPr>
        <p:grpSpPr>
          <a:xfrm>
            <a:off x="312466" y="587278"/>
            <a:ext cx="309023" cy="376819"/>
            <a:chOff x="0" y="18"/>
            <a:chExt cx="309022" cy="376818"/>
          </a:xfrm>
        </p:grpSpPr>
        <p:sp>
          <p:nvSpPr>
            <p:cNvPr id="308" name="Shape 308"/>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09" name="Shape 309"/>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10" name="Shape 310"/>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11" name="Shape 311"/>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12" name="Shape 312"/>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13" name="Shape 313"/>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14" name="Shape 314"/>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316" name="Shape 316"/>
          <p:cNvSpPr/>
          <p:nvPr/>
        </p:nvSpPr>
        <p:spPr>
          <a:xfrm>
            <a:off x="41696" y="1330765"/>
            <a:ext cx="4780863" cy="39169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14884" lvl="0" indent="-214884" algn="ctr" defTabSz="859536">
              <a:defRPr sz="1800"/>
            </a:pPr>
            <a:r>
              <a:rPr sz="1504">
                <a:latin typeface="Times New Roman"/>
                <a:ea typeface="Times New Roman"/>
                <a:cs typeface="Times New Roman"/>
                <a:sym typeface="Times New Roman"/>
              </a:rPr>
              <a:t>	Қазіргі заманғы ақпараттық қоғам біртіндеп Смарт-қоғамға (Smart Society) қадам басып келеді. Білім берудің дәстүрлі принциптерінен бас тартпай, білім беру жолдары мен әдістерін сапалы өзгерту мүмкіндіктерін туғызу. Әлемде көптеген мемлекеттер Смарт-қоғам бағдарламасын қабылдаған: Нидерланды, Австралия, Корея – «SMART Education»  көшкен </a:t>
            </a:r>
          </a:p>
          <a:p>
            <a:pPr marL="214884" lvl="0" indent="-214884" algn="ctr" defTabSz="859536">
              <a:defRPr sz="1800"/>
            </a:pPr>
            <a:r>
              <a:rPr sz="1504" b="1">
                <a:uFill>
                  <a:solidFill/>
                </a:uFill>
                <a:latin typeface="Times New Roman"/>
                <a:ea typeface="Times New Roman"/>
                <a:cs typeface="Times New Roman"/>
                <a:sym typeface="Times New Roman"/>
              </a:rPr>
              <a:t>Smart оқыту</a:t>
            </a:r>
            <a:r>
              <a:rPr sz="1504">
                <a:uFill>
                  <a:solidFill/>
                </a:uFill>
                <a:latin typeface="Times New Roman"/>
                <a:ea typeface="Times New Roman"/>
                <a:cs typeface="Times New Roman"/>
                <a:sym typeface="Times New Roman"/>
              </a:rPr>
              <a:t> – оқытудың жаңа түрі, қарқынды дамып келе жатқан бірегей үдеріс. Бұл әлеуметтік желілер арқылы білім алу, алмасу, жеке тұлғалық ерекшеліктерді ескере отырып оқыту қызметі, оқушыға бағытталған, бағдарланған, орталықтандырылған оқыту ортасы, ең соңында Smart құрылғыларды пайдалана отырып оқыту деген тұжырымдарды қамтиды. Aлдымен Smart, технология ретінде танылып дамыды</a:t>
            </a:r>
          </a:p>
        </p:txBody>
      </p:sp>
      <p:pic>
        <p:nvPicPr>
          <p:cNvPr id="317" name="pasted-image.jpg"/>
          <p:cNvPicPr/>
          <p:nvPr/>
        </p:nvPicPr>
        <p:blipFill>
          <a:blip r:embed="rId2">
            <a:extLst/>
          </a:blip>
          <a:stretch>
            <a:fillRect/>
          </a:stretch>
        </p:blipFill>
        <p:spPr>
          <a:xfrm>
            <a:off x="4926391" y="1427375"/>
            <a:ext cx="4165082" cy="251857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xfrm>
            <a:off x="814275" y="392574"/>
            <a:ext cx="5258400" cy="766202"/>
          </a:xfrm>
          <a:prstGeom prst="rect">
            <a:avLst/>
          </a:prstGeom>
        </p:spPr>
        <p:txBody>
          <a:bodyPr lIns="0" tIns="0" rIns="0" bIns="0">
            <a:normAutofit/>
          </a:bodyPr>
          <a:lstStyle>
            <a:lvl1pPr>
              <a:defRPr sz="20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000">
                <a:solidFill>
                  <a:srgbClr val="FFFFFF"/>
                </a:solidFill>
              </a:rPr>
              <a:t>SMART ТЕХНОЛОГИЯСЫ</a:t>
            </a:r>
          </a:p>
        </p:txBody>
      </p:sp>
      <p:grpSp>
        <p:nvGrpSpPr>
          <p:cNvPr id="327" name="Group 327"/>
          <p:cNvGrpSpPr/>
          <p:nvPr/>
        </p:nvGrpSpPr>
        <p:grpSpPr>
          <a:xfrm>
            <a:off x="312466" y="587278"/>
            <a:ext cx="309023" cy="376819"/>
            <a:chOff x="0" y="18"/>
            <a:chExt cx="309022" cy="376818"/>
          </a:xfrm>
        </p:grpSpPr>
        <p:sp>
          <p:nvSpPr>
            <p:cNvPr id="320" name="Shape 320"/>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21" name="Shape 321"/>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22" name="Shape 322"/>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23" name="Shape 323"/>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24" name="Shape 324"/>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25" name="Shape 325"/>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26" name="Shape 326"/>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pic>
        <p:nvPicPr>
          <p:cNvPr id="328" name="pasted-image.jpg"/>
          <p:cNvPicPr/>
          <p:nvPr/>
        </p:nvPicPr>
        <p:blipFill>
          <a:blip r:embed="rId2">
            <a:extLst/>
          </a:blip>
          <a:stretch>
            <a:fillRect/>
          </a:stretch>
        </p:blipFill>
        <p:spPr>
          <a:xfrm>
            <a:off x="61001" y="2138585"/>
            <a:ext cx="3031529" cy="2205236"/>
          </a:xfrm>
          <a:prstGeom prst="rect">
            <a:avLst/>
          </a:prstGeom>
          <a:ln w="12700">
            <a:miter lim="400000"/>
          </a:ln>
        </p:spPr>
      </p:pic>
      <p:pic>
        <p:nvPicPr>
          <p:cNvPr id="329" name="Рисунок 328"/>
          <p:cNvPicPr/>
          <p:nvPr/>
        </p:nvPicPr>
        <p:blipFill>
          <a:blip r:embed="rId3">
            <a:extLst/>
          </a:blip>
          <a:stretch>
            <a:fillRect/>
          </a:stretch>
        </p:blipFill>
        <p:spPr>
          <a:xfrm>
            <a:off x="385469" y="1496617"/>
            <a:ext cx="1141248" cy="472787"/>
          </a:xfrm>
          <a:prstGeom prst="rect">
            <a:avLst/>
          </a:prstGeom>
          <a:effectLst>
            <a:outerShdw blurRad="38100" dist="23000" dir="5400000" rotWithShape="0">
              <a:srgbClr val="000000">
                <a:alpha val="35000"/>
              </a:srgbClr>
            </a:outerShdw>
          </a:effectLst>
        </p:spPr>
      </p:pic>
      <p:pic>
        <p:nvPicPr>
          <p:cNvPr id="330" name="pasted-image.jpg"/>
          <p:cNvPicPr/>
          <p:nvPr/>
        </p:nvPicPr>
        <p:blipFill>
          <a:blip r:embed="rId4">
            <a:extLst/>
          </a:blip>
          <a:stretch>
            <a:fillRect/>
          </a:stretch>
        </p:blipFill>
        <p:spPr>
          <a:xfrm>
            <a:off x="3277189" y="1732322"/>
            <a:ext cx="2604334" cy="1953251"/>
          </a:xfrm>
          <a:prstGeom prst="rect">
            <a:avLst/>
          </a:prstGeom>
          <a:ln w="12700">
            <a:miter lim="400000"/>
          </a:ln>
        </p:spPr>
      </p:pic>
      <p:pic>
        <p:nvPicPr>
          <p:cNvPr id="331" name="pasted-image.jpg"/>
          <p:cNvPicPr/>
          <p:nvPr/>
        </p:nvPicPr>
        <p:blipFill>
          <a:blip r:embed="rId5">
            <a:extLst/>
          </a:blip>
          <a:stretch>
            <a:fillRect/>
          </a:stretch>
        </p:blipFill>
        <p:spPr>
          <a:xfrm>
            <a:off x="6066182" y="1496617"/>
            <a:ext cx="3031529" cy="209041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xfrm>
            <a:off x="814275" y="392574"/>
            <a:ext cx="5258400"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Google қосымшалары</a:t>
            </a:r>
          </a:p>
        </p:txBody>
      </p:sp>
      <p:grpSp>
        <p:nvGrpSpPr>
          <p:cNvPr id="341" name="Group 341"/>
          <p:cNvGrpSpPr/>
          <p:nvPr/>
        </p:nvGrpSpPr>
        <p:grpSpPr>
          <a:xfrm>
            <a:off x="312466" y="587278"/>
            <a:ext cx="309023" cy="376819"/>
            <a:chOff x="0" y="18"/>
            <a:chExt cx="309022" cy="376818"/>
          </a:xfrm>
        </p:grpSpPr>
        <p:sp>
          <p:nvSpPr>
            <p:cNvPr id="334" name="Shape 334"/>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35" name="Shape 335"/>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36" name="Shape 336"/>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37" name="Shape 337"/>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38" name="Shape 338"/>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39" name="Shape 339"/>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40" name="Shape 340"/>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342" name="Shape 342"/>
          <p:cNvSpPr/>
          <p:nvPr/>
        </p:nvSpPr>
        <p:spPr>
          <a:xfrm>
            <a:off x="1475964" y="1782446"/>
            <a:ext cx="2177431" cy="517961"/>
          </a:xfrm>
          <a:prstGeom prst="rect">
            <a:avLst/>
          </a:prstGeom>
          <a:solidFill>
            <a:srgbClr val="FFFFFF"/>
          </a:solidFill>
          <a:ln w="25400">
            <a:solidFill>
              <a:srgbClr val="3A81B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91424" tIns="91424" rIns="91424" bIns="91424">
            <a:normAutofit/>
          </a:bodyPr>
          <a:lstStyle>
            <a:lvl1pPr algn="ctr">
              <a:defRPr sz="2100">
                <a:latin typeface="Times New Roman"/>
                <a:ea typeface="Times New Roman"/>
                <a:cs typeface="Times New Roman"/>
                <a:sym typeface="Times New Roman"/>
              </a:defRPr>
            </a:lvl1pPr>
          </a:lstStyle>
          <a:p>
            <a:pPr lvl="0">
              <a:defRPr sz="1800"/>
            </a:pPr>
            <a:r>
              <a:rPr sz="2100"/>
              <a:t>myaccount.google</a:t>
            </a:r>
          </a:p>
        </p:txBody>
      </p:sp>
      <p:pic>
        <p:nvPicPr>
          <p:cNvPr id="343" name="pasted-image.jpg"/>
          <p:cNvPicPr/>
          <p:nvPr/>
        </p:nvPicPr>
        <p:blipFill>
          <a:blip r:embed="rId2">
            <a:extLst/>
          </a:blip>
          <a:srcRect l="45201" t="9202" r="45201" b="72225"/>
          <a:stretch>
            <a:fillRect/>
          </a:stretch>
        </p:blipFill>
        <p:spPr>
          <a:xfrm>
            <a:off x="276754" y="1508621"/>
            <a:ext cx="882139" cy="1065565"/>
          </a:xfrm>
          <a:prstGeom prst="rect">
            <a:avLst/>
          </a:prstGeom>
          <a:ln w="12700">
            <a:solidFill>
              <a:srgbClr val="DDDDDD"/>
            </a:solidFill>
            <a:miter lim="400000"/>
          </a:ln>
        </p:spPr>
      </p:pic>
      <p:pic>
        <p:nvPicPr>
          <p:cNvPr id="344" name="pasted-image.jpg"/>
          <p:cNvPicPr/>
          <p:nvPr/>
        </p:nvPicPr>
        <p:blipFill>
          <a:blip r:embed="rId3">
            <a:extLst/>
          </a:blip>
          <a:srcRect l="13328" r="13328"/>
          <a:stretch>
            <a:fillRect/>
          </a:stretch>
        </p:blipFill>
        <p:spPr>
          <a:xfrm>
            <a:off x="4465752" y="1547515"/>
            <a:ext cx="1288193" cy="987977"/>
          </a:xfrm>
          <a:prstGeom prst="rect">
            <a:avLst/>
          </a:prstGeom>
          <a:ln w="12700">
            <a:miter lim="400000"/>
          </a:ln>
        </p:spPr>
      </p:pic>
      <p:pic>
        <p:nvPicPr>
          <p:cNvPr id="345" name="pasted-image.png"/>
          <p:cNvPicPr/>
          <p:nvPr/>
        </p:nvPicPr>
        <p:blipFill>
          <a:blip r:embed="rId4">
            <a:extLst/>
          </a:blip>
          <a:stretch>
            <a:fillRect/>
          </a:stretch>
        </p:blipFill>
        <p:spPr>
          <a:xfrm>
            <a:off x="178726" y="2752033"/>
            <a:ext cx="1078311" cy="1078311"/>
          </a:xfrm>
          <a:prstGeom prst="rect">
            <a:avLst/>
          </a:prstGeom>
          <a:ln w="12700">
            <a:miter lim="400000"/>
          </a:ln>
        </p:spPr>
      </p:pic>
      <p:sp>
        <p:nvSpPr>
          <p:cNvPr id="346" name="Shape 346"/>
          <p:cNvSpPr/>
          <p:nvPr/>
        </p:nvSpPr>
        <p:spPr>
          <a:xfrm>
            <a:off x="1475964" y="2936777"/>
            <a:ext cx="2177431" cy="517961"/>
          </a:xfrm>
          <a:prstGeom prst="rect">
            <a:avLst/>
          </a:prstGeom>
          <a:solidFill>
            <a:srgbClr val="FFFFFF"/>
          </a:solidFill>
          <a:ln w="25400">
            <a:solidFill>
              <a:srgbClr val="3A81B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91424" tIns="91424" rIns="91424" bIns="91424">
            <a:normAutofit/>
          </a:bodyPr>
          <a:lstStyle>
            <a:lvl1pPr algn="ctr">
              <a:defRPr sz="1900">
                <a:latin typeface="Times New Roman"/>
                <a:ea typeface="Times New Roman"/>
                <a:cs typeface="Times New Roman"/>
                <a:sym typeface="Times New Roman"/>
              </a:defRPr>
            </a:lvl1pPr>
          </a:lstStyle>
          <a:p>
            <a:pPr lvl="0">
              <a:defRPr sz="1800"/>
            </a:pPr>
            <a:r>
              <a:rPr sz="1900"/>
              <a:t>keep.google</a:t>
            </a:r>
          </a:p>
        </p:txBody>
      </p:sp>
      <p:sp>
        <p:nvSpPr>
          <p:cNvPr id="347" name="Shape 347"/>
          <p:cNvSpPr/>
          <p:nvPr/>
        </p:nvSpPr>
        <p:spPr>
          <a:xfrm>
            <a:off x="6032231" y="1782446"/>
            <a:ext cx="2177431" cy="517961"/>
          </a:xfrm>
          <a:prstGeom prst="rect">
            <a:avLst/>
          </a:prstGeom>
          <a:solidFill>
            <a:srgbClr val="FFFFFF"/>
          </a:solidFill>
          <a:ln w="25400">
            <a:solidFill>
              <a:srgbClr val="3A81B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91424" tIns="91424" rIns="91424" bIns="91424">
            <a:normAutofit/>
          </a:bodyPr>
          <a:lstStyle>
            <a:lvl1pPr algn="ctr">
              <a:defRPr sz="1900">
                <a:latin typeface="Times New Roman"/>
                <a:ea typeface="Times New Roman"/>
                <a:cs typeface="Times New Roman"/>
                <a:sym typeface="Times New Roman"/>
              </a:defRPr>
            </a:lvl1pPr>
          </a:lstStyle>
          <a:p>
            <a:pPr lvl="0">
              <a:defRPr sz="1800"/>
            </a:pPr>
            <a:r>
              <a:rPr sz="1900"/>
              <a:t>translate.google </a:t>
            </a:r>
          </a:p>
        </p:txBody>
      </p:sp>
      <p:sp>
        <p:nvSpPr>
          <p:cNvPr id="348" name="Shape 348"/>
          <p:cNvSpPr/>
          <p:nvPr/>
        </p:nvSpPr>
        <p:spPr>
          <a:xfrm>
            <a:off x="6032231" y="2936777"/>
            <a:ext cx="2177431" cy="517961"/>
          </a:xfrm>
          <a:prstGeom prst="rect">
            <a:avLst/>
          </a:prstGeom>
          <a:solidFill>
            <a:srgbClr val="FFFFFF"/>
          </a:solidFill>
          <a:ln w="25400">
            <a:solidFill>
              <a:srgbClr val="3A81B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91424" tIns="91424" rIns="91424" bIns="91424">
            <a:normAutofit/>
          </a:bodyPr>
          <a:lstStyle>
            <a:lvl1pPr algn="ctr">
              <a:defRPr sz="1900">
                <a:latin typeface="Times New Roman"/>
                <a:ea typeface="Times New Roman"/>
                <a:cs typeface="Times New Roman"/>
                <a:sym typeface="Times New Roman"/>
              </a:defRPr>
            </a:lvl1pPr>
          </a:lstStyle>
          <a:p>
            <a:pPr lvl="0">
              <a:defRPr sz="1800"/>
            </a:pPr>
            <a:r>
              <a:rPr sz="1900"/>
              <a:t>www.blogger.com</a:t>
            </a:r>
          </a:p>
        </p:txBody>
      </p:sp>
      <p:pic>
        <p:nvPicPr>
          <p:cNvPr id="349" name="pasted-image.png"/>
          <p:cNvPicPr/>
          <p:nvPr/>
        </p:nvPicPr>
        <p:blipFill>
          <a:blip r:embed="rId5">
            <a:extLst/>
          </a:blip>
          <a:stretch>
            <a:fillRect/>
          </a:stretch>
        </p:blipFill>
        <p:spPr>
          <a:xfrm>
            <a:off x="178726" y="3810934"/>
            <a:ext cx="1078311" cy="1078310"/>
          </a:xfrm>
          <a:prstGeom prst="rect">
            <a:avLst/>
          </a:prstGeom>
          <a:ln w="12700">
            <a:miter lim="400000"/>
          </a:ln>
        </p:spPr>
      </p:pic>
      <p:sp>
        <p:nvSpPr>
          <p:cNvPr id="350" name="Shape 350"/>
          <p:cNvSpPr/>
          <p:nvPr/>
        </p:nvSpPr>
        <p:spPr>
          <a:xfrm>
            <a:off x="1475964" y="4091109"/>
            <a:ext cx="2177431" cy="517960"/>
          </a:xfrm>
          <a:prstGeom prst="rect">
            <a:avLst/>
          </a:prstGeom>
          <a:solidFill>
            <a:srgbClr val="FFFFFF"/>
          </a:solidFill>
          <a:ln w="25400">
            <a:solidFill>
              <a:srgbClr val="3A81B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91424" tIns="91424" rIns="91424" bIns="91424">
            <a:normAutofit/>
          </a:bodyPr>
          <a:lstStyle/>
          <a:p>
            <a:pPr lvl="0">
              <a:defRPr sz="1800"/>
            </a:pPr>
            <a:r>
              <a:rPr sz="1900">
                <a:uFill>
                  <a:solidFill/>
                </a:uFill>
                <a:latin typeface="Times New Roman"/>
                <a:ea typeface="Times New Roman"/>
                <a:cs typeface="Times New Roman"/>
                <a:sym typeface="Times New Roman"/>
              </a:rPr>
              <a:t>www.youtube.com</a:t>
            </a:r>
          </a:p>
        </p:txBody>
      </p:sp>
      <p:pic>
        <p:nvPicPr>
          <p:cNvPr id="351" name="pasted-image.jpg"/>
          <p:cNvPicPr/>
          <p:nvPr/>
        </p:nvPicPr>
        <p:blipFill>
          <a:blip r:embed="rId6">
            <a:extLst/>
          </a:blip>
          <a:srcRect r="69902"/>
          <a:stretch>
            <a:fillRect/>
          </a:stretch>
        </p:blipFill>
        <p:spPr>
          <a:xfrm>
            <a:off x="4716626" y="2755417"/>
            <a:ext cx="1078310" cy="1088243"/>
          </a:xfrm>
          <a:prstGeom prst="rect">
            <a:avLst/>
          </a:prstGeom>
          <a:ln w="12700">
            <a:miter lim="400000"/>
          </a:ln>
        </p:spPr>
      </p:pic>
      <p:pic>
        <p:nvPicPr>
          <p:cNvPr id="352" name="pasted-image.png"/>
          <p:cNvPicPr/>
          <p:nvPr/>
        </p:nvPicPr>
        <p:blipFill>
          <a:blip r:embed="rId7">
            <a:extLst/>
          </a:blip>
          <a:stretch>
            <a:fillRect/>
          </a:stretch>
        </p:blipFill>
        <p:spPr>
          <a:xfrm>
            <a:off x="4935825" y="3938126"/>
            <a:ext cx="2208121" cy="82392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p:cNvSpPr>
          <p:nvPr>
            <p:ph type="title"/>
          </p:nvPr>
        </p:nvSpPr>
        <p:spPr>
          <a:xfrm>
            <a:off x="814275" y="392574"/>
            <a:ext cx="5258400"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Google қосымшалары</a:t>
            </a:r>
          </a:p>
        </p:txBody>
      </p:sp>
      <p:grpSp>
        <p:nvGrpSpPr>
          <p:cNvPr id="362" name="Group 362"/>
          <p:cNvGrpSpPr/>
          <p:nvPr/>
        </p:nvGrpSpPr>
        <p:grpSpPr>
          <a:xfrm>
            <a:off x="312466" y="587278"/>
            <a:ext cx="309023" cy="376819"/>
            <a:chOff x="0" y="18"/>
            <a:chExt cx="309022" cy="376818"/>
          </a:xfrm>
        </p:grpSpPr>
        <p:sp>
          <p:nvSpPr>
            <p:cNvPr id="355" name="Shape 355"/>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56" name="Shape 356"/>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357" name="Shape 357"/>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58" name="Shape 358"/>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59" name="Shape 359"/>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60" name="Shape 360"/>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361" name="Shape 361"/>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pic>
        <p:nvPicPr>
          <p:cNvPr id="363" name="pasted-image.jpg"/>
          <p:cNvPicPr/>
          <p:nvPr/>
        </p:nvPicPr>
        <p:blipFill>
          <a:blip r:embed="rId2">
            <a:extLst/>
          </a:blip>
          <a:stretch>
            <a:fillRect/>
          </a:stretch>
        </p:blipFill>
        <p:spPr>
          <a:xfrm>
            <a:off x="1201211" y="1243615"/>
            <a:ext cx="6741578" cy="379775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body" idx="1"/>
          </p:nvPr>
        </p:nvSpPr>
        <p:spPr>
          <a:xfrm>
            <a:off x="1866709" y="725302"/>
            <a:ext cx="6330967" cy="1069684"/>
          </a:xfrm>
          <a:prstGeom prst="rect">
            <a:avLst/>
          </a:prstGeom>
        </p:spPr>
        <p:txBody>
          <a:bodyPr>
            <a:normAutofit lnSpcReduction="10000"/>
          </a:bodyPr>
          <a:lstStyle/>
          <a:p>
            <a:pPr marL="0" lvl="0" indent="0" algn="just" defTabSz="260756">
              <a:spcBef>
                <a:spcPts val="0"/>
              </a:spcBef>
              <a:buClrTx/>
              <a:buSzTx/>
              <a:buFontTx/>
              <a:buNone/>
              <a:defRPr sz="1800"/>
            </a:pP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жаратылысынан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өзіне</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айтылғанның</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бәрін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жете</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түсінген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көрген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естіген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және</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аңғарған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нәрселердің</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бәрін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жадында</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жақсы</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сақтайтын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ешнәрсені</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ұмытпайтын</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алғыр</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да</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аңғарымпаз</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ақыл</a:t>
            </a:r>
            <a:r>
              <a:rPr sz="1392" b="1" i="1" dirty="0">
                <a:uFill>
                  <a:solidFill/>
                </a:uFill>
                <a:latin typeface="Times New Roman"/>
                <a:ea typeface="Times New Roman"/>
                <a:cs typeface="Times New Roman"/>
                <a:sym typeface="Times New Roman"/>
              </a:rPr>
              <a:t> </a:t>
            </a:r>
            <a:r>
              <a:rPr sz="1392" b="1" i="1" dirty="0" err="1">
                <a:uFill>
                  <a:solidFill/>
                </a:uFill>
                <a:latin typeface="Times New Roman"/>
                <a:ea typeface="Times New Roman"/>
                <a:cs typeface="Times New Roman"/>
                <a:sym typeface="Times New Roman"/>
              </a:rPr>
              <a:t>иесі</a:t>
            </a:r>
            <a:r>
              <a:rPr sz="1392" b="1" i="1" dirty="0" smtClean="0">
                <a:uFill>
                  <a:solidFill/>
                </a:uFill>
                <a:latin typeface="Times New Roman"/>
                <a:ea typeface="Times New Roman"/>
                <a:cs typeface="Times New Roman"/>
                <a:sym typeface="Times New Roman"/>
              </a:rPr>
              <a:t>…</a:t>
            </a:r>
            <a:endParaRPr lang="kk-KZ" sz="1392" b="1" i="1" dirty="0" smtClean="0">
              <a:uFill>
                <a:solidFill/>
              </a:uFill>
              <a:latin typeface="Times New Roman"/>
              <a:ea typeface="Times New Roman"/>
              <a:cs typeface="Times New Roman"/>
              <a:sym typeface="Times New Roman"/>
            </a:endParaRPr>
          </a:p>
          <a:p>
            <a:pPr marL="0" lvl="0" indent="0" algn="just" defTabSz="260756">
              <a:spcBef>
                <a:spcPts val="0"/>
              </a:spcBef>
              <a:buClrTx/>
              <a:buSzTx/>
              <a:buFontTx/>
              <a:buNone/>
              <a:defRPr sz="1800"/>
            </a:pPr>
            <a:endParaRPr sz="1392" b="1" i="1" dirty="0">
              <a:uFill>
                <a:solidFill/>
              </a:uFill>
              <a:latin typeface="Times New Roman"/>
              <a:ea typeface="Times New Roman"/>
              <a:cs typeface="Times New Roman"/>
              <a:sym typeface="Times New Roman"/>
            </a:endParaRPr>
          </a:p>
          <a:p>
            <a:pPr marL="0" lvl="0" indent="0" algn="r" defTabSz="260756">
              <a:spcBef>
                <a:spcPts val="0"/>
              </a:spcBef>
              <a:buClrTx/>
              <a:buSzTx/>
              <a:buFontTx/>
              <a:buNone/>
              <a:defRPr sz="1800"/>
            </a:pPr>
            <a:r>
              <a:rPr sz="1624" dirty="0" err="1">
                <a:uFill>
                  <a:solidFill/>
                </a:uFill>
                <a:latin typeface="Times New Roman"/>
                <a:ea typeface="Times New Roman"/>
                <a:cs typeface="Times New Roman"/>
                <a:sym typeface="Times New Roman"/>
              </a:rPr>
              <a:t>Әл-Фараби</a:t>
            </a:r>
            <a:endParaRPr sz="1624" dirty="0">
              <a:uFill>
                <a:solidFill/>
              </a:uFill>
              <a:latin typeface="Times New Roman"/>
              <a:ea typeface="Times New Roman"/>
              <a:cs typeface="Times New Roman"/>
              <a:sym typeface="Times New Roman"/>
            </a:endParaRPr>
          </a:p>
        </p:txBody>
      </p:sp>
      <p:sp>
        <p:nvSpPr>
          <p:cNvPr id="186" name="Shape 186"/>
          <p:cNvSpPr/>
          <p:nvPr/>
        </p:nvSpPr>
        <p:spPr>
          <a:xfrm>
            <a:off x="896904" y="621810"/>
            <a:ext cx="923991" cy="851308"/>
          </a:xfrm>
          <a:custGeom>
            <a:avLst/>
            <a:gdLst/>
            <a:ahLst/>
            <a:cxnLst>
              <a:cxn ang="0">
                <a:pos x="wd2" y="hd2"/>
              </a:cxn>
              <a:cxn ang="5400000">
                <a:pos x="wd2" y="hd2"/>
              </a:cxn>
              <a:cxn ang="10800000">
                <a:pos x="wd2" y="hd2"/>
              </a:cxn>
              <a:cxn ang="16200000">
                <a:pos x="wd2" y="hd2"/>
              </a:cxn>
            </a:cxnLst>
            <a:rect l="0" t="0" r="r" b="b"/>
            <a:pathLst>
              <a:path w="21600" h="21600" extrusionOk="0">
                <a:moveTo>
                  <a:pt x="11821" y="717"/>
                </a:moveTo>
                <a:lnTo>
                  <a:pt x="12387" y="785"/>
                </a:lnTo>
                <a:lnTo>
                  <a:pt x="12953" y="853"/>
                </a:lnTo>
                <a:lnTo>
                  <a:pt x="13488" y="955"/>
                </a:lnTo>
                <a:lnTo>
                  <a:pt x="14054" y="1092"/>
                </a:lnTo>
                <a:lnTo>
                  <a:pt x="14588" y="1262"/>
                </a:lnTo>
                <a:lnTo>
                  <a:pt x="15123" y="1467"/>
                </a:lnTo>
                <a:lnTo>
                  <a:pt x="15625" y="1707"/>
                </a:lnTo>
                <a:lnTo>
                  <a:pt x="16129" y="1979"/>
                </a:lnTo>
                <a:lnTo>
                  <a:pt x="16790" y="2388"/>
                </a:lnTo>
                <a:lnTo>
                  <a:pt x="17450" y="2833"/>
                </a:lnTo>
                <a:lnTo>
                  <a:pt x="18047" y="3310"/>
                </a:lnTo>
                <a:lnTo>
                  <a:pt x="18361" y="3583"/>
                </a:lnTo>
                <a:lnTo>
                  <a:pt x="18613" y="3857"/>
                </a:lnTo>
                <a:lnTo>
                  <a:pt x="18518" y="4026"/>
                </a:lnTo>
                <a:lnTo>
                  <a:pt x="18487" y="4231"/>
                </a:lnTo>
                <a:lnTo>
                  <a:pt x="18487" y="4300"/>
                </a:lnTo>
                <a:lnTo>
                  <a:pt x="18518" y="4333"/>
                </a:lnTo>
                <a:lnTo>
                  <a:pt x="18613" y="4402"/>
                </a:lnTo>
                <a:lnTo>
                  <a:pt x="18707" y="4402"/>
                </a:lnTo>
                <a:lnTo>
                  <a:pt x="18801" y="4333"/>
                </a:lnTo>
                <a:lnTo>
                  <a:pt x="18896" y="4197"/>
                </a:lnTo>
                <a:lnTo>
                  <a:pt x="19210" y="4607"/>
                </a:lnTo>
                <a:lnTo>
                  <a:pt x="19084" y="4709"/>
                </a:lnTo>
                <a:lnTo>
                  <a:pt x="18990" y="4812"/>
                </a:lnTo>
                <a:lnTo>
                  <a:pt x="18865" y="5050"/>
                </a:lnTo>
                <a:lnTo>
                  <a:pt x="18832" y="5152"/>
                </a:lnTo>
                <a:lnTo>
                  <a:pt x="18832" y="5290"/>
                </a:lnTo>
                <a:lnTo>
                  <a:pt x="18865" y="5324"/>
                </a:lnTo>
                <a:lnTo>
                  <a:pt x="18927" y="5324"/>
                </a:lnTo>
                <a:lnTo>
                  <a:pt x="19021" y="5290"/>
                </a:lnTo>
                <a:lnTo>
                  <a:pt x="19210" y="5188"/>
                </a:lnTo>
                <a:lnTo>
                  <a:pt x="19493" y="5050"/>
                </a:lnTo>
                <a:lnTo>
                  <a:pt x="19650" y="5357"/>
                </a:lnTo>
                <a:lnTo>
                  <a:pt x="19776" y="5699"/>
                </a:lnTo>
                <a:lnTo>
                  <a:pt x="19525" y="5802"/>
                </a:lnTo>
                <a:lnTo>
                  <a:pt x="19398" y="5869"/>
                </a:lnTo>
                <a:lnTo>
                  <a:pt x="19273" y="5938"/>
                </a:lnTo>
                <a:lnTo>
                  <a:pt x="19242" y="6040"/>
                </a:lnTo>
                <a:lnTo>
                  <a:pt x="19242" y="6143"/>
                </a:lnTo>
                <a:lnTo>
                  <a:pt x="19304" y="6211"/>
                </a:lnTo>
                <a:lnTo>
                  <a:pt x="19398" y="6245"/>
                </a:lnTo>
                <a:lnTo>
                  <a:pt x="19556" y="6245"/>
                </a:lnTo>
                <a:lnTo>
                  <a:pt x="19681" y="6211"/>
                </a:lnTo>
                <a:lnTo>
                  <a:pt x="19933" y="6143"/>
                </a:lnTo>
                <a:lnTo>
                  <a:pt x="20122" y="6893"/>
                </a:lnTo>
                <a:lnTo>
                  <a:pt x="19902" y="6962"/>
                </a:lnTo>
                <a:lnTo>
                  <a:pt x="19681" y="7098"/>
                </a:lnTo>
                <a:lnTo>
                  <a:pt x="19493" y="7269"/>
                </a:lnTo>
                <a:lnTo>
                  <a:pt x="19431" y="7371"/>
                </a:lnTo>
                <a:lnTo>
                  <a:pt x="19398" y="7473"/>
                </a:lnTo>
                <a:lnTo>
                  <a:pt x="19398" y="7542"/>
                </a:lnTo>
                <a:lnTo>
                  <a:pt x="19431" y="7576"/>
                </a:lnTo>
                <a:lnTo>
                  <a:pt x="19462" y="7610"/>
                </a:lnTo>
                <a:lnTo>
                  <a:pt x="19525" y="7645"/>
                </a:lnTo>
                <a:lnTo>
                  <a:pt x="19650" y="7645"/>
                </a:lnTo>
                <a:lnTo>
                  <a:pt x="19776" y="7610"/>
                </a:lnTo>
                <a:lnTo>
                  <a:pt x="19997" y="7507"/>
                </a:lnTo>
                <a:lnTo>
                  <a:pt x="20279" y="7440"/>
                </a:lnTo>
                <a:lnTo>
                  <a:pt x="20405" y="8054"/>
                </a:lnTo>
                <a:lnTo>
                  <a:pt x="20185" y="8156"/>
                </a:lnTo>
                <a:lnTo>
                  <a:pt x="19964" y="8224"/>
                </a:lnTo>
                <a:lnTo>
                  <a:pt x="19776" y="8326"/>
                </a:lnTo>
                <a:lnTo>
                  <a:pt x="19587" y="8464"/>
                </a:lnTo>
                <a:lnTo>
                  <a:pt x="19398" y="8600"/>
                </a:lnTo>
                <a:lnTo>
                  <a:pt x="19398" y="8702"/>
                </a:lnTo>
                <a:lnTo>
                  <a:pt x="19431" y="8736"/>
                </a:lnTo>
                <a:lnTo>
                  <a:pt x="19902" y="8736"/>
                </a:lnTo>
                <a:lnTo>
                  <a:pt x="20310" y="8668"/>
                </a:lnTo>
                <a:lnTo>
                  <a:pt x="20562" y="8633"/>
                </a:lnTo>
                <a:lnTo>
                  <a:pt x="20719" y="9248"/>
                </a:lnTo>
                <a:lnTo>
                  <a:pt x="20374" y="9384"/>
                </a:lnTo>
                <a:lnTo>
                  <a:pt x="20091" y="9486"/>
                </a:lnTo>
                <a:lnTo>
                  <a:pt x="19619" y="9691"/>
                </a:lnTo>
                <a:lnTo>
                  <a:pt x="19556" y="9726"/>
                </a:lnTo>
                <a:lnTo>
                  <a:pt x="19462" y="9793"/>
                </a:lnTo>
                <a:lnTo>
                  <a:pt x="19431" y="9862"/>
                </a:lnTo>
                <a:lnTo>
                  <a:pt x="19398" y="9931"/>
                </a:lnTo>
                <a:lnTo>
                  <a:pt x="19431" y="9895"/>
                </a:lnTo>
                <a:lnTo>
                  <a:pt x="19398" y="9964"/>
                </a:lnTo>
                <a:lnTo>
                  <a:pt x="19398" y="9998"/>
                </a:lnTo>
                <a:lnTo>
                  <a:pt x="19493" y="10100"/>
                </a:lnTo>
                <a:lnTo>
                  <a:pt x="19650" y="10135"/>
                </a:lnTo>
                <a:lnTo>
                  <a:pt x="19902" y="10135"/>
                </a:lnTo>
                <a:lnTo>
                  <a:pt x="20468" y="9998"/>
                </a:lnTo>
                <a:lnTo>
                  <a:pt x="20813" y="9895"/>
                </a:lnTo>
                <a:lnTo>
                  <a:pt x="20813" y="10817"/>
                </a:lnTo>
                <a:lnTo>
                  <a:pt x="20719" y="10817"/>
                </a:lnTo>
                <a:lnTo>
                  <a:pt x="20247" y="10886"/>
                </a:lnTo>
                <a:lnTo>
                  <a:pt x="19808" y="10919"/>
                </a:lnTo>
                <a:lnTo>
                  <a:pt x="19336" y="10988"/>
                </a:lnTo>
                <a:lnTo>
                  <a:pt x="18865" y="11124"/>
                </a:lnTo>
                <a:lnTo>
                  <a:pt x="18832" y="11159"/>
                </a:lnTo>
                <a:lnTo>
                  <a:pt x="18832" y="11226"/>
                </a:lnTo>
                <a:lnTo>
                  <a:pt x="18865" y="11261"/>
                </a:lnTo>
                <a:lnTo>
                  <a:pt x="19808" y="11431"/>
                </a:lnTo>
                <a:lnTo>
                  <a:pt x="20028" y="11466"/>
                </a:lnTo>
                <a:lnTo>
                  <a:pt x="20279" y="11500"/>
                </a:lnTo>
                <a:lnTo>
                  <a:pt x="20499" y="11466"/>
                </a:lnTo>
                <a:lnTo>
                  <a:pt x="20719" y="11397"/>
                </a:lnTo>
                <a:lnTo>
                  <a:pt x="20719" y="11466"/>
                </a:lnTo>
                <a:lnTo>
                  <a:pt x="20593" y="12012"/>
                </a:lnTo>
                <a:lnTo>
                  <a:pt x="20436" y="12524"/>
                </a:lnTo>
                <a:lnTo>
                  <a:pt x="20059" y="12455"/>
                </a:lnTo>
                <a:lnTo>
                  <a:pt x="19681" y="12388"/>
                </a:lnTo>
                <a:lnTo>
                  <a:pt x="19398" y="12319"/>
                </a:lnTo>
                <a:lnTo>
                  <a:pt x="19115" y="12285"/>
                </a:lnTo>
                <a:lnTo>
                  <a:pt x="18518" y="12319"/>
                </a:lnTo>
                <a:lnTo>
                  <a:pt x="18487" y="12319"/>
                </a:lnTo>
                <a:lnTo>
                  <a:pt x="18487" y="12388"/>
                </a:lnTo>
                <a:lnTo>
                  <a:pt x="18518" y="12388"/>
                </a:lnTo>
                <a:lnTo>
                  <a:pt x="18707" y="12455"/>
                </a:lnTo>
                <a:lnTo>
                  <a:pt x="18896" y="12557"/>
                </a:lnTo>
                <a:lnTo>
                  <a:pt x="19336" y="12797"/>
                </a:lnTo>
                <a:lnTo>
                  <a:pt x="19745" y="13002"/>
                </a:lnTo>
                <a:lnTo>
                  <a:pt x="19964" y="13069"/>
                </a:lnTo>
                <a:lnTo>
                  <a:pt x="20185" y="13138"/>
                </a:lnTo>
                <a:lnTo>
                  <a:pt x="20028" y="13514"/>
                </a:lnTo>
                <a:lnTo>
                  <a:pt x="19839" y="13888"/>
                </a:lnTo>
                <a:lnTo>
                  <a:pt x="19556" y="13718"/>
                </a:lnTo>
                <a:lnTo>
                  <a:pt x="19273" y="13581"/>
                </a:lnTo>
                <a:lnTo>
                  <a:pt x="18644" y="13411"/>
                </a:lnTo>
                <a:lnTo>
                  <a:pt x="18361" y="13309"/>
                </a:lnTo>
                <a:lnTo>
                  <a:pt x="18016" y="13240"/>
                </a:lnTo>
                <a:lnTo>
                  <a:pt x="17700" y="13207"/>
                </a:lnTo>
                <a:lnTo>
                  <a:pt x="17512" y="13207"/>
                </a:lnTo>
                <a:lnTo>
                  <a:pt x="17386" y="13274"/>
                </a:lnTo>
                <a:lnTo>
                  <a:pt x="17355" y="13309"/>
                </a:lnTo>
                <a:lnTo>
                  <a:pt x="17355" y="13343"/>
                </a:lnTo>
                <a:lnTo>
                  <a:pt x="17544" y="13514"/>
                </a:lnTo>
                <a:lnTo>
                  <a:pt x="17795" y="13650"/>
                </a:lnTo>
                <a:lnTo>
                  <a:pt x="18266" y="13821"/>
                </a:lnTo>
                <a:lnTo>
                  <a:pt x="18927" y="14093"/>
                </a:lnTo>
                <a:lnTo>
                  <a:pt x="19242" y="14230"/>
                </a:lnTo>
                <a:lnTo>
                  <a:pt x="19556" y="14366"/>
                </a:lnTo>
                <a:lnTo>
                  <a:pt x="19115" y="15014"/>
                </a:lnTo>
                <a:lnTo>
                  <a:pt x="19021" y="14947"/>
                </a:lnTo>
                <a:lnTo>
                  <a:pt x="18896" y="14912"/>
                </a:lnTo>
                <a:lnTo>
                  <a:pt x="18613" y="14810"/>
                </a:lnTo>
                <a:lnTo>
                  <a:pt x="18078" y="14742"/>
                </a:lnTo>
                <a:lnTo>
                  <a:pt x="17795" y="14640"/>
                </a:lnTo>
                <a:lnTo>
                  <a:pt x="17450" y="14537"/>
                </a:lnTo>
                <a:lnTo>
                  <a:pt x="17261" y="14502"/>
                </a:lnTo>
                <a:lnTo>
                  <a:pt x="17072" y="14469"/>
                </a:lnTo>
                <a:lnTo>
                  <a:pt x="16946" y="14502"/>
                </a:lnTo>
                <a:lnTo>
                  <a:pt x="16790" y="14571"/>
                </a:lnTo>
                <a:lnTo>
                  <a:pt x="16790" y="14605"/>
                </a:lnTo>
                <a:lnTo>
                  <a:pt x="16821" y="14776"/>
                </a:lnTo>
                <a:lnTo>
                  <a:pt x="16915" y="14878"/>
                </a:lnTo>
                <a:lnTo>
                  <a:pt x="17040" y="14981"/>
                </a:lnTo>
                <a:lnTo>
                  <a:pt x="17198" y="15049"/>
                </a:lnTo>
                <a:lnTo>
                  <a:pt x="17512" y="15185"/>
                </a:lnTo>
                <a:lnTo>
                  <a:pt x="17795" y="15254"/>
                </a:lnTo>
                <a:lnTo>
                  <a:pt x="18235" y="15424"/>
                </a:lnTo>
                <a:lnTo>
                  <a:pt x="18487" y="15492"/>
                </a:lnTo>
                <a:lnTo>
                  <a:pt x="18738" y="15526"/>
                </a:lnTo>
                <a:lnTo>
                  <a:pt x="18204" y="16140"/>
                </a:lnTo>
                <a:lnTo>
                  <a:pt x="18016" y="16004"/>
                </a:lnTo>
                <a:lnTo>
                  <a:pt x="17795" y="15902"/>
                </a:lnTo>
                <a:lnTo>
                  <a:pt x="17355" y="15766"/>
                </a:lnTo>
                <a:lnTo>
                  <a:pt x="16884" y="15629"/>
                </a:lnTo>
                <a:lnTo>
                  <a:pt x="16412" y="15526"/>
                </a:lnTo>
                <a:lnTo>
                  <a:pt x="15941" y="15492"/>
                </a:lnTo>
                <a:lnTo>
                  <a:pt x="15469" y="15561"/>
                </a:lnTo>
                <a:lnTo>
                  <a:pt x="15437" y="15561"/>
                </a:lnTo>
                <a:lnTo>
                  <a:pt x="15375" y="15595"/>
                </a:lnTo>
                <a:lnTo>
                  <a:pt x="15342" y="15697"/>
                </a:lnTo>
                <a:lnTo>
                  <a:pt x="15311" y="15800"/>
                </a:lnTo>
                <a:lnTo>
                  <a:pt x="15342" y="15833"/>
                </a:lnTo>
                <a:lnTo>
                  <a:pt x="15375" y="15936"/>
                </a:lnTo>
                <a:lnTo>
                  <a:pt x="15469" y="16004"/>
                </a:lnTo>
                <a:lnTo>
                  <a:pt x="16255" y="16140"/>
                </a:lnTo>
                <a:lnTo>
                  <a:pt x="17009" y="16345"/>
                </a:lnTo>
                <a:lnTo>
                  <a:pt x="17355" y="16483"/>
                </a:lnTo>
                <a:lnTo>
                  <a:pt x="17669" y="16619"/>
                </a:lnTo>
                <a:lnTo>
                  <a:pt x="17261" y="16994"/>
                </a:lnTo>
                <a:lnTo>
                  <a:pt x="16821" y="17302"/>
                </a:lnTo>
                <a:lnTo>
                  <a:pt x="16790" y="17233"/>
                </a:lnTo>
                <a:lnTo>
                  <a:pt x="16726" y="17164"/>
                </a:lnTo>
                <a:lnTo>
                  <a:pt x="16507" y="17062"/>
                </a:lnTo>
                <a:lnTo>
                  <a:pt x="16286" y="17028"/>
                </a:lnTo>
                <a:lnTo>
                  <a:pt x="16035" y="16994"/>
                </a:lnTo>
                <a:lnTo>
                  <a:pt x="15783" y="16926"/>
                </a:lnTo>
                <a:lnTo>
                  <a:pt x="15311" y="16755"/>
                </a:lnTo>
                <a:lnTo>
                  <a:pt x="14934" y="16585"/>
                </a:lnTo>
                <a:lnTo>
                  <a:pt x="14526" y="16414"/>
                </a:lnTo>
                <a:lnTo>
                  <a:pt x="14337" y="16345"/>
                </a:lnTo>
                <a:lnTo>
                  <a:pt x="14148" y="16278"/>
                </a:lnTo>
                <a:lnTo>
                  <a:pt x="13928" y="16243"/>
                </a:lnTo>
                <a:lnTo>
                  <a:pt x="13739" y="16243"/>
                </a:lnTo>
                <a:lnTo>
                  <a:pt x="13708" y="16278"/>
                </a:lnTo>
                <a:lnTo>
                  <a:pt x="13708" y="16345"/>
                </a:lnTo>
                <a:lnTo>
                  <a:pt x="13802" y="16483"/>
                </a:lnTo>
                <a:lnTo>
                  <a:pt x="13960" y="16652"/>
                </a:lnTo>
                <a:lnTo>
                  <a:pt x="14116" y="16755"/>
                </a:lnTo>
                <a:lnTo>
                  <a:pt x="14274" y="16892"/>
                </a:lnTo>
                <a:lnTo>
                  <a:pt x="14620" y="17062"/>
                </a:lnTo>
                <a:lnTo>
                  <a:pt x="14965" y="17233"/>
                </a:lnTo>
                <a:lnTo>
                  <a:pt x="15280" y="17369"/>
                </a:lnTo>
                <a:lnTo>
                  <a:pt x="15625" y="17506"/>
                </a:lnTo>
                <a:lnTo>
                  <a:pt x="15972" y="17609"/>
                </a:lnTo>
                <a:lnTo>
                  <a:pt x="16160" y="17642"/>
                </a:lnTo>
                <a:lnTo>
                  <a:pt x="16318" y="17642"/>
                </a:lnTo>
                <a:lnTo>
                  <a:pt x="15814" y="17950"/>
                </a:lnTo>
                <a:lnTo>
                  <a:pt x="15311" y="18188"/>
                </a:lnTo>
                <a:lnTo>
                  <a:pt x="15248" y="18121"/>
                </a:lnTo>
                <a:lnTo>
                  <a:pt x="15092" y="17983"/>
                </a:lnTo>
                <a:lnTo>
                  <a:pt x="14934" y="17916"/>
                </a:lnTo>
                <a:lnTo>
                  <a:pt x="14557" y="17778"/>
                </a:lnTo>
                <a:lnTo>
                  <a:pt x="14210" y="17676"/>
                </a:lnTo>
                <a:lnTo>
                  <a:pt x="13866" y="17574"/>
                </a:lnTo>
                <a:lnTo>
                  <a:pt x="13488" y="17369"/>
                </a:lnTo>
                <a:lnTo>
                  <a:pt x="13142" y="17164"/>
                </a:lnTo>
                <a:lnTo>
                  <a:pt x="12953" y="17062"/>
                </a:lnTo>
                <a:lnTo>
                  <a:pt x="12765" y="16994"/>
                </a:lnTo>
                <a:lnTo>
                  <a:pt x="12576" y="16959"/>
                </a:lnTo>
                <a:lnTo>
                  <a:pt x="12356" y="16959"/>
                </a:lnTo>
                <a:lnTo>
                  <a:pt x="12293" y="16994"/>
                </a:lnTo>
                <a:lnTo>
                  <a:pt x="12262" y="17028"/>
                </a:lnTo>
                <a:lnTo>
                  <a:pt x="12262" y="17097"/>
                </a:lnTo>
                <a:lnTo>
                  <a:pt x="12293" y="17131"/>
                </a:lnTo>
                <a:lnTo>
                  <a:pt x="12576" y="17404"/>
                </a:lnTo>
                <a:lnTo>
                  <a:pt x="12859" y="17642"/>
                </a:lnTo>
                <a:lnTo>
                  <a:pt x="13205" y="17881"/>
                </a:lnTo>
                <a:lnTo>
                  <a:pt x="13519" y="18052"/>
                </a:lnTo>
                <a:lnTo>
                  <a:pt x="13802" y="18188"/>
                </a:lnTo>
                <a:lnTo>
                  <a:pt x="14085" y="18290"/>
                </a:lnTo>
                <a:lnTo>
                  <a:pt x="14682" y="18495"/>
                </a:lnTo>
                <a:lnTo>
                  <a:pt x="14022" y="18735"/>
                </a:lnTo>
                <a:lnTo>
                  <a:pt x="13331" y="18940"/>
                </a:lnTo>
                <a:lnTo>
                  <a:pt x="13331" y="18905"/>
                </a:lnTo>
                <a:lnTo>
                  <a:pt x="13394" y="18735"/>
                </a:lnTo>
                <a:lnTo>
                  <a:pt x="13394" y="18666"/>
                </a:lnTo>
                <a:lnTo>
                  <a:pt x="13363" y="18597"/>
                </a:lnTo>
                <a:lnTo>
                  <a:pt x="13300" y="18530"/>
                </a:lnTo>
                <a:lnTo>
                  <a:pt x="13236" y="18461"/>
                </a:lnTo>
                <a:lnTo>
                  <a:pt x="11885" y="17676"/>
                </a:lnTo>
                <a:lnTo>
                  <a:pt x="11665" y="17540"/>
                </a:lnTo>
                <a:lnTo>
                  <a:pt x="11382" y="17404"/>
                </a:lnTo>
                <a:lnTo>
                  <a:pt x="11255" y="17369"/>
                </a:lnTo>
                <a:lnTo>
                  <a:pt x="11099" y="17335"/>
                </a:lnTo>
                <a:lnTo>
                  <a:pt x="10972" y="17369"/>
                </a:lnTo>
                <a:lnTo>
                  <a:pt x="10878" y="17438"/>
                </a:lnTo>
                <a:lnTo>
                  <a:pt x="10878" y="17471"/>
                </a:lnTo>
                <a:lnTo>
                  <a:pt x="10910" y="17609"/>
                </a:lnTo>
                <a:lnTo>
                  <a:pt x="11224" y="17950"/>
                </a:lnTo>
                <a:lnTo>
                  <a:pt x="11665" y="18290"/>
                </a:lnTo>
                <a:lnTo>
                  <a:pt x="12262" y="18700"/>
                </a:lnTo>
                <a:lnTo>
                  <a:pt x="12576" y="18871"/>
                </a:lnTo>
                <a:lnTo>
                  <a:pt x="12922" y="19007"/>
                </a:lnTo>
                <a:lnTo>
                  <a:pt x="12325" y="19144"/>
                </a:lnTo>
                <a:lnTo>
                  <a:pt x="11727" y="19212"/>
                </a:lnTo>
                <a:lnTo>
                  <a:pt x="11696" y="19144"/>
                </a:lnTo>
                <a:lnTo>
                  <a:pt x="11444" y="18905"/>
                </a:lnTo>
                <a:lnTo>
                  <a:pt x="11161" y="18700"/>
                </a:lnTo>
                <a:lnTo>
                  <a:pt x="10564" y="18325"/>
                </a:lnTo>
                <a:lnTo>
                  <a:pt x="10029" y="17950"/>
                </a:lnTo>
                <a:lnTo>
                  <a:pt x="9779" y="17778"/>
                </a:lnTo>
                <a:lnTo>
                  <a:pt x="9496" y="17676"/>
                </a:lnTo>
                <a:lnTo>
                  <a:pt x="9432" y="17676"/>
                </a:lnTo>
                <a:lnTo>
                  <a:pt x="9401" y="17745"/>
                </a:lnTo>
                <a:lnTo>
                  <a:pt x="9401" y="17916"/>
                </a:lnTo>
                <a:lnTo>
                  <a:pt x="9432" y="18052"/>
                </a:lnTo>
                <a:lnTo>
                  <a:pt x="9527" y="18188"/>
                </a:lnTo>
                <a:lnTo>
                  <a:pt x="9621" y="18290"/>
                </a:lnTo>
                <a:lnTo>
                  <a:pt x="9841" y="18530"/>
                </a:lnTo>
                <a:lnTo>
                  <a:pt x="10062" y="18700"/>
                </a:lnTo>
                <a:lnTo>
                  <a:pt x="10470" y="19007"/>
                </a:lnTo>
                <a:lnTo>
                  <a:pt x="10910" y="19280"/>
                </a:lnTo>
                <a:lnTo>
                  <a:pt x="10784" y="19280"/>
                </a:lnTo>
                <a:lnTo>
                  <a:pt x="10124" y="19314"/>
                </a:lnTo>
                <a:lnTo>
                  <a:pt x="9496" y="19247"/>
                </a:lnTo>
                <a:lnTo>
                  <a:pt x="9527" y="19212"/>
                </a:lnTo>
                <a:lnTo>
                  <a:pt x="9558" y="19144"/>
                </a:lnTo>
                <a:lnTo>
                  <a:pt x="9590" y="19042"/>
                </a:lnTo>
                <a:lnTo>
                  <a:pt x="9558" y="18973"/>
                </a:lnTo>
                <a:lnTo>
                  <a:pt x="9527" y="18871"/>
                </a:lnTo>
                <a:lnTo>
                  <a:pt x="9463" y="18769"/>
                </a:lnTo>
                <a:lnTo>
                  <a:pt x="9307" y="18632"/>
                </a:lnTo>
                <a:lnTo>
                  <a:pt x="8930" y="18359"/>
                </a:lnTo>
                <a:lnTo>
                  <a:pt x="8583" y="18052"/>
                </a:lnTo>
                <a:lnTo>
                  <a:pt x="8426" y="17950"/>
                </a:lnTo>
                <a:lnTo>
                  <a:pt x="8331" y="17881"/>
                </a:lnTo>
                <a:lnTo>
                  <a:pt x="8300" y="17813"/>
                </a:lnTo>
                <a:lnTo>
                  <a:pt x="8300" y="17778"/>
                </a:lnTo>
                <a:lnTo>
                  <a:pt x="8269" y="17778"/>
                </a:lnTo>
                <a:lnTo>
                  <a:pt x="8237" y="17813"/>
                </a:lnTo>
                <a:lnTo>
                  <a:pt x="8206" y="17916"/>
                </a:lnTo>
                <a:lnTo>
                  <a:pt x="8175" y="17983"/>
                </a:lnTo>
                <a:lnTo>
                  <a:pt x="8206" y="18188"/>
                </a:lnTo>
                <a:lnTo>
                  <a:pt x="8269" y="18290"/>
                </a:lnTo>
                <a:lnTo>
                  <a:pt x="8331" y="18428"/>
                </a:lnTo>
                <a:lnTo>
                  <a:pt x="8489" y="18632"/>
                </a:lnTo>
                <a:lnTo>
                  <a:pt x="8678" y="18837"/>
                </a:lnTo>
                <a:lnTo>
                  <a:pt x="8866" y="19007"/>
                </a:lnTo>
                <a:lnTo>
                  <a:pt x="9086" y="19178"/>
                </a:lnTo>
                <a:lnTo>
                  <a:pt x="8552" y="19042"/>
                </a:lnTo>
                <a:lnTo>
                  <a:pt x="8048" y="18871"/>
                </a:lnTo>
                <a:lnTo>
                  <a:pt x="7577" y="18700"/>
                </a:lnTo>
                <a:lnTo>
                  <a:pt x="7326" y="18632"/>
                </a:lnTo>
                <a:lnTo>
                  <a:pt x="7074" y="18597"/>
                </a:lnTo>
                <a:lnTo>
                  <a:pt x="6822" y="18564"/>
                </a:lnTo>
                <a:lnTo>
                  <a:pt x="6572" y="18597"/>
                </a:lnTo>
                <a:lnTo>
                  <a:pt x="6445" y="18632"/>
                </a:lnTo>
                <a:lnTo>
                  <a:pt x="6351" y="18700"/>
                </a:lnTo>
                <a:lnTo>
                  <a:pt x="6256" y="18802"/>
                </a:lnTo>
                <a:lnTo>
                  <a:pt x="6225" y="18940"/>
                </a:lnTo>
                <a:lnTo>
                  <a:pt x="6037" y="19144"/>
                </a:lnTo>
                <a:lnTo>
                  <a:pt x="5817" y="19349"/>
                </a:lnTo>
                <a:lnTo>
                  <a:pt x="5596" y="19554"/>
                </a:lnTo>
                <a:lnTo>
                  <a:pt x="5376" y="19724"/>
                </a:lnTo>
                <a:lnTo>
                  <a:pt x="4999" y="19997"/>
                </a:lnTo>
                <a:lnTo>
                  <a:pt x="4591" y="20202"/>
                </a:lnTo>
                <a:lnTo>
                  <a:pt x="4150" y="20407"/>
                </a:lnTo>
                <a:lnTo>
                  <a:pt x="3742" y="20543"/>
                </a:lnTo>
                <a:lnTo>
                  <a:pt x="3301" y="20679"/>
                </a:lnTo>
                <a:lnTo>
                  <a:pt x="2830" y="20781"/>
                </a:lnTo>
                <a:lnTo>
                  <a:pt x="2358" y="20850"/>
                </a:lnTo>
                <a:lnTo>
                  <a:pt x="1919" y="20883"/>
                </a:lnTo>
                <a:lnTo>
                  <a:pt x="1698" y="20883"/>
                </a:lnTo>
                <a:lnTo>
                  <a:pt x="1478" y="20850"/>
                </a:lnTo>
                <a:lnTo>
                  <a:pt x="1855" y="20576"/>
                </a:lnTo>
                <a:lnTo>
                  <a:pt x="2233" y="20269"/>
                </a:lnTo>
                <a:lnTo>
                  <a:pt x="2579" y="19928"/>
                </a:lnTo>
                <a:lnTo>
                  <a:pt x="2893" y="19621"/>
                </a:lnTo>
                <a:lnTo>
                  <a:pt x="3365" y="19109"/>
                </a:lnTo>
                <a:lnTo>
                  <a:pt x="3584" y="18837"/>
                </a:lnTo>
                <a:lnTo>
                  <a:pt x="3804" y="18495"/>
                </a:lnTo>
                <a:lnTo>
                  <a:pt x="3962" y="18154"/>
                </a:lnTo>
                <a:lnTo>
                  <a:pt x="4087" y="17813"/>
                </a:lnTo>
                <a:lnTo>
                  <a:pt x="4150" y="17471"/>
                </a:lnTo>
                <a:lnTo>
                  <a:pt x="4150" y="17131"/>
                </a:lnTo>
                <a:lnTo>
                  <a:pt x="4181" y="16994"/>
                </a:lnTo>
                <a:lnTo>
                  <a:pt x="4119" y="16790"/>
                </a:lnTo>
                <a:lnTo>
                  <a:pt x="4025" y="16721"/>
                </a:lnTo>
                <a:lnTo>
                  <a:pt x="3773" y="16585"/>
                </a:lnTo>
                <a:lnTo>
                  <a:pt x="3553" y="16414"/>
                </a:lnTo>
                <a:lnTo>
                  <a:pt x="3113" y="16073"/>
                </a:lnTo>
                <a:lnTo>
                  <a:pt x="2735" y="15664"/>
                </a:lnTo>
                <a:lnTo>
                  <a:pt x="2390" y="15219"/>
                </a:lnTo>
                <a:lnTo>
                  <a:pt x="2107" y="14742"/>
                </a:lnTo>
                <a:lnTo>
                  <a:pt x="1824" y="14230"/>
                </a:lnTo>
                <a:lnTo>
                  <a:pt x="1603" y="13683"/>
                </a:lnTo>
                <a:lnTo>
                  <a:pt x="1226" y="12592"/>
                </a:lnTo>
                <a:lnTo>
                  <a:pt x="1070" y="12012"/>
                </a:lnTo>
                <a:lnTo>
                  <a:pt x="881" y="10783"/>
                </a:lnTo>
                <a:lnTo>
                  <a:pt x="849" y="10169"/>
                </a:lnTo>
                <a:lnTo>
                  <a:pt x="849" y="9588"/>
                </a:lnTo>
                <a:lnTo>
                  <a:pt x="912" y="8974"/>
                </a:lnTo>
                <a:lnTo>
                  <a:pt x="1038" y="8395"/>
                </a:lnTo>
                <a:lnTo>
                  <a:pt x="1195" y="7781"/>
                </a:lnTo>
                <a:lnTo>
                  <a:pt x="1447" y="7166"/>
                </a:lnTo>
                <a:lnTo>
                  <a:pt x="1730" y="6586"/>
                </a:lnTo>
                <a:lnTo>
                  <a:pt x="2075" y="6040"/>
                </a:lnTo>
                <a:lnTo>
                  <a:pt x="2452" y="5426"/>
                </a:lnTo>
                <a:lnTo>
                  <a:pt x="2799" y="4812"/>
                </a:lnTo>
                <a:lnTo>
                  <a:pt x="3145" y="4231"/>
                </a:lnTo>
                <a:lnTo>
                  <a:pt x="3365" y="3959"/>
                </a:lnTo>
                <a:lnTo>
                  <a:pt x="3584" y="3686"/>
                </a:lnTo>
                <a:lnTo>
                  <a:pt x="4025" y="3276"/>
                </a:lnTo>
                <a:lnTo>
                  <a:pt x="4433" y="2900"/>
                </a:lnTo>
                <a:lnTo>
                  <a:pt x="4874" y="2559"/>
                </a:lnTo>
                <a:lnTo>
                  <a:pt x="5345" y="2219"/>
                </a:lnTo>
                <a:lnTo>
                  <a:pt x="6289" y="1672"/>
                </a:lnTo>
                <a:lnTo>
                  <a:pt x="6791" y="1467"/>
                </a:lnTo>
                <a:lnTo>
                  <a:pt x="7326" y="1262"/>
                </a:lnTo>
                <a:lnTo>
                  <a:pt x="7860" y="1126"/>
                </a:lnTo>
                <a:lnTo>
                  <a:pt x="8395" y="990"/>
                </a:lnTo>
                <a:lnTo>
                  <a:pt x="8961" y="888"/>
                </a:lnTo>
                <a:lnTo>
                  <a:pt x="10093" y="750"/>
                </a:lnTo>
                <a:lnTo>
                  <a:pt x="10659" y="717"/>
                </a:lnTo>
                <a:close/>
                <a:moveTo>
                  <a:pt x="10910" y="0"/>
                </a:moveTo>
                <a:lnTo>
                  <a:pt x="9873" y="34"/>
                </a:lnTo>
                <a:lnTo>
                  <a:pt x="8835" y="171"/>
                </a:lnTo>
                <a:lnTo>
                  <a:pt x="8206" y="273"/>
                </a:lnTo>
                <a:lnTo>
                  <a:pt x="7609" y="410"/>
                </a:lnTo>
                <a:lnTo>
                  <a:pt x="7011" y="581"/>
                </a:lnTo>
                <a:lnTo>
                  <a:pt x="6414" y="785"/>
                </a:lnTo>
                <a:lnTo>
                  <a:pt x="5817" y="1024"/>
                </a:lnTo>
                <a:lnTo>
                  <a:pt x="5282" y="1331"/>
                </a:lnTo>
                <a:lnTo>
                  <a:pt x="4747" y="1707"/>
                </a:lnTo>
                <a:lnTo>
                  <a:pt x="4245" y="2116"/>
                </a:lnTo>
                <a:lnTo>
                  <a:pt x="3648" y="2695"/>
                </a:lnTo>
                <a:lnTo>
                  <a:pt x="3082" y="3242"/>
                </a:lnTo>
                <a:lnTo>
                  <a:pt x="2799" y="3550"/>
                </a:lnTo>
                <a:lnTo>
                  <a:pt x="2516" y="3822"/>
                </a:lnTo>
                <a:lnTo>
                  <a:pt x="2264" y="4164"/>
                </a:lnTo>
                <a:lnTo>
                  <a:pt x="2044" y="4505"/>
                </a:lnTo>
                <a:lnTo>
                  <a:pt x="1636" y="5221"/>
                </a:lnTo>
                <a:lnTo>
                  <a:pt x="1259" y="6007"/>
                </a:lnTo>
                <a:lnTo>
                  <a:pt x="881" y="6790"/>
                </a:lnTo>
                <a:lnTo>
                  <a:pt x="566" y="7576"/>
                </a:lnTo>
                <a:lnTo>
                  <a:pt x="441" y="7917"/>
                </a:lnTo>
                <a:lnTo>
                  <a:pt x="346" y="8259"/>
                </a:lnTo>
                <a:lnTo>
                  <a:pt x="252" y="8600"/>
                </a:lnTo>
                <a:lnTo>
                  <a:pt x="189" y="8940"/>
                </a:lnTo>
                <a:lnTo>
                  <a:pt x="158" y="9657"/>
                </a:lnTo>
                <a:lnTo>
                  <a:pt x="158" y="10374"/>
                </a:lnTo>
                <a:lnTo>
                  <a:pt x="221" y="11090"/>
                </a:lnTo>
                <a:lnTo>
                  <a:pt x="346" y="11807"/>
                </a:lnTo>
                <a:lnTo>
                  <a:pt x="504" y="12490"/>
                </a:lnTo>
                <a:lnTo>
                  <a:pt x="693" y="13171"/>
                </a:lnTo>
                <a:lnTo>
                  <a:pt x="881" y="13786"/>
                </a:lnTo>
                <a:lnTo>
                  <a:pt x="1132" y="14366"/>
                </a:lnTo>
                <a:lnTo>
                  <a:pt x="1415" y="14947"/>
                </a:lnTo>
                <a:lnTo>
                  <a:pt x="1730" y="15492"/>
                </a:lnTo>
                <a:lnTo>
                  <a:pt x="2107" y="16004"/>
                </a:lnTo>
                <a:lnTo>
                  <a:pt x="2516" y="16448"/>
                </a:lnTo>
                <a:lnTo>
                  <a:pt x="2735" y="16652"/>
                </a:lnTo>
                <a:lnTo>
                  <a:pt x="2987" y="16857"/>
                </a:lnTo>
                <a:lnTo>
                  <a:pt x="3239" y="17028"/>
                </a:lnTo>
                <a:lnTo>
                  <a:pt x="3490" y="17164"/>
                </a:lnTo>
                <a:lnTo>
                  <a:pt x="3459" y="17471"/>
                </a:lnTo>
                <a:lnTo>
                  <a:pt x="3365" y="17745"/>
                </a:lnTo>
                <a:lnTo>
                  <a:pt x="3207" y="18018"/>
                </a:lnTo>
                <a:lnTo>
                  <a:pt x="3051" y="18290"/>
                </a:lnTo>
                <a:lnTo>
                  <a:pt x="2862" y="18530"/>
                </a:lnTo>
                <a:lnTo>
                  <a:pt x="2673" y="18735"/>
                </a:lnTo>
                <a:lnTo>
                  <a:pt x="2264" y="19178"/>
                </a:lnTo>
                <a:lnTo>
                  <a:pt x="1824" y="19588"/>
                </a:lnTo>
                <a:lnTo>
                  <a:pt x="1353" y="19997"/>
                </a:lnTo>
                <a:lnTo>
                  <a:pt x="1070" y="20168"/>
                </a:lnTo>
                <a:lnTo>
                  <a:pt x="818" y="20304"/>
                </a:lnTo>
                <a:lnTo>
                  <a:pt x="535" y="20440"/>
                </a:lnTo>
                <a:lnTo>
                  <a:pt x="252" y="20543"/>
                </a:lnTo>
                <a:lnTo>
                  <a:pt x="127" y="20611"/>
                </a:lnTo>
                <a:lnTo>
                  <a:pt x="32" y="20747"/>
                </a:lnTo>
                <a:lnTo>
                  <a:pt x="0" y="20883"/>
                </a:lnTo>
                <a:lnTo>
                  <a:pt x="32" y="21021"/>
                </a:lnTo>
                <a:lnTo>
                  <a:pt x="63" y="21157"/>
                </a:lnTo>
                <a:lnTo>
                  <a:pt x="189" y="21259"/>
                </a:lnTo>
                <a:lnTo>
                  <a:pt x="315" y="21328"/>
                </a:lnTo>
                <a:lnTo>
                  <a:pt x="472" y="21328"/>
                </a:lnTo>
                <a:lnTo>
                  <a:pt x="535" y="21293"/>
                </a:lnTo>
                <a:lnTo>
                  <a:pt x="724" y="21395"/>
                </a:lnTo>
                <a:lnTo>
                  <a:pt x="881" y="21464"/>
                </a:lnTo>
                <a:lnTo>
                  <a:pt x="1290" y="21566"/>
                </a:lnTo>
                <a:lnTo>
                  <a:pt x="1698" y="21600"/>
                </a:lnTo>
                <a:lnTo>
                  <a:pt x="2169" y="21600"/>
                </a:lnTo>
                <a:lnTo>
                  <a:pt x="2610" y="21533"/>
                </a:lnTo>
                <a:lnTo>
                  <a:pt x="3018" y="21464"/>
                </a:lnTo>
                <a:lnTo>
                  <a:pt x="3742" y="21293"/>
                </a:lnTo>
                <a:lnTo>
                  <a:pt x="4214" y="21123"/>
                </a:lnTo>
                <a:lnTo>
                  <a:pt x="5157" y="20714"/>
                </a:lnTo>
                <a:lnTo>
                  <a:pt x="5596" y="20440"/>
                </a:lnTo>
                <a:lnTo>
                  <a:pt x="5911" y="20235"/>
                </a:lnTo>
                <a:lnTo>
                  <a:pt x="6225" y="19997"/>
                </a:lnTo>
                <a:lnTo>
                  <a:pt x="6508" y="19690"/>
                </a:lnTo>
                <a:lnTo>
                  <a:pt x="6634" y="19519"/>
                </a:lnTo>
                <a:lnTo>
                  <a:pt x="6728" y="19349"/>
                </a:lnTo>
                <a:lnTo>
                  <a:pt x="7294" y="19416"/>
                </a:lnTo>
                <a:lnTo>
                  <a:pt x="7829" y="19588"/>
                </a:lnTo>
                <a:lnTo>
                  <a:pt x="8395" y="19792"/>
                </a:lnTo>
                <a:lnTo>
                  <a:pt x="8647" y="19895"/>
                </a:lnTo>
                <a:lnTo>
                  <a:pt x="8930" y="19963"/>
                </a:lnTo>
                <a:lnTo>
                  <a:pt x="9275" y="20031"/>
                </a:lnTo>
                <a:lnTo>
                  <a:pt x="9621" y="20066"/>
                </a:lnTo>
                <a:lnTo>
                  <a:pt x="10312" y="20099"/>
                </a:lnTo>
                <a:lnTo>
                  <a:pt x="11005" y="20066"/>
                </a:lnTo>
                <a:lnTo>
                  <a:pt x="11696" y="19997"/>
                </a:lnTo>
                <a:lnTo>
                  <a:pt x="12262" y="19928"/>
                </a:lnTo>
                <a:lnTo>
                  <a:pt x="12859" y="19826"/>
                </a:lnTo>
                <a:lnTo>
                  <a:pt x="13425" y="19690"/>
                </a:lnTo>
                <a:lnTo>
                  <a:pt x="13991" y="19519"/>
                </a:lnTo>
                <a:lnTo>
                  <a:pt x="14557" y="19349"/>
                </a:lnTo>
                <a:lnTo>
                  <a:pt x="15092" y="19144"/>
                </a:lnTo>
                <a:lnTo>
                  <a:pt x="15625" y="18905"/>
                </a:lnTo>
                <a:lnTo>
                  <a:pt x="16160" y="18632"/>
                </a:lnTo>
                <a:lnTo>
                  <a:pt x="16695" y="18325"/>
                </a:lnTo>
                <a:lnTo>
                  <a:pt x="17198" y="17983"/>
                </a:lnTo>
                <a:lnTo>
                  <a:pt x="17700" y="17609"/>
                </a:lnTo>
                <a:lnTo>
                  <a:pt x="18204" y="17199"/>
                </a:lnTo>
                <a:lnTo>
                  <a:pt x="18644" y="16755"/>
                </a:lnTo>
                <a:lnTo>
                  <a:pt x="19084" y="16278"/>
                </a:lnTo>
                <a:lnTo>
                  <a:pt x="19525" y="15800"/>
                </a:lnTo>
                <a:lnTo>
                  <a:pt x="19902" y="15288"/>
                </a:lnTo>
                <a:lnTo>
                  <a:pt x="20247" y="14742"/>
                </a:lnTo>
                <a:lnTo>
                  <a:pt x="20562" y="14162"/>
                </a:lnTo>
                <a:lnTo>
                  <a:pt x="20845" y="13581"/>
                </a:lnTo>
                <a:lnTo>
                  <a:pt x="21096" y="12967"/>
                </a:lnTo>
                <a:lnTo>
                  <a:pt x="21285" y="12352"/>
                </a:lnTo>
                <a:lnTo>
                  <a:pt x="21442" y="11705"/>
                </a:lnTo>
                <a:lnTo>
                  <a:pt x="21537" y="11057"/>
                </a:lnTo>
                <a:lnTo>
                  <a:pt x="21600" y="10407"/>
                </a:lnTo>
                <a:lnTo>
                  <a:pt x="21600" y="10067"/>
                </a:lnTo>
                <a:lnTo>
                  <a:pt x="21568" y="9759"/>
                </a:lnTo>
                <a:lnTo>
                  <a:pt x="21442" y="9111"/>
                </a:lnTo>
                <a:lnTo>
                  <a:pt x="21285" y="8464"/>
                </a:lnTo>
                <a:lnTo>
                  <a:pt x="21128" y="7849"/>
                </a:lnTo>
                <a:lnTo>
                  <a:pt x="20940" y="7200"/>
                </a:lnTo>
                <a:lnTo>
                  <a:pt x="20624" y="5904"/>
                </a:lnTo>
                <a:lnTo>
                  <a:pt x="20405" y="5290"/>
                </a:lnTo>
                <a:lnTo>
                  <a:pt x="20153" y="4709"/>
                </a:lnTo>
                <a:lnTo>
                  <a:pt x="19839" y="4197"/>
                </a:lnTo>
                <a:lnTo>
                  <a:pt x="19462" y="3719"/>
                </a:lnTo>
                <a:lnTo>
                  <a:pt x="19084" y="3276"/>
                </a:lnTo>
                <a:lnTo>
                  <a:pt x="18644" y="2867"/>
                </a:lnTo>
                <a:lnTo>
                  <a:pt x="18204" y="2491"/>
                </a:lnTo>
                <a:lnTo>
                  <a:pt x="17733" y="2116"/>
                </a:lnTo>
                <a:lnTo>
                  <a:pt x="17229" y="1774"/>
                </a:lnTo>
                <a:lnTo>
                  <a:pt x="16757" y="1467"/>
                </a:lnTo>
                <a:lnTo>
                  <a:pt x="16255" y="1160"/>
                </a:lnTo>
                <a:lnTo>
                  <a:pt x="15720" y="888"/>
                </a:lnTo>
                <a:lnTo>
                  <a:pt x="15217" y="683"/>
                </a:lnTo>
                <a:lnTo>
                  <a:pt x="14682" y="478"/>
                </a:lnTo>
                <a:lnTo>
                  <a:pt x="14148" y="307"/>
                </a:lnTo>
                <a:lnTo>
                  <a:pt x="13017" y="102"/>
                </a:lnTo>
                <a:lnTo>
                  <a:pt x="11979" y="0"/>
                </a:lnTo>
                <a:close/>
              </a:path>
            </a:pathLst>
          </a:custGeom>
          <a:solidFill>
            <a:srgbClr val="2A95B7"/>
          </a:solidFill>
          <a:ln w="12700">
            <a:miter lim="400000"/>
          </a:ln>
        </p:spPr>
        <p:txBody>
          <a:bodyPr lIns="0" tIns="0" rIns="0" bIns="0" anchor="ctr"/>
          <a:lstStyle/>
          <a:p>
            <a:pPr lvl="0">
              <a:defRPr>
                <a:solidFill>
                  <a:srgbClr val="2A95B7"/>
                </a:solidFill>
              </a:defRPr>
            </a:pPr>
            <a:endParaRPr/>
          </a:p>
        </p:txBody>
      </p:sp>
      <p:sp>
        <p:nvSpPr>
          <p:cNvPr id="187" name="Shape 18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normAutofit/>
          </a:bodyPr>
          <a:lstStyle/>
          <a:p>
            <a:pPr lvl="0">
              <a:defRPr sz="1800">
                <a:solidFill>
                  <a:srgbClr val="000000"/>
                </a:solidFill>
              </a:defRPr>
            </a:pPr>
            <a:fld id="{86CB4B4D-7CA3-9044-876B-883B54F8677D}" type="slidenum">
              <a:rPr sz="1100">
                <a:solidFill>
                  <a:srgbClr val="FFFFFF"/>
                </a:solidFill>
              </a:rPr>
              <a:t>2</a:t>
            </a:fld>
            <a:endParaRPr sz="1100">
              <a:solidFill>
                <a:srgbClr val="FFFFFF"/>
              </a:solidFill>
            </a:endParaRPr>
          </a:p>
        </p:txBody>
      </p:sp>
      <p:sp>
        <p:nvSpPr>
          <p:cNvPr id="188" name="Shape 188"/>
          <p:cNvSpPr/>
          <p:nvPr/>
        </p:nvSpPr>
        <p:spPr>
          <a:xfrm>
            <a:off x="1043608" y="1707655"/>
            <a:ext cx="6912767" cy="19793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77500" lnSpcReduction="20000"/>
          </a:bodyPr>
          <a:lstStyle/>
          <a:p>
            <a:pPr lvl="0" algn="just">
              <a:defRPr sz="1800"/>
            </a:pPr>
            <a:r>
              <a:rPr lang="ru-RU" sz="2400" b="1" dirty="0" err="1">
                <a:latin typeface="Times New Roman" panose="02020603050405020304" pitchFamily="18" charset="0"/>
                <a:cs typeface="Times New Roman" panose="02020603050405020304" pitchFamily="18" charset="0"/>
              </a:rPr>
              <a:t>Білім</a:t>
            </a:r>
            <a:r>
              <a:rPr lang="ru-RU"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hlinkClick r:id="rId2" tooltip="Латын тілі"/>
              </a:rPr>
              <a:t>лат.</a:t>
            </a:r>
            <a:r>
              <a:rPr lang="ru-RU"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scientia</a:t>
            </a:r>
            <a:r>
              <a:rPr lang="en-US"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3" tooltip="Ағылшын тілі"/>
              </a:rPr>
              <a:t>ағылш</a:t>
            </a:r>
            <a:r>
              <a:rPr lang="ru-RU" sz="2400" dirty="0">
                <a:latin typeface="Times New Roman" panose="02020603050405020304" pitchFamily="18" charset="0"/>
                <a:cs typeface="Times New Roman" panose="02020603050405020304" pitchFamily="18" charset="0"/>
                <a:hlinkClick r:id="rId3" tooltip="Ағылшын тілі"/>
              </a:rPr>
              <a:t>.</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knowledge) </a:t>
            </a:r>
            <a:r>
              <a:rPr lang="en-US" sz="2400" baseline="30000" dirty="0">
                <a:latin typeface="Times New Roman" panose="02020603050405020304" pitchFamily="18" charset="0"/>
                <a:cs typeface="Times New Roman" panose="02020603050405020304" pitchFamily="18" charset="0"/>
                <a:hlinkClick r:id="rId4"/>
              </a:rPr>
              <a:t>[1]</a:t>
            </a:r>
            <a:r>
              <a:rPr lang="en-US"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адамдардың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белгілі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ұғымдарының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деректері</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пайымдауларының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жиынтығы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адамзат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ауқымды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ұғымдарының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табылады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a:t>
            </a:r>
            <a:r>
              <a:rPr lang="ru-RU"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hlinkClick r:id="rId5" tooltip="Сана"/>
              </a:rPr>
              <a:t>сана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6" tooltip="Таным"/>
              </a:rPr>
              <a:t>таным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объективті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7" tooltip="Әлем"/>
              </a:rPr>
              <a:t>әлем</a:t>
            </a:r>
            <a:r>
              <a:rPr lang="ru-RU"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hlinkClick r:id="rId8" tooltip="Субъект (мұндай бет жоқ)"/>
              </a:rPr>
              <a:t>субъект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9" tooltip="Ойлау"/>
              </a:rPr>
              <a:t>ойлау</a:t>
            </a:r>
            <a:r>
              <a:rPr lang="ru-RU"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hlinkClick r:id="rId10" tooltip="Логика"/>
              </a:rPr>
              <a:t>логика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11" tooltip="Ақиқат"/>
              </a:rPr>
              <a:t>ақиқат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hlinkClick r:id="rId12" tooltip="Парасат"/>
              </a:rPr>
              <a:t>парасат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ғылыми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т.б</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күрделі</a:t>
            </a:r>
            <a:r>
              <a:rPr lang="ru-RU" sz="2400" dirty="0">
                <a:latin typeface="Times New Roman" panose="02020603050405020304" pitchFamily="18" charset="0"/>
                <a:cs typeface="Times New Roman" panose="02020603050405020304" pitchFamily="18" charset="0"/>
              </a:rPr>
              <a:t> де </a:t>
            </a:r>
            <a:r>
              <a:rPr lang="ru-RU" sz="2400" dirty="0" err="1">
                <a:latin typeface="Times New Roman" panose="02020603050405020304" pitchFamily="18" charset="0"/>
                <a:cs typeface="Times New Roman" panose="02020603050405020304" pitchFamily="18" charset="0"/>
              </a:rPr>
              <a:t>терең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ұғымдармен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тығыз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байланыста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арқылы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анықталады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Білім</a:t>
            </a:r>
            <a:r>
              <a:rPr lang="ru-RU"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hlinkClick r:id="rId13" tooltip="Философия"/>
              </a:rPr>
              <a:t>философия</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рационалды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пайда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болғаннан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бұрын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дүниеге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келген</a:t>
            </a:r>
            <a:endParaRPr sz="22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1456236" y="392574"/>
            <a:ext cx="2781001"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TED Talks</a:t>
            </a:r>
          </a:p>
        </p:txBody>
      </p:sp>
      <p:pic>
        <p:nvPicPr>
          <p:cNvPr id="366" name="pasted-image.png"/>
          <p:cNvPicPr/>
          <p:nvPr/>
        </p:nvPicPr>
        <p:blipFill>
          <a:blip r:embed="rId2">
            <a:extLst/>
          </a:blip>
          <a:stretch>
            <a:fillRect/>
          </a:stretch>
        </p:blipFill>
        <p:spPr>
          <a:xfrm>
            <a:off x="92866" y="440277"/>
            <a:ext cx="1277704" cy="670796"/>
          </a:xfrm>
          <a:prstGeom prst="rect">
            <a:avLst/>
          </a:prstGeom>
          <a:ln w="12700">
            <a:miter lim="400000"/>
          </a:ln>
        </p:spPr>
      </p:pic>
      <p:sp>
        <p:nvSpPr>
          <p:cNvPr id="367" name="Shape 367"/>
          <p:cNvSpPr/>
          <p:nvPr/>
        </p:nvSpPr>
        <p:spPr>
          <a:xfrm>
            <a:off x="192953" y="1392306"/>
            <a:ext cx="8758094" cy="15479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10311" lvl="0" indent="-210311" algn="ctr" defTabSz="841247">
              <a:defRPr sz="1800"/>
            </a:pPr>
            <a:r>
              <a:rPr sz="1288">
                <a:latin typeface="Times New Roman"/>
                <a:ea typeface="Times New Roman"/>
                <a:cs typeface="Times New Roman"/>
                <a:sym typeface="Times New Roman"/>
              </a:rPr>
              <a:t>1984 жылы АҚШ-тан бастау алады. Аталған жылы Калифорнияда «Technology, Entertainment, Design» деген аталатын </a:t>
            </a:r>
            <a:r>
              <a:rPr sz="1288" b="1">
                <a:latin typeface="Times New Roman"/>
                <a:ea typeface="Times New Roman"/>
                <a:cs typeface="Times New Roman"/>
                <a:sym typeface="Times New Roman"/>
              </a:rPr>
              <a:t>TED</a:t>
            </a:r>
            <a:r>
              <a:rPr sz="1288">
                <a:latin typeface="Times New Roman"/>
                <a:ea typeface="Times New Roman"/>
                <a:cs typeface="Times New Roman"/>
                <a:sym typeface="Times New Roman"/>
              </a:rPr>
              <a:t> (</a:t>
            </a:r>
            <a:r>
              <a:rPr sz="1288">
                <a:uFill>
                  <a:solidFill/>
                </a:uFill>
                <a:latin typeface="Times New Roman"/>
                <a:ea typeface="Times New Roman"/>
                <a:cs typeface="Times New Roman"/>
                <a:sym typeface="Times New Roman"/>
                <a:hlinkClick r:id="rId3"/>
              </a:rPr>
              <a:t>http://www.ted.com/</a:t>
            </a:r>
            <a:r>
              <a:rPr sz="1288">
                <a:latin typeface="Times New Roman"/>
                <a:ea typeface="Times New Roman"/>
                <a:cs typeface="Times New Roman"/>
                <a:sym typeface="Times New Roman"/>
              </a:rPr>
              <a:t>) конференциясы «Таратуға тұратын идеялар» ұранын тастады және қызықты идеяларды барынша көп адамға таратуды өз міндеті ретінде айқындады. Осы жиында 18 минуттан тұратын баяндама жасап әлемге танымал болған Билл Гейтс, Эл Гор және Ұлыбританияның Премьер-Министрі Гордон Браун секілді тұлғаларды атап өтуге болады. TED конференциясында таныстырылған Macintosh компьютерлері, әлемдегі ең алғашқы компакт-дискілер бүгінде біздің күнделікті өміріміздің ажырамас бөлігіне айналды.</a:t>
            </a:r>
            <a:endParaRPr sz="1288">
              <a:uFill>
                <a:solidFill/>
              </a:uFill>
              <a:latin typeface="Times New Roman"/>
              <a:ea typeface="Times New Roman"/>
              <a:cs typeface="Times New Roman"/>
              <a:sym typeface="Times New Roman"/>
            </a:endParaRPr>
          </a:p>
        </p:txBody>
      </p:sp>
      <p:pic>
        <p:nvPicPr>
          <p:cNvPr id="368" name="pasted-image.jpg"/>
          <p:cNvPicPr/>
          <p:nvPr/>
        </p:nvPicPr>
        <p:blipFill>
          <a:blip r:embed="rId4">
            <a:extLst/>
          </a:blip>
          <a:stretch>
            <a:fillRect/>
          </a:stretch>
        </p:blipFill>
        <p:spPr>
          <a:xfrm>
            <a:off x="2291645" y="2781485"/>
            <a:ext cx="4560710" cy="2211253"/>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p:cNvSpPr>
          <p:nvPr>
            <p:ph type="title"/>
          </p:nvPr>
        </p:nvSpPr>
        <p:spPr>
          <a:xfrm>
            <a:off x="1456236" y="392574"/>
            <a:ext cx="2781001"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TED Talks</a:t>
            </a:r>
          </a:p>
        </p:txBody>
      </p:sp>
      <p:pic>
        <p:nvPicPr>
          <p:cNvPr id="371" name="pasted-image.png"/>
          <p:cNvPicPr/>
          <p:nvPr/>
        </p:nvPicPr>
        <p:blipFill>
          <a:blip r:embed="rId2">
            <a:extLst/>
          </a:blip>
          <a:stretch>
            <a:fillRect/>
          </a:stretch>
        </p:blipFill>
        <p:spPr>
          <a:xfrm>
            <a:off x="92866" y="440277"/>
            <a:ext cx="1277704" cy="670796"/>
          </a:xfrm>
          <a:prstGeom prst="rect">
            <a:avLst/>
          </a:prstGeom>
          <a:ln w="12700">
            <a:miter lim="400000"/>
          </a:ln>
        </p:spPr>
      </p:pic>
      <p:sp>
        <p:nvSpPr>
          <p:cNvPr id="372" name="Shape 372"/>
          <p:cNvSpPr/>
          <p:nvPr/>
        </p:nvSpPr>
        <p:spPr>
          <a:xfrm>
            <a:off x="71000" y="1347614"/>
            <a:ext cx="8758094" cy="35957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lvl="0" algn="just" defTabSz="449580">
              <a:defRPr sz="1800"/>
            </a:pPr>
            <a:endParaRPr lang="ru-RU" sz="1500" dirty="0" smtClean="0">
              <a:uFill>
                <a:solidFill/>
              </a:uFill>
              <a:latin typeface="Times New Roman"/>
              <a:ea typeface="Times New Roman"/>
              <a:cs typeface="Times New Roman"/>
              <a:sym typeface="Times New Roman"/>
              <a:hlinkClick r:id="rId3"/>
            </a:endParaRPr>
          </a:p>
          <a:p>
            <a:pPr lvl="0" algn="just" defTabSz="449580">
              <a:defRPr sz="1800"/>
            </a:pPr>
            <a:r>
              <a:rPr sz="1500" dirty="0" err="1" smtClean="0">
                <a:uFill>
                  <a:solidFill/>
                </a:uFill>
                <a:latin typeface="Times New Roman"/>
                <a:ea typeface="Times New Roman"/>
                <a:cs typeface="Times New Roman"/>
                <a:sym typeface="Times New Roman"/>
                <a:hlinkClick r:id="rId3"/>
              </a:rPr>
              <a:t>TEDx</a:t>
            </a:r>
            <a:r>
              <a:rPr sz="1500" dirty="0" smtClean="0">
                <a:uFill>
                  <a:solidFill/>
                </a:uFill>
                <a:latin typeface="Times New Roman"/>
                <a:ea typeface="Times New Roman"/>
                <a:cs typeface="Times New Roman"/>
                <a:sym typeface="Times New Roman"/>
              </a:rPr>
              <a:t> </a:t>
            </a:r>
            <a:r>
              <a:rPr sz="1500" dirty="0">
                <a:uFill>
                  <a:solidFill/>
                </a:uFill>
                <a:latin typeface="Times New Roman"/>
                <a:ea typeface="Times New Roman"/>
                <a:cs typeface="Times New Roman"/>
                <a:sym typeface="Times New Roman"/>
              </a:rPr>
              <a:t>Talks - </a:t>
            </a:r>
            <a:r>
              <a:rPr sz="1500" dirty="0" err="1">
                <a:uFill>
                  <a:solidFill/>
                </a:uFill>
                <a:latin typeface="Times New Roman"/>
                <a:ea typeface="Times New Roman"/>
                <a:cs typeface="Times New Roman"/>
                <a:sym typeface="Times New Roman"/>
              </a:rPr>
              <a:t>Оқушылардың</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бойында</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дивергентті</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ойлау</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қабілетін</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дамыту</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алуан</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түрлі</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көзқарастар</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мен</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пікірлерге</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құрметті</a:t>
            </a:r>
            <a:r>
              <a:rPr sz="1500" dirty="0">
                <a:uFill>
                  <a:solidFill/>
                </a:uFill>
                <a:latin typeface="Times New Roman"/>
                <a:ea typeface="Times New Roman"/>
                <a:cs typeface="Times New Roman"/>
                <a:sym typeface="Times New Roman"/>
              </a:rPr>
              <a:t> </a:t>
            </a:r>
            <a:r>
              <a:rPr sz="1500" dirty="0" err="1">
                <a:uFill>
                  <a:solidFill/>
                </a:uFill>
                <a:latin typeface="Times New Roman"/>
                <a:ea typeface="Times New Roman"/>
                <a:cs typeface="Times New Roman"/>
                <a:sym typeface="Times New Roman"/>
              </a:rPr>
              <a:t>қалыптастыру</a:t>
            </a:r>
            <a:r>
              <a:rPr sz="1500" dirty="0">
                <a:uFill>
                  <a:solidFill/>
                </a:uFill>
                <a:latin typeface="Times New Roman"/>
                <a:ea typeface="Times New Roman"/>
                <a:cs typeface="Times New Roman"/>
                <a:sym typeface="Times New Roman"/>
              </a:rPr>
              <a:t>.</a:t>
            </a:r>
          </a:p>
          <a:p>
            <a:pPr marL="414745" lvl="0" indent="-155665" algn="just" defTabSz="449580">
              <a:spcBef>
                <a:spcPts val="500"/>
              </a:spcBef>
              <a:buSzPct val="100000"/>
              <a:buAutoNum type="arabicPeriod"/>
              <a:tabLst>
                <a:tab pos="457200" algn="l"/>
              </a:tabLst>
              <a:defRPr sz="1800"/>
            </a:pPr>
            <a:r>
              <a:rPr sz="1500" dirty="0" err="1">
                <a:uFill>
                  <a:solidFill/>
                </a:uFill>
                <a:latin typeface="Times New Roman"/>
                <a:ea typeface="Times New Roman"/>
                <a:cs typeface="Times New Roman"/>
                <a:sym typeface="Times New Roman"/>
              </a:rPr>
              <a:t>Армандаңыз</a:t>
            </a:r>
            <a:r>
              <a:rPr sz="1500" dirty="0">
                <a:uFill>
                  <a:solidFill/>
                </a:uFill>
                <a:latin typeface="Times New Roman"/>
                <a:ea typeface="Times New Roman"/>
                <a:cs typeface="Times New Roman"/>
                <a:sym typeface="Times New Roman"/>
              </a:rPr>
              <a:t>.</a:t>
            </a:r>
            <a:endParaRPr sz="1500" dirty="0">
              <a:uFill>
                <a:solidFill>
                  <a:srgbClr val="222222"/>
                </a:solidFill>
              </a:uFill>
              <a:latin typeface="Times New Roman"/>
              <a:ea typeface="Times New Roman"/>
              <a:cs typeface="Times New Roman"/>
              <a:sym typeface="Times New Roman"/>
            </a:endParaRP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Шынайы</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болыңыз</a:t>
            </a:r>
            <a:r>
              <a:rPr sz="1500" dirty="0">
                <a:uFill>
                  <a:solidFill>
                    <a:srgbClr val="222222"/>
                  </a:solidFill>
                </a:uFill>
                <a:latin typeface="Times New Roman"/>
                <a:ea typeface="Times New Roman"/>
                <a:cs typeface="Times New Roman"/>
                <a:sym typeface="Times New Roman"/>
              </a:rPr>
              <a:t>.</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Қиын</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нәрсені</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оңай</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қылып</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беріңіз</a:t>
            </a:r>
            <a:r>
              <a:rPr sz="1500" dirty="0">
                <a:uFill>
                  <a:solidFill>
                    <a:srgbClr val="222222"/>
                  </a:solidFill>
                </a:uFill>
                <a:latin typeface="Times New Roman"/>
                <a:ea typeface="Times New Roman"/>
                <a:cs typeface="Times New Roman"/>
                <a:sym typeface="Times New Roman"/>
              </a:rPr>
              <a:t>.</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Тыңдаушылардың</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көңіл-күйімен</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байланыс</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орнатыңыз</a:t>
            </a:r>
            <a:r>
              <a:rPr sz="1500" dirty="0">
                <a:uFill>
                  <a:solidFill>
                    <a:srgbClr val="222222"/>
                  </a:solidFill>
                </a:uFill>
                <a:latin typeface="Times New Roman"/>
                <a:ea typeface="Times New Roman"/>
                <a:cs typeface="Times New Roman"/>
                <a:sym typeface="Times New Roman"/>
              </a:rPr>
              <a:t>.</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Мақтаншақтыққа</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салынбаңыз</a:t>
            </a:r>
            <a:r>
              <a:rPr sz="1500" dirty="0">
                <a:uFill>
                  <a:solidFill>
                    <a:srgbClr val="222222"/>
                  </a:solidFill>
                </a:uFill>
                <a:latin typeface="Times New Roman"/>
                <a:ea typeface="Times New Roman"/>
                <a:cs typeface="Times New Roman"/>
                <a:sym typeface="Times New Roman"/>
              </a:rPr>
              <a:t>. </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Еш</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нәрсені</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сатпаңыз</a:t>
            </a:r>
            <a:r>
              <a:rPr sz="1500" dirty="0">
                <a:uFill>
                  <a:solidFill>
                    <a:srgbClr val="222222"/>
                  </a:solidFill>
                </a:uFill>
                <a:latin typeface="Times New Roman"/>
                <a:ea typeface="Times New Roman"/>
                <a:cs typeface="Times New Roman"/>
                <a:sym typeface="Times New Roman"/>
              </a:rPr>
              <a:t>! </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Талқылаңыз</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таласыңыз</a:t>
            </a:r>
            <a:r>
              <a:rPr sz="1500" dirty="0">
                <a:uFill>
                  <a:solidFill>
                    <a:srgbClr val="222222"/>
                  </a:solidFill>
                </a:uFill>
                <a:latin typeface="Times New Roman"/>
                <a:ea typeface="Times New Roman"/>
                <a:cs typeface="Times New Roman"/>
                <a:sym typeface="Times New Roman"/>
              </a:rPr>
              <a:t>! </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Баяндама</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жасамаңыз</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Дәріс</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оқымаңыз</a:t>
            </a:r>
            <a:r>
              <a:rPr sz="1500" dirty="0">
                <a:uFill>
                  <a:solidFill>
                    <a:srgbClr val="222222"/>
                  </a:solidFill>
                </a:uFill>
                <a:latin typeface="Times New Roman"/>
                <a:ea typeface="Times New Roman"/>
                <a:cs typeface="Times New Roman"/>
                <a:sym typeface="Times New Roman"/>
              </a:rPr>
              <a:t>!) </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Сіздің</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сөзіңіз</a:t>
            </a:r>
            <a:r>
              <a:rPr sz="1500" dirty="0">
                <a:uFill>
                  <a:solidFill>
                    <a:srgbClr val="222222"/>
                  </a:solidFill>
                </a:uFill>
                <a:latin typeface="Times New Roman"/>
                <a:ea typeface="Times New Roman"/>
                <a:cs typeface="Times New Roman"/>
                <a:sym typeface="Times New Roman"/>
              </a:rPr>
              <a:t> 18 </a:t>
            </a:r>
            <a:r>
              <a:rPr sz="1500" dirty="0" err="1">
                <a:uFill>
                  <a:solidFill>
                    <a:srgbClr val="222222"/>
                  </a:solidFill>
                </a:uFill>
                <a:latin typeface="Times New Roman"/>
                <a:ea typeface="Times New Roman"/>
                <a:cs typeface="Times New Roman"/>
                <a:sym typeface="Times New Roman"/>
              </a:rPr>
              <a:t>минуттан</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аспауы</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керек</a:t>
            </a:r>
            <a:r>
              <a:rPr sz="1500" dirty="0">
                <a:uFill>
                  <a:solidFill>
                    <a:srgbClr val="222222"/>
                  </a:solidFill>
                </a:uFill>
                <a:latin typeface="Times New Roman"/>
                <a:ea typeface="Times New Roman"/>
                <a:cs typeface="Times New Roman"/>
                <a:sym typeface="Times New Roman"/>
              </a:rPr>
              <a:t>. </a:t>
            </a:r>
          </a:p>
          <a:p>
            <a:pPr marL="414745" lvl="0" indent="-155665" algn="just" defTabSz="449580">
              <a:spcBef>
                <a:spcPts val="500"/>
              </a:spcBef>
              <a:buSzPct val="100000"/>
              <a:buAutoNum type="arabicPeriod"/>
              <a:tabLst>
                <a:tab pos="457200" algn="l"/>
              </a:tabLst>
              <a:defRPr sz="1800"/>
            </a:pPr>
            <a:r>
              <a:rPr sz="1500" dirty="0" err="1">
                <a:uFill>
                  <a:solidFill>
                    <a:srgbClr val="222222"/>
                  </a:solidFill>
                </a:uFill>
                <a:latin typeface="Times New Roman"/>
                <a:ea typeface="Times New Roman"/>
                <a:cs typeface="Times New Roman"/>
                <a:sym typeface="Times New Roman"/>
              </a:rPr>
              <a:t>Алдын</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ала</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сөйлейтін</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сөзіңізге</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жаттығып</a:t>
            </a:r>
            <a:r>
              <a:rPr sz="1500" dirty="0">
                <a:uFill>
                  <a:solidFill>
                    <a:srgbClr val="222222"/>
                  </a:solidFill>
                </a:uFill>
                <a:latin typeface="Times New Roman"/>
                <a:ea typeface="Times New Roman"/>
                <a:cs typeface="Times New Roman"/>
                <a:sym typeface="Times New Roman"/>
              </a:rPr>
              <a:t> </a:t>
            </a:r>
            <a:r>
              <a:rPr sz="1500" dirty="0" err="1">
                <a:uFill>
                  <a:solidFill>
                    <a:srgbClr val="222222"/>
                  </a:solidFill>
                </a:uFill>
                <a:latin typeface="Times New Roman"/>
                <a:ea typeface="Times New Roman"/>
                <a:cs typeface="Times New Roman"/>
                <a:sym typeface="Times New Roman"/>
              </a:rPr>
              <a:t>дайындалыңыз</a:t>
            </a:r>
            <a:r>
              <a:rPr sz="1500" dirty="0">
                <a:uFill>
                  <a:solidFill>
                    <a:srgbClr val="222222"/>
                  </a:solidFill>
                </a:uFill>
                <a:latin typeface="Times New Roman"/>
                <a:ea typeface="Times New Roman"/>
                <a:cs typeface="Times New Roman"/>
                <a:sym typeface="Times New Roman"/>
              </a:rPr>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1456236" y="392574"/>
            <a:ext cx="2781001"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Kahooot!</a:t>
            </a:r>
          </a:p>
        </p:txBody>
      </p:sp>
      <p:pic>
        <p:nvPicPr>
          <p:cNvPr id="375" name="pasted-image.png"/>
          <p:cNvPicPr/>
          <p:nvPr/>
        </p:nvPicPr>
        <p:blipFill>
          <a:blip r:embed="rId2">
            <a:extLst/>
          </a:blip>
          <a:srcRect l="34788" t="18984" r="34788" b="18984"/>
          <a:stretch>
            <a:fillRect/>
          </a:stretch>
        </p:blipFill>
        <p:spPr>
          <a:xfrm>
            <a:off x="446519" y="440315"/>
            <a:ext cx="626608" cy="670738"/>
          </a:xfrm>
          <a:prstGeom prst="rect">
            <a:avLst/>
          </a:prstGeom>
          <a:ln w="12700">
            <a:miter lim="400000"/>
          </a:ln>
        </p:spPr>
      </p:pic>
      <p:pic>
        <p:nvPicPr>
          <p:cNvPr id="376" name="pasted-image.png"/>
          <p:cNvPicPr/>
          <p:nvPr/>
        </p:nvPicPr>
        <p:blipFill>
          <a:blip r:embed="rId3">
            <a:extLst/>
          </a:blip>
          <a:stretch>
            <a:fillRect/>
          </a:stretch>
        </p:blipFill>
        <p:spPr>
          <a:xfrm>
            <a:off x="254494" y="1435561"/>
            <a:ext cx="3366486" cy="2272378"/>
          </a:xfrm>
          <a:prstGeom prst="rect">
            <a:avLst/>
          </a:prstGeom>
          <a:ln w="12700">
            <a:miter lim="400000"/>
          </a:ln>
        </p:spPr>
      </p:pic>
      <p:sp>
        <p:nvSpPr>
          <p:cNvPr id="377" name="Shape 377"/>
          <p:cNvSpPr/>
          <p:nvPr/>
        </p:nvSpPr>
        <p:spPr>
          <a:xfrm>
            <a:off x="3900257" y="1420457"/>
            <a:ext cx="5194455" cy="766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ctr">
              <a:defRPr sz="1600" b="1">
                <a:latin typeface="Times New Roman"/>
                <a:ea typeface="Times New Roman"/>
                <a:cs typeface="Times New Roman"/>
                <a:sym typeface="Times New Roman"/>
              </a:defRPr>
            </a:lvl1pPr>
          </a:lstStyle>
          <a:p>
            <a:pPr lvl="0">
              <a:defRPr sz="1800" b="0"/>
            </a:pPr>
            <a:r>
              <a:rPr sz="1600" b="1" dirty="0" err="1"/>
              <a:t>Кері</a:t>
            </a:r>
            <a:r>
              <a:rPr sz="1600" b="1" dirty="0"/>
              <a:t> </a:t>
            </a:r>
            <a:r>
              <a:rPr sz="1600" b="1" dirty="0" err="1"/>
              <a:t>байланысты</a:t>
            </a:r>
            <a:r>
              <a:rPr sz="1600" b="1" dirty="0"/>
              <a:t> </a:t>
            </a:r>
            <a:r>
              <a:rPr sz="1600" b="1" dirty="0" err="1"/>
              <a:t>орнатуға</a:t>
            </a:r>
            <a:r>
              <a:rPr sz="1600" b="1" dirty="0"/>
              <a:t> </a:t>
            </a:r>
            <a:r>
              <a:rPr sz="1600" b="1" dirty="0" err="1"/>
              <a:t>жылдам</a:t>
            </a:r>
            <a:r>
              <a:rPr sz="1600" b="1" dirty="0"/>
              <a:t>, </a:t>
            </a:r>
            <a:r>
              <a:rPr sz="1600" b="1" dirty="0" err="1"/>
              <a:t>қарапайым</a:t>
            </a:r>
            <a:r>
              <a:rPr sz="1600" b="1" dirty="0"/>
              <a:t>, </a:t>
            </a:r>
            <a:r>
              <a:rPr sz="1600" b="1" dirty="0" err="1"/>
              <a:t>тегін</a:t>
            </a:r>
            <a:r>
              <a:rPr sz="1600" b="1" dirty="0"/>
              <a:t>, </a:t>
            </a:r>
            <a:r>
              <a:rPr sz="1600" b="1" dirty="0" err="1"/>
              <a:t>шығармашылық</a:t>
            </a:r>
            <a:r>
              <a:rPr sz="1600" b="1" dirty="0"/>
              <a:t>  </a:t>
            </a:r>
            <a:r>
              <a:rPr sz="1600" b="1" dirty="0" err="1"/>
              <a:t>платформа</a:t>
            </a:r>
            <a:r>
              <a:rPr sz="1600" b="1" dirty="0"/>
              <a:t> — </a:t>
            </a:r>
            <a:r>
              <a:rPr sz="1600" b="1" dirty="0" err="1"/>
              <a:t>Kahoot</a:t>
            </a:r>
            <a:r>
              <a:rPr sz="1600" b="1" dirty="0"/>
              <a:t>. </a:t>
            </a:r>
          </a:p>
        </p:txBody>
      </p:sp>
      <p:pic>
        <p:nvPicPr>
          <p:cNvPr id="378" name="Рисунок 377"/>
          <p:cNvPicPr/>
          <p:nvPr/>
        </p:nvPicPr>
        <p:blipFill>
          <a:blip r:embed="rId4">
            <a:extLst/>
          </a:blip>
          <a:stretch>
            <a:fillRect/>
          </a:stretch>
        </p:blipFill>
        <p:spPr>
          <a:xfrm>
            <a:off x="3870955" y="2186658"/>
            <a:ext cx="2163880" cy="1092024"/>
          </a:xfrm>
          <a:prstGeom prst="rect">
            <a:avLst/>
          </a:prstGeom>
          <a:effectLst>
            <a:outerShdw blurRad="38100" dist="23000" dir="5400000" rotWithShape="0">
              <a:srgbClr val="000000">
                <a:alpha val="35000"/>
              </a:srgbClr>
            </a:outerShdw>
          </a:effectLst>
        </p:spPr>
      </p:pic>
      <p:pic>
        <p:nvPicPr>
          <p:cNvPr id="379" name="Рисунок 378"/>
          <p:cNvPicPr/>
          <p:nvPr/>
        </p:nvPicPr>
        <p:blipFill>
          <a:blip r:embed="rId5">
            <a:extLst/>
          </a:blip>
          <a:stretch>
            <a:fillRect/>
          </a:stretch>
        </p:blipFill>
        <p:spPr>
          <a:xfrm>
            <a:off x="6118898" y="2501328"/>
            <a:ext cx="757173" cy="457904"/>
          </a:xfrm>
          <a:prstGeom prst="rect">
            <a:avLst/>
          </a:prstGeom>
          <a:effectLst>
            <a:outerShdw blurRad="38100" dist="20000" dir="5400000" rotWithShape="0">
              <a:srgbClr val="000000">
                <a:alpha val="38000"/>
              </a:srgbClr>
            </a:outerShdw>
          </a:effectLst>
        </p:spPr>
      </p:pic>
      <p:pic>
        <p:nvPicPr>
          <p:cNvPr id="380" name="Рисунок 379"/>
          <p:cNvPicPr/>
          <p:nvPr/>
        </p:nvPicPr>
        <p:blipFill>
          <a:blip r:embed="rId6">
            <a:extLst/>
          </a:blip>
          <a:stretch>
            <a:fillRect/>
          </a:stretch>
        </p:blipFill>
        <p:spPr>
          <a:xfrm>
            <a:off x="6960134" y="2186658"/>
            <a:ext cx="2163880" cy="1092024"/>
          </a:xfrm>
          <a:prstGeom prst="rect">
            <a:avLst/>
          </a:prstGeom>
          <a:effectLst>
            <a:outerShdw blurRad="38100" dist="23000" dir="5400000" rotWithShape="0">
              <a:srgbClr val="000000">
                <a:alpha val="35000"/>
              </a:srgbClr>
            </a:outerShdw>
          </a:effectLst>
        </p:spPr>
      </p:pic>
      <p:pic>
        <p:nvPicPr>
          <p:cNvPr id="381" name="Рисунок 380"/>
          <p:cNvPicPr/>
          <p:nvPr/>
        </p:nvPicPr>
        <p:blipFill>
          <a:blip r:embed="rId7">
            <a:extLst/>
          </a:blip>
          <a:stretch>
            <a:fillRect/>
          </a:stretch>
        </p:blipFill>
        <p:spPr>
          <a:xfrm>
            <a:off x="855797" y="3816064"/>
            <a:ext cx="2163880" cy="1092024"/>
          </a:xfrm>
          <a:prstGeom prst="rect">
            <a:avLst/>
          </a:prstGeom>
          <a:effectLst>
            <a:outerShdw blurRad="38100" dist="23000" dir="5400000" rotWithShape="0">
              <a:srgbClr val="000000">
                <a:alpha val="35000"/>
              </a:srgbClr>
            </a:outerShdw>
          </a:effectLst>
        </p:spPr>
      </p:pic>
      <p:pic>
        <p:nvPicPr>
          <p:cNvPr id="382" name="Рисунок 381"/>
          <p:cNvPicPr/>
          <p:nvPr/>
        </p:nvPicPr>
        <p:blipFill>
          <a:blip r:embed="rId5">
            <a:extLst/>
          </a:blip>
          <a:stretch>
            <a:fillRect/>
          </a:stretch>
        </p:blipFill>
        <p:spPr>
          <a:xfrm>
            <a:off x="-69957" y="4041793"/>
            <a:ext cx="757173" cy="457904"/>
          </a:xfrm>
          <a:prstGeom prst="rect">
            <a:avLst/>
          </a:prstGeom>
          <a:effectLst>
            <a:outerShdw blurRad="38100" dist="20000" dir="5400000" rotWithShape="0">
              <a:srgbClr val="000000">
                <a:alpha val="38000"/>
              </a:srgbClr>
            </a:outerShdw>
          </a:effectLst>
        </p:spPr>
      </p:pic>
      <p:pic>
        <p:nvPicPr>
          <p:cNvPr id="383" name="Рисунок 382"/>
          <p:cNvPicPr/>
          <p:nvPr/>
        </p:nvPicPr>
        <p:blipFill>
          <a:blip r:embed="rId5">
            <a:extLst/>
          </a:blip>
          <a:stretch>
            <a:fillRect/>
          </a:stretch>
        </p:blipFill>
        <p:spPr>
          <a:xfrm>
            <a:off x="3147706" y="4041793"/>
            <a:ext cx="757173" cy="457905"/>
          </a:xfrm>
          <a:prstGeom prst="rect">
            <a:avLst/>
          </a:prstGeom>
          <a:effectLst>
            <a:outerShdw blurRad="38100" dist="20000" dir="5400000" rotWithShape="0">
              <a:srgbClr val="000000">
                <a:alpha val="38000"/>
              </a:srgbClr>
            </a:outerShdw>
          </a:effectLst>
        </p:spPr>
      </p:pic>
      <p:pic>
        <p:nvPicPr>
          <p:cNvPr id="384" name="Рисунок 383"/>
          <p:cNvPicPr/>
          <p:nvPr/>
        </p:nvPicPr>
        <p:blipFill>
          <a:blip r:embed="rId8">
            <a:extLst/>
          </a:blip>
          <a:stretch>
            <a:fillRect/>
          </a:stretch>
        </p:blipFill>
        <p:spPr>
          <a:xfrm>
            <a:off x="4032908" y="3404742"/>
            <a:ext cx="2163880" cy="1549348"/>
          </a:xfrm>
          <a:prstGeom prst="rect">
            <a:avLst/>
          </a:prstGeom>
          <a:effectLst>
            <a:outerShdw blurRad="38100" dist="23000" dir="5400000" rotWithShape="0">
              <a:srgbClr val="000000">
                <a:alpha val="35000"/>
              </a:srgbClr>
            </a:outerShdw>
          </a:effectLst>
        </p:spPr>
      </p:pic>
      <p:pic>
        <p:nvPicPr>
          <p:cNvPr id="385" name="Рисунок 384"/>
          <p:cNvPicPr/>
          <p:nvPr/>
        </p:nvPicPr>
        <p:blipFill>
          <a:blip r:embed="rId9">
            <a:extLst/>
          </a:blip>
          <a:stretch>
            <a:fillRect/>
          </a:stretch>
        </p:blipFill>
        <p:spPr>
          <a:xfrm>
            <a:off x="6365368" y="3313412"/>
            <a:ext cx="2781001" cy="1732008"/>
          </a:xfrm>
          <a:prstGeom prst="rect">
            <a:avLst/>
          </a:prstGeom>
          <a:effectLst>
            <a:outerShdw blurRad="38100" dist="23000" dir="5400000" rotWithShape="0">
              <a:srgbClr val="000000">
                <a:alpha val="35000"/>
              </a:srgbClr>
            </a:outerShdw>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a:spLocks noGrp="1"/>
          </p:cNvSpPr>
          <p:nvPr>
            <p:ph type="title"/>
          </p:nvPr>
        </p:nvSpPr>
        <p:spPr>
          <a:xfrm>
            <a:off x="1456236" y="392574"/>
            <a:ext cx="2781001"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SurveyMonkey</a:t>
            </a:r>
          </a:p>
        </p:txBody>
      </p:sp>
      <p:pic>
        <p:nvPicPr>
          <p:cNvPr id="388" name="pasted-image.jpg"/>
          <p:cNvPicPr/>
          <p:nvPr/>
        </p:nvPicPr>
        <p:blipFill>
          <a:blip r:embed="rId2">
            <a:extLst/>
          </a:blip>
          <a:srcRect l="5704" t="10086" r="5704" b="21829"/>
          <a:stretch>
            <a:fillRect/>
          </a:stretch>
        </p:blipFill>
        <p:spPr>
          <a:xfrm>
            <a:off x="437486" y="440315"/>
            <a:ext cx="872981" cy="670914"/>
          </a:xfrm>
          <a:prstGeom prst="rect">
            <a:avLst/>
          </a:prstGeom>
          <a:ln w="12700">
            <a:miter lim="400000"/>
          </a:ln>
        </p:spPr>
      </p:pic>
      <p:sp>
        <p:nvSpPr>
          <p:cNvPr id="389" name="Shape 389"/>
          <p:cNvSpPr/>
          <p:nvPr/>
        </p:nvSpPr>
        <p:spPr>
          <a:xfrm>
            <a:off x="86244" y="1352011"/>
            <a:ext cx="8853370" cy="32563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160421" lvl="0" indent="-160421" algn="just">
              <a:buSzPct val="100000"/>
              <a:buChar char="•"/>
              <a:defRPr sz="1800"/>
            </a:pPr>
            <a:r>
              <a:rPr sz="1600">
                <a:uFill>
                  <a:solidFill/>
                </a:uFill>
                <a:latin typeface="Times New Roman"/>
                <a:ea typeface="Times New Roman"/>
                <a:cs typeface="Times New Roman"/>
                <a:sym typeface="Times New Roman"/>
              </a:rPr>
              <a:t>Сауалнамалар сұрақтар арқылы кері байланыс орнатылады. </a:t>
            </a:r>
          </a:p>
          <a:p>
            <a:pPr marL="160421" lvl="0" indent="-160421" algn="just">
              <a:buSzPct val="100000"/>
              <a:buChar char="•"/>
              <a:defRPr sz="1800"/>
            </a:pPr>
            <a:r>
              <a:rPr sz="1600">
                <a:uFill>
                  <a:solidFill/>
                </a:uFill>
                <a:latin typeface="Times New Roman"/>
                <a:ea typeface="Times New Roman"/>
                <a:cs typeface="Times New Roman"/>
                <a:sym typeface="Times New Roman"/>
              </a:rPr>
              <a:t>Сауалнамалар сипаттаушы немесе түсініктеме беруші болуы мүмкін, оқушыларды  барлығын немесе белгілі бір бөлігін қамтуы, қандай да бір мезетке қатысы болуы немесе беталыстарды анықтауы мүмкін және түрлі тәсілдермен жүргізілуі мүмкін.  Басқа бір артықшылығы – бұл әдістің зерттеуге қатысушы тұлғаның құпиялығы мен белгісіз болып қалуының қандай да бір деңгейін қамтамасыз етеді. </a:t>
            </a:r>
          </a:p>
          <a:p>
            <a:pPr marL="160421" lvl="0" indent="-160421" algn="just">
              <a:buSzPct val="100000"/>
              <a:buChar char="•"/>
              <a:defRPr sz="1800"/>
            </a:pPr>
            <a:r>
              <a:rPr sz="1600">
                <a:uFill>
                  <a:solidFill/>
                </a:uFill>
                <a:latin typeface="Times New Roman"/>
                <a:ea typeface="Times New Roman"/>
                <a:cs typeface="Times New Roman"/>
                <a:sym typeface="Times New Roman"/>
              </a:rPr>
              <a:t>Сауалнама жүргізу сіздің көп мөлшердегі респонденттермен байланысу мүмкіндігіңіз  және стандартталған, сандық жағынан өлшеуге болатын эмпирикалық мәліметтерді алу мүмкіндігіңіз бар екендігін білдіреді. Жабық сұрақтарды пайдалану жауап берушілердің көрсетілген нұсқалар ішінен, ережеге сәйкес, тез кодталып, талдауға </a:t>
            </a:r>
            <a:r>
              <a:rPr sz="1600">
                <a:latin typeface="Times New Roman"/>
                <a:ea typeface="Times New Roman"/>
                <a:cs typeface="Times New Roman"/>
                <a:sym typeface="Times New Roman"/>
                <a:hlinkClick r:id="rId3"/>
              </a:rPr>
              <a:t>болатын нұсқасын </a:t>
            </a:r>
            <a:r>
              <a:rPr sz="1600">
                <a:uFill>
                  <a:solidFill/>
                </a:uFill>
                <a:latin typeface="Times New Roman"/>
                <a:ea typeface="Times New Roman"/>
                <a:cs typeface="Times New Roman"/>
                <a:sym typeface="Times New Roman"/>
              </a:rPr>
              <a:t>таңдауға мүмкіндік береді.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p:cNvSpPr>
          <p:nvPr>
            <p:ph type="title"/>
          </p:nvPr>
        </p:nvSpPr>
        <p:spPr>
          <a:xfrm>
            <a:off x="1286843" y="422629"/>
            <a:ext cx="5258401" cy="766201"/>
          </a:xfrm>
          <a:prstGeom prst="rect">
            <a:avLst/>
          </a:prstGeom>
        </p:spPr>
        <p:txBody>
          <a:bodyPr lIns="0" tIns="0" rIns="0" bIns="0">
            <a:normAutofit/>
          </a:bodyPr>
          <a:lstStyle>
            <a:lvl1pPr>
              <a:defRPr sz="2200" b="1">
                <a:solidFill>
                  <a:srgbClr val="FFFFFF"/>
                </a:solidFill>
                <a:uFill>
                  <a:solidFill>
                    <a:srgbClr val="00BF6F"/>
                  </a:solidFill>
                </a:uFill>
                <a:latin typeface="Times New Roman"/>
                <a:ea typeface="Times New Roman"/>
                <a:cs typeface="Times New Roman"/>
                <a:sym typeface="Times New Roman"/>
              </a:defRPr>
            </a:lvl1pPr>
          </a:lstStyle>
          <a:p>
            <a:pPr lvl="0">
              <a:defRPr sz="1800" b="0">
                <a:solidFill>
                  <a:srgbClr val="000000"/>
                </a:solidFill>
                <a:uFillTx/>
              </a:defRPr>
            </a:pPr>
            <a:r>
              <a:rPr sz="2200" b="1">
                <a:solidFill>
                  <a:srgbClr val="FFFFFF"/>
                </a:solidFill>
                <a:uFill>
                  <a:solidFill>
                    <a:srgbClr val="00BF6F"/>
                  </a:solidFill>
                </a:uFill>
              </a:rPr>
              <a:t>ЖҰМЫСҚА ҚАЖЕТТІ ҮШ КЕҢЕС</a:t>
            </a:r>
          </a:p>
        </p:txBody>
      </p:sp>
      <p:sp>
        <p:nvSpPr>
          <p:cNvPr id="392" name="Shape 392"/>
          <p:cNvSpPr/>
          <p:nvPr/>
        </p:nvSpPr>
        <p:spPr>
          <a:xfrm>
            <a:off x="1521417" y="-1669612"/>
            <a:ext cx="8039101" cy="1225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7200">
                <a:solidFill>
                  <a:srgbClr val="3F5378"/>
                </a:solidFill>
              </a:defRPr>
            </a:lvl1pPr>
          </a:lstStyle>
          <a:p>
            <a:pPr lvl="0">
              <a:defRPr sz="1800">
                <a:solidFill>
                  <a:srgbClr val="000000"/>
                </a:solidFill>
              </a:defRPr>
            </a:pPr>
            <a:r>
              <a:rPr sz="7200">
                <a:solidFill>
                  <a:srgbClr val="3F5378"/>
                </a:solidFill>
              </a:rPr>
              <a:t>89,526,124</a:t>
            </a:r>
          </a:p>
        </p:txBody>
      </p:sp>
      <p:pic>
        <p:nvPicPr>
          <p:cNvPr id="393" name="Рисунок 392"/>
          <p:cNvPicPr/>
          <p:nvPr/>
        </p:nvPicPr>
        <p:blipFill>
          <a:blip r:embed="rId2">
            <a:extLst/>
          </a:blip>
          <a:stretch>
            <a:fillRect/>
          </a:stretch>
        </p:blipFill>
        <p:spPr>
          <a:xfrm>
            <a:off x="887149" y="1462838"/>
            <a:ext cx="7614085" cy="998310"/>
          </a:xfrm>
          <a:prstGeom prst="rect">
            <a:avLst/>
          </a:prstGeom>
          <a:effectLst>
            <a:outerShdw blurRad="38100" dist="20000" dir="5400000" rotWithShape="0">
              <a:srgbClr val="000000">
                <a:alpha val="38000"/>
              </a:srgbClr>
            </a:outerShdw>
          </a:effectLst>
        </p:spPr>
      </p:pic>
      <p:pic>
        <p:nvPicPr>
          <p:cNvPr id="394" name="Рисунок 393"/>
          <p:cNvPicPr/>
          <p:nvPr/>
        </p:nvPicPr>
        <p:blipFill>
          <a:blip r:embed="rId3">
            <a:extLst/>
          </a:blip>
          <a:stretch>
            <a:fillRect/>
          </a:stretch>
        </p:blipFill>
        <p:spPr>
          <a:xfrm>
            <a:off x="887149" y="2735156"/>
            <a:ext cx="7614085" cy="998310"/>
          </a:xfrm>
          <a:prstGeom prst="rect">
            <a:avLst/>
          </a:prstGeom>
          <a:effectLst>
            <a:outerShdw blurRad="38100" dist="20000" dir="5400000" rotWithShape="0">
              <a:srgbClr val="000000">
                <a:alpha val="38000"/>
              </a:srgbClr>
            </a:outerShdw>
          </a:effectLst>
        </p:spPr>
      </p:pic>
      <p:pic>
        <p:nvPicPr>
          <p:cNvPr id="395" name="Рисунок 394"/>
          <p:cNvPicPr/>
          <p:nvPr/>
        </p:nvPicPr>
        <p:blipFill>
          <a:blip r:embed="rId4">
            <a:extLst/>
          </a:blip>
          <a:stretch>
            <a:fillRect/>
          </a:stretch>
        </p:blipFill>
        <p:spPr>
          <a:xfrm>
            <a:off x="887149" y="4007474"/>
            <a:ext cx="7614085" cy="998310"/>
          </a:xfrm>
          <a:prstGeom prst="rect">
            <a:avLst/>
          </a:prstGeom>
          <a:effectLst>
            <a:outerShdw blurRad="38100" dist="20000" dir="5400000" rotWithShape="0">
              <a:srgbClr val="000000">
                <a:alpha val="38000"/>
              </a:srgbClr>
            </a:outerShdw>
          </a:effectLst>
        </p:spPr>
      </p:pic>
      <p:pic>
        <p:nvPicPr>
          <p:cNvPr id="396" name="pasted-image.jpg"/>
          <p:cNvPicPr/>
          <p:nvPr/>
        </p:nvPicPr>
        <p:blipFill>
          <a:blip r:embed="rId5">
            <a:extLst/>
          </a:blip>
          <a:srcRect l="5704" t="10086" r="5704" b="21829"/>
          <a:stretch>
            <a:fillRect/>
          </a:stretch>
        </p:blipFill>
        <p:spPr>
          <a:xfrm>
            <a:off x="193579" y="470370"/>
            <a:ext cx="872981" cy="670914"/>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p:cNvSpPr>
          <p:nvPr>
            <p:ph type="title"/>
          </p:nvPr>
        </p:nvSpPr>
        <p:spPr>
          <a:xfrm>
            <a:off x="1456236" y="392574"/>
            <a:ext cx="2781001" cy="766202"/>
          </a:xfrm>
          <a:prstGeom prst="rect">
            <a:avLst/>
          </a:prstGeom>
        </p:spPr>
        <p:txBody>
          <a:bodyPr lIns="0" tIns="0" rIns="0" bIns="0">
            <a:normAutofit/>
          </a:bodyPr>
          <a:lstStyle>
            <a:lvl1pPr>
              <a:defRPr sz="2500">
                <a:solidFill>
                  <a:srgbClr val="FFFFFF"/>
                </a:solidFill>
                <a:latin typeface="Times New Roman"/>
                <a:ea typeface="Times New Roman"/>
                <a:cs typeface="Times New Roman"/>
                <a:sym typeface="Times New Roman"/>
              </a:defRPr>
            </a:lvl1pPr>
          </a:lstStyle>
          <a:p>
            <a:pPr lvl="0">
              <a:defRPr sz="1800">
                <a:solidFill>
                  <a:srgbClr val="000000"/>
                </a:solidFill>
              </a:defRPr>
            </a:pPr>
            <a:r>
              <a:rPr sz="2500">
                <a:solidFill>
                  <a:srgbClr val="FFFFFF"/>
                </a:solidFill>
              </a:rPr>
              <a:t>Түйіндеме</a:t>
            </a:r>
          </a:p>
        </p:txBody>
      </p:sp>
      <p:sp>
        <p:nvSpPr>
          <p:cNvPr id="399" name="Shape 399"/>
          <p:cNvSpPr/>
          <p:nvPr/>
        </p:nvSpPr>
        <p:spPr>
          <a:xfrm>
            <a:off x="192953" y="1394170"/>
            <a:ext cx="4410061" cy="349057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just">
              <a:defRPr sz="1800"/>
            </a:pPr>
            <a:r>
              <a:rPr lang="ru-RU" sz="1400" dirty="0" smtClean="0">
                <a:latin typeface="Times New Roman"/>
                <a:ea typeface="Times New Roman"/>
                <a:cs typeface="Times New Roman"/>
                <a:sym typeface="Times New Roman"/>
              </a:rPr>
              <a:t>       </a:t>
            </a:r>
            <a:r>
              <a:rPr sz="1400" dirty="0" err="1" smtClean="0">
                <a:latin typeface="Times New Roman"/>
                <a:ea typeface="Times New Roman"/>
                <a:cs typeface="Times New Roman"/>
                <a:sym typeface="Times New Roman"/>
              </a:rPr>
              <a:t>Білім</a:t>
            </a:r>
            <a:r>
              <a:rPr sz="1400" dirty="0" smtClean="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берудегі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даралық</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қабілетті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қалыптастыру</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тұжырымдамасы</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әмбебап</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шығармашылық</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таным</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үрдісі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ретінде</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Дж</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Гильфорд</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еңбегінен</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кейін</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кеңінен</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тарала</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бастады</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Бұл</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тұжырымдаманың</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негізі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болып</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үшбұрышты</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үлгі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зияттың</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құрылымын</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көрсетеді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материал</a:t>
            </a:r>
            <a:r>
              <a:rPr sz="1400" dirty="0">
                <a:latin typeface="Times New Roman"/>
                <a:ea typeface="Times New Roman"/>
                <a:cs typeface="Times New Roman"/>
                <a:sym typeface="Times New Roman"/>
              </a:rPr>
              <a:t> Х, </a:t>
            </a:r>
            <a:r>
              <a:rPr sz="1400" dirty="0" err="1">
                <a:latin typeface="Times New Roman"/>
                <a:ea typeface="Times New Roman"/>
                <a:cs typeface="Times New Roman"/>
                <a:sym typeface="Times New Roman"/>
              </a:rPr>
              <a:t>операциялары</a:t>
            </a:r>
            <a:r>
              <a:rPr sz="1400" dirty="0">
                <a:latin typeface="Times New Roman"/>
                <a:ea typeface="Times New Roman"/>
                <a:cs typeface="Times New Roman"/>
                <a:sym typeface="Times New Roman"/>
              </a:rPr>
              <a:t> Х, </a:t>
            </a:r>
            <a:r>
              <a:rPr sz="1400" dirty="0" err="1">
                <a:latin typeface="Times New Roman"/>
                <a:ea typeface="Times New Roman"/>
                <a:cs typeface="Times New Roman"/>
                <a:sym typeface="Times New Roman"/>
              </a:rPr>
              <a:t>нәтиже</a:t>
            </a:r>
            <a:r>
              <a:rPr sz="1400" dirty="0">
                <a:latin typeface="Times New Roman"/>
                <a:ea typeface="Times New Roman"/>
                <a:cs typeface="Times New Roman"/>
                <a:sym typeface="Times New Roman"/>
              </a:rPr>
              <a:t> Х (structure of the intellect) </a:t>
            </a:r>
            <a:r>
              <a:rPr sz="1400" dirty="0" err="1">
                <a:latin typeface="Times New Roman"/>
                <a:ea typeface="Times New Roman"/>
                <a:cs typeface="Times New Roman"/>
                <a:sym typeface="Times New Roman"/>
              </a:rPr>
              <a:t>Дж</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Гильфорд</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ақыл</a:t>
            </a:r>
            <a:r>
              <a:rPr sz="1400" dirty="0">
                <a:latin typeface="Times New Roman"/>
                <a:ea typeface="Times New Roman"/>
                <a:cs typeface="Times New Roman"/>
                <a:sym typeface="Times New Roman"/>
              </a:rPr>
              <a:t> – </a:t>
            </a:r>
            <a:r>
              <a:rPr sz="1400" dirty="0" err="1">
                <a:latin typeface="Times New Roman"/>
                <a:ea typeface="Times New Roman"/>
                <a:cs typeface="Times New Roman"/>
                <a:sym typeface="Times New Roman"/>
              </a:rPr>
              <a:t>ой</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операцияларының</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екі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түрінің</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конвергентті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және</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дивергенттілігі</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арасындағы</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айырмашылықтарын</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ашып</a:t>
            </a:r>
            <a:r>
              <a:rPr sz="1400" dirty="0">
                <a:latin typeface="Times New Roman"/>
                <a:ea typeface="Times New Roman"/>
                <a:cs typeface="Times New Roman"/>
                <a:sym typeface="Times New Roman"/>
              </a:rPr>
              <a:t> </a:t>
            </a:r>
            <a:r>
              <a:rPr sz="1400" dirty="0" err="1">
                <a:latin typeface="Times New Roman"/>
                <a:ea typeface="Times New Roman"/>
                <a:cs typeface="Times New Roman"/>
                <a:sym typeface="Times New Roman"/>
              </a:rPr>
              <a:t>көрсетеді</a:t>
            </a:r>
            <a:r>
              <a:rPr sz="1400" dirty="0">
                <a:latin typeface="Times New Roman"/>
                <a:ea typeface="Times New Roman"/>
                <a:cs typeface="Times New Roman"/>
                <a:sym typeface="Times New Roman"/>
              </a:rPr>
              <a:t>.</a:t>
            </a:r>
            <a:r>
              <a:rPr sz="1400" dirty="0">
                <a:uFill>
                  <a:solidFill/>
                </a:uFill>
                <a:latin typeface="Times New Roman"/>
                <a:ea typeface="Times New Roman"/>
                <a:cs typeface="Times New Roman"/>
                <a:sym typeface="Times New Roman"/>
              </a:rPr>
              <a:t> </a:t>
            </a:r>
          </a:p>
          <a:p>
            <a:pPr lvl="0" indent="449580" algn="just" defTabSz="449580">
              <a:defRPr sz="1800"/>
            </a:pPr>
            <a:r>
              <a:rPr sz="1400" dirty="0" err="1">
                <a:uFill>
                  <a:solidFill/>
                </a:uFill>
                <a:latin typeface="Times New Roman"/>
                <a:ea typeface="Times New Roman"/>
                <a:cs typeface="Times New Roman"/>
                <a:sym typeface="Times New Roman"/>
              </a:rPr>
              <a:t>Әрбір</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ғылымның</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ұстанымы</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дәлелденген</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мақұлдауды</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күтеді</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бірақ</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педагогикада</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оның</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сапалы</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көрсеткіштерінің</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пайда</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болу</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деңгейін</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анықтау</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толық</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мүмкін</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емес</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Сипатталған</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ұстанымдарды</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қолдану</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дамыту</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шынайлығын</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анықтау</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оқытушының</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құзіретіне</a:t>
            </a:r>
            <a:r>
              <a:rPr sz="1400" dirty="0">
                <a:uFill>
                  <a:solidFill/>
                </a:uFill>
                <a:latin typeface="Times New Roman"/>
                <a:ea typeface="Times New Roman"/>
                <a:cs typeface="Times New Roman"/>
                <a:sym typeface="Times New Roman"/>
              </a:rPr>
              <a:t> </a:t>
            </a:r>
            <a:r>
              <a:rPr sz="1400" dirty="0" err="1">
                <a:uFill>
                  <a:solidFill/>
                </a:uFill>
                <a:latin typeface="Times New Roman"/>
                <a:ea typeface="Times New Roman"/>
                <a:cs typeface="Times New Roman"/>
                <a:sym typeface="Times New Roman"/>
              </a:rPr>
              <a:t>тиесілі</a:t>
            </a:r>
            <a:r>
              <a:rPr sz="1400" dirty="0">
                <a:uFill>
                  <a:solidFill/>
                </a:uFill>
                <a:latin typeface="Times New Roman"/>
                <a:ea typeface="Times New Roman"/>
                <a:cs typeface="Times New Roman"/>
                <a:sym typeface="Times New Roman"/>
              </a:rPr>
              <a:t>. </a:t>
            </a:r>
          </a:p>
        </p:txBody>
      </p:sp>
      <p:pic>
        <p:nvPicPr>
          <p:cNvPr id="400" name="pasted-image.jpg"/>
          <p:cNvPicPr/>
          <p:nvPr/>
        </p:nvPicPr>
        <p:blipFill>
          <a:blip r:embed="rId2">
            <a:extLst/>
          </a:blip>
          <a:stretch>
            <a:fillRect/>
          </a:stretch>
        </p:blipFill>
        <p:spPr>
          <a:xfrm>
            <a:off x="4813590" y="1468261"/>
            <a:ext cx="4020570" cy="2597288"/>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p:cNvSpPr>
          <p:nvPr>
            <p:ph type="title"/>
          </p:nvPr>
        </p:nvSpPr>
        <p:spPr>
          <a:xfrm>
            <a:off x="2630399" y="961353"/>
            <a:ext cx="3883202" cy="3220801"/>
          </a:xfrm>
          <a:prstGeom prst="rect">
            <a:avLst/>
          </a:prstGeom>
        </p:spPr>
        <p:txBody>
          <a:bodyPr>
            <a:normAutofit/>
          </a:bodyPr>
          <a:lstStyle/>
          <a:p>
            <a:pPr lvl="0">
              <a:defRPr sz="1800"/>
            </a:pPr>
            <a:r>
              <a:rPr sz="4000">
                <a:latin typeface="Times New Roman"/>
                <a:ea typeface="Times New Roman"/>
                <a:cs typeface="Times New Roman"/>
                <a:sym typeface="Times New Roman"/>
              </a:rPr>
              <a:t>Назарларыңызға рахмет!!!</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61350"/>
            <a:ext cx="8424936" cy="3220800"/>
          </a:xfrm>
        </p:spPr>
        <p:txBody>
          <a:bodyPr/>
          <a:lstStyle/>
          <a:p>
            <a:r>
              <a:rPr lang="ru-RU" sz="1600" b="1" dirty="0" err="1" smtClean="0">
                <a:latin typeface="Times New Roman" panose="02020603050405020304" pitchFamily="18" charset="0"/>
                <a:cs typeface="Times New Roman" panose="02020603050405020304" pitchFamily="18" charset="0"/>
              </a:rPr>
              <a:t>Білімділік</a:t>
            </a:r>
            <a:r>
              <a:rPr lang="ru-RU" sz="1600" b="1" dirty="0">
                <a:latin typeface="Times New Roman" panose="02020603050405020304" pitchFamily="18" charset="0"/>
                <a:cs typeface="Times New Roman" panose="02020603050405020304" pitchFamily="18" charset="0"/>
              </a:rPr>
              <a:t/>
            </a:r>
            <a:br>
              <a:rPr lang="ru-RU" sz="1600" b="1" dirty="0">
                <a:latin typeface="Times New Roman" panose="02020603050405020304" pitchFamily="18" charset="0"/>
                <a:cs typeface="Times New Roman" panose="02020603050405020304" pitchFamily="18" charset="0"/>
              </a:rPr>
            </a:br>
            <a:r>
              <a:rPr lang="ru-RU" sz="1600" b="1" dirty="0" err="1">
                <a:latin typeface="Times New Roman" panose="02020603050405020304" pitchFamily="18" charset="0"/>
                <a:cs typeface="Times New Roman" panose="02020603050405020304" pitchFamily="18" charset="0"/>
              </a:rPr>
              <a:t>Қарапайым</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білім</a:t>
            </a:r>
            <a:r>
              <a:rPr lang="ru-RU" sz="1600" b="1" dirty="0">
                <a:latin typeface="Times New Roman" panose="02020603050405020304" pitchFamily="18" charset="0"/>
                <a:cs typeface="Times New Roman" panose="02020603050405020304" pitchFamily="18" charset="0"/>
              </a:rPr>
              <a:t/>
            </a:r>
            <a:br>
              <a:rPr lang="ru-RU" sz="1600" b="1" dirty="0">
                <a:latin typeface="Times New Roman" panose="02020603050405020304" pitchFamily="18" charset="0"/>
                <a:cs typeface="Times New Roman" panose="02020603050405020304" pitchFamily="18" charset="0"/>
              </a:rPr>
            </a:br>
            <a:r>
              <a:rPr lang="ru-RU" sz="1600" b="1" dirty="0" err="1">
                <a:latin typeface="Times New Roman" panose="02020603050405020304" pitchFamily="18" charset="0"/>
                <a:cs typeface="Times New Roman" panose="02020603050405020304" pitchFamily="18" charset="0"/>
              </a:rPr>
              <a:t>Глобальды</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білім</a:t>
            </a:r>
            <a:r>
              <a:rPr lang="ru-RU" sz="1600" b="1" dirty="0">
                <a:latin typeface="Times New Roman" panose="02020603050405020304" pitchFamily="18" charset="0"/>
                <a:cs typeface="Times New Roman" panose="02020603050405020304" pitchFamily="18" charset="0"/>
              </a:rPr>
              <a:t/>
            </a:r>
            <a:br>
              <a:rPr lang="ru-RU" sz="1600" b="1" dirty="0">
                <a:latin typeface="Times New Roman" panose="02020603050405020304" pitchFamily="18" charset="0"/>
                <a:cs typeface="Times New Roman" panose="02020603050405020304" pitchFamily="18" charset="0"/>
              </a:rPr>
            </a:br>
            <a:r>
              <a:rPr lang="ru-RU" sz="1600" b="1" dirty="0" err="1">
                <a:latin typeface="Times New Roman" panose="02020603050405020304" pitchFamily="18" charset="0"/>
                <a:cs typeface="Times New Roman" panose="02020603050405020304" pitchFamily="18" charset="0"/>
              </a:rPr>
              <a:t>Әлеуметтік-гуманитарлық</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білім</a:t>
            </a:r>
            <a:r>
              <a:rPr lang="ru-RU" sz="1600" b="1" dirty="0">
                <a:latin typeface="Times New Roman" panose="02020603050405020304" pitchFamily="18" charset="0"/>
                <a:cs typeface="Times New Roman" panose="02020603050405020304" pitchFamily="18" charset="0"/>
              </a:rPr>
              <a:t/>
            </a:r>
            <a:br>
              <a:rPr lang="ru-RU" sz="1600" b="1" dirty="0">
                <a:latin typeface="Times New Roman" panose="02020603050405020304" pitchFamily="18" charset="0"/>
                <a:cs typeface="Times New Roman" panose="02020603050405020304" pitchFamily="18" charset="0"/>
              </a:rPr>
            </a:br>
            <a:r>
              <a:rPr lang="ru-RU" sz="1600" b="1" dirty="0" err="1">
                <a:latin typeface="Times New Roman" panose="02020603050405020304" pitchFamily="18" charset="0"/>
                <a:cs typeface="Times New Roman" panose="02020603050405020304" pitchFamily="18" charset="0"/>
              </a:rPr>
              <a:t>Жаратылыстану</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білімі</a:t>
            </a:r>
            <a:r>
              <a:rPr lang="ru-RU" sz="1600" b="1" dirty="0">
                <a:latin typeface="Times New Roman" panose="02020603050405020304" pitchFamily="18" charset="0"/>
                <a:cs typeface="Times New Roman" panose="02020603050405020304" pitchFamily="18" charset="0"/>
              </a:rPr>
              <a:t/>
            </a:r>
            <a:br>
              <a:rPr lang="ru-RU" sz="1600" b="1" dirty="0">
                <a:latin typeface="Times New Roman" panose="02020603050405020304" pitchFamily="18" charset="0"/>
                <a:cs typeface="Times New Roman" panose="02020603050405020304" pitchFamily="18" charset="0"/>
              </a:rPr>
            </a:br>
            <a:r>
              <a:rPr lang="ru-RU" b="1" dirty="0"/>
              <a:t/>
            </a:r>
            <a:br>
              <a:rPr lang="ru-RU" b="1" dirty="0"/>
            </a:br>
            <a:endParaRPr lang="ru-RU" dirty="0"/>
          </a:p>
        </p:txBody>
      </p:sp>
    </p:spTree>
    <p:extLst>
      <p:ext uri="{BB962C8B-B14F-4D97-AF65-F5344CB8AC3E}">
        <p14:creationId xmlns:p14="http://schemas.microsoft.com/office/powerpoint/2010/main" val="19413374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400" b="1" dirty="0" err="1" smtClean="0">
                <a:latin typeface="Times New Roman" panose="02020603050405020304" pitchFamily="18" charset="0"/>
                <a:cs typeface="Times New Roman" panose="02020603050405020304" pitchFamily="18" charset="0"/>
              </a:rPr>
              <a:t>Білім</a:t>
            </a:r>
            <a:r>
              <a:rPr lang="ru-RU" sz="2400" b="1"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моделі</a:t>
            </a:r>
            <a:r>
              <a:rPr lang="ru-RU" sz="2400" b="1" dirty="0" smtClean="0">
                <a:latin typeface="Times New Roman" panose="02020603050405020304" pitchFamily="18" charset="0"/>
                <a:cs typeface="Times New Roman" panose="02020603050405020304" pitchFamily="18" charset="0"/>
              </a:rPr>
              <a:t/>
            </a:r>
            <a:br>
              <a:rPr lang="ru-RU" sz="2400" b="1" dirty="0" smtClean="0">
                <a:latin typeface="Times New Roman" panose="02020603050405020304" pitchFamily="18" charset="0"/>
                <a:cs typeface="Times New Roman" panose="02020603050405020304" pitchFamily="18" charset="0"/>
              </a:rPr>
            </a:br>
            <a:r>
              <a:rPr lang="ru-RU" sz="2400" b="1" dirty="0" err="1" smtClean="0">
                <a:latin typeface="Times New Roman" panose="02020603050405020304" pitchFamily="18" charset="0"/>
                <a:cs typeface="Times New Roman" panose="02020603050405020304" pitchFamily="18" charset="0"/>
              </a:rPr>
              <a:t>Білім</a:t>
            </a:r>
            <a:r>
              <a:rPr lang="ru-RU" sz="2400" b="1"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жүйесінің</a:t>
            </a:r>
            <a:r>
              <a:rPr lang="ru-RU" sz="2400" b="1"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сыртқы</a:t>
            </a:r>
            <a:r>
              <a:rPr lang="ru-RU" sz="2400" b="1" dirty="0" smtClean="0">
                <a:latin typeface="Times New Roman" panose="02020603050405020304" pitchFamily="18" charset="0"/>
                <a:cs typeface="Times New Roman" panose="02020603050405020304" pitchFamily="18" charset="0"/>
              </a:rPr>
              <a:t> </a:t>
            </a:r>
            <a:r>
              <a:rPr lang="ru-RU" sz="2400" b="1" dirty="0" err="1" smtClean="0">
                <a:latin typeface="Times New Roman" panose="02020603050405020304" pitchFamily="18" charset="0"/>
                <a:cs typeface="Times New Roman" panose="02020603050405020304" pitchFamily="18" charset="0"/>
              </a:rPr>
              <a:t>ортасы</a:t>
            </a:r>
            <a:r>
              <a:rPr lang="ru-RU" sz="2400" b="1" dirty="0" smtClean="0">
                <a:latin typeface="Times New Roman" panose="02020603050405020304" pitchFamily="18" charset="0"/>
                <a:cs typeface="Times New Roman" panose="02020603050405020304" pitchFamily="18" charset="0"/>
              </a:rPr>
              <a:t/>
            </a:r>
            <a:br>
              <a:rPr lang="ru-RU" sz="2400" b="1" dirty="0" smtClean="0">
                <a:latin typeface="Times New Roman" panose="02020603050405020304" pitchFamily="18" charset="0"/>
                <a:cs typeface="Times New Roman" panose="02020603050405020304" pitchFamily="18" charset="0"/>
              </a:rPr>
            </a:br>
            <a:r>
              <a:rPr lang="ru-RU" sz="2400" b="1" dirty="0" err="1" smtClean="0">
                <a:latin typeface="Times New Roman" panose="02020603050405020304" pitchFamily="18" charset="0"/>
                <a:cs typeface="Times New Roman" panose="02020603050405020304" pitchFamily="18" charset="0"/>
              </a:rPr>
              <a:t>Білім</a:t>
            </a:r>
            <a:r>
              <a:rPr lang="ru-RU" sz="2400" b="1" dirty="0" smtClean="0">
                <a:latin typeface="Times New Roman" panose="02020603050405020304" pitchFamily="18" charset="0"/>
                <a:cs typeface="Times New Roman" panose="02020603050405020304" pitchFamily="18" charset="0"/>
              </a:rPr>
              <a:t> беру </a:t>
            </a:r>
            <a:r>
              <a:rPr lang="ru-RU" sz="2400" b="1" dirty="0" err="1" smtClean="0">
                <a:latin typeface="Times New Roman" panose="02020603050405020304" pitchFamily="18" charset="0"/>
                <a:cs typeface="Times New Roman" panose="02020603050405020304" pitchFamily="18" charset="0"/>
              </a:rPr>
              <a:t>бағдарламасы</a:t>
            </a:r>
            <a:r>
              <a:rPr lang="ru-RU" b="1" dirty="0" smtClean="0"/>
              <a:t/>
            </a:r>
            <a:br>
              <a:rPr lang="ru-RU" b="1" dirty="0" smtClean="0"/>
            </a:br>
            <a:endParaRPr lang="ru-RU" dirty="0"/>
          </a:p>
        </p:txBody>
      </p:sp>
    </p:spTree>
    <p:extLst>
      <p:ext uri="{BB962C8B-B14F-4D97-AF65-F5344CB8AC3E}">
        <p14:creationId xmlns:p14="http://schemas.microsoft.com/office/powerpoint/2010/main" val="19843433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latin typeface="Times New Roman" panose="02020603050405020304" pitchFamily="18" charset="0"/>
                <a:cs typeface="Times New Roman" panose="02020603050405020304" pitchFamily="18" charset="0"/>
              </a:rPr>
              <a:t>Білім</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үрдісі</a:t>
            </a:r>
            <a:r>
              <a:rPr lang="ru-RU" b="1" dirty="0">
                <a:latin typeface="Times New Roman" panose="02020603050405020304" pitchFamily="18" charset="0"/>
                <a:cs typeface="Times New Roman" panose="02020603050405020304" pitchFamily="18" charset="0"/>
              </a:rPr>
              <a:t/>
            </a:r>
            <a:br>
              <a:rPr lang="ru-RU" b="1" dirty="0">
                <a:latin typeface="Times New Roman" panose="02020603050405020304" pitchFamily="18" charset="0"/>
                <a:cs typeface="Times New Roman" panose="02020603050405020304" pitchFamily="18" charset="0"/>
              </a:rPr>
            </a:br>
            <a:r>
              <a:rPr lang="ru-RU" b="1" dirty="0" err="1">
                <a:latin typeface="Times New Roman" panose="02020603050405020304" pitchFamily="18" charset="0"/>
                <a:cs typeface="Times New Roman" panose="02020603050405020304" pitchFamily="18" charset="0"/>
              </a:rPr>
              <a:t>Білім</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цензі</a:t>
            </a:r>
            <a:r>
              <a:rPr lang="ru-RU" b="1" dirty="0">
                <a:latin typeface="Times New Roman" panose="02020603050405020304" pitchFamily="18" charset="0"/>
                <a:cs typeface="Times New Roman" panose="02020603050405020304" pitchFamily="18" charset="0"/>
              </a:rPr>
              <a:t/>
            </a:r>
            <a:br>
              <a:rPr lang="ru-RU" b="1" dirty="0">
                <a:latin typeface="Times New Roman" panose="02020603050405020304" pitchFamily="18" charset="0"/>
                <a:cs typeface="Times New Roman" panose="02020603050405020304" pitchFamily="18" charset="0"/>
              </a:rPr>
            </a:br>
            <a:r>
              <a:rPr lang="ru-RU" b="1" dirty="0">
                <a:latin typeface="Times New Roman" panose="02020603050405020304" pitchFamily="18" charset="0"/>
                <a:cs typeface="Times New Roman" panose="02020603050405020304" pitchFamily="18" charset="0"/>
              </a:rPr>
              <a:t>"</a:t>
            </a:r>
            <a:r>
              <a:rPr lang="ru-RU" b="1" dirty="0" err="1">
                <a:latin typeface="Times New Roman" panose="02020603050405020304" pitchFamily="18" charset="0"/>
                <a:cs typeface="Times New Roman" panose="02020603050405020304" pitchFamily="18" charset="0"/>
              </a:rPr>
              <a:t>Білім"баспасы</a:t>
            </a:r>
            <a:r>
              <a:rPr lang="ru-RU" b="1" dirty="0"/>
              <a:t/>
            </a:r>
            <a:br>
              <a:rPr lang="ru-RU" b="1" dirty="0"/>
            </a:br>
            <a:endParaRPr lang="ru-RU" dirty="0"/>
          </a:p>
        </p:txBody>
      </p:sp>
    </p:spTree>
    <p:extLst>
      <p:ext uri="{BB962C8B-B14F-4D97-AF65-F5344CB8AC3E}">
        <p14:creationId xmlns:p14="http://schemas.microsoft.com/office/powerpoint/2010/main" val="629154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body" idx="4294967295"/>
          </p:nvPr>
        </p:nvSpPr>
        <p:spPr>
          <a:xfrm>
            <a:off x="171659" y="1740296"/>
            <a:ext cx="1733610" cy="1662909"/>
          </a:xfrm>
          <a:prstGeom prst="rect">
            <a:avLst/>
          </a:prstGeom>
          <a:solidFill>
            <a:srgbClr val="FFFFFF"/>
          </a:solidFill>
          <a:ln w="9525">
            <a:bevel/>
          </a:ln>
          <a:effectLst>
            <a:outerShdw blurRad="38100" dist="23000" dir="5400000" rotWithShape="0">
              <a:srgbClr val="000000">
                <a:alpha val="35000"/>
              </a:srgbClr>
            </a:outerShdw>
          </a:effectLst>
        </p:spPr>
        <p:txBody>
          <a:bodyPr>
            <a:normAutofit/>
          </a:bodyPr>
          <a:lstStyle/>
          <a:p>
            <a:pPr marL="0" lvl="0" indent="0" algn="ctr">
              <a:spcBef>
                <a:spcPts val="0"/>
              </a:spcBef>
              <a:buClrTx/>
              <a:buSzTx/>
              <a:buFontTx/>
              <a:buNone/>
              <a:defRPr sz="1800"/>
            </a:pPr>
            <a:r>
              <a:rPr sz="1700">
                <a:latin typeface="Times New Roman"/>
                <a:ea typeface="Times New Roman"/>
                <a:cs typeface="Times New Roman"/>
                <a:sym typeface="Times New Roman"/>
              </a:rPr>
              <a:t>Результатов: примерно 7 020 000 (0,45 сек.)  </a:t>
            </a:r>
          </a:p>
        </p:txBody>
      </p:sp>
      <p:pic>
        <p:nvPicPr>
          <p:cNvPr id="191" name="image1.png"/>
          <p:cNvPicPr/>
          <p:nvPr/>
        </p:nvPicPr>
        <p:blipFill>
          <a:blip r:embed="rId2">
            <a:extLst/>
          </a:blip>
          <a:srcRect t="13463" r="3305" b="10615"/>
          <a:stretch>
            <a:fillRect/>
          </a:stretch>
        </p:blipFill>
        <p:spPr>
          <a:xfrm>
            <a:off x="2377793" y="741902"/>
            <a:ext cx="6542065" cy="3852572"/>
          </a:xfrm>
          <a:prstGeom prst="rect">
            <a:avLst/>
          </a:prstGeom>
          <a:ln w="12700">
            <a:solidFill>
              <a:srgbClr val="DDDDDD"/>
            </a:solidFill>
            <a:miter lim="400000"/>
          </a:ln>
        </p:spPr>
      </p:pic>
      <p:pic>
        <p:nvPicPr>
          <p:cNvPr id="192" name="pasted-image.png"/>
          <p:cNvPicPr/>
          <p:nvPr/>
        </p:nvPicPr>
        <p:blipFill>
          <a:blip r:embed="rId3">
            <a:extLst/>
          </a:blip>
          <a:stretch>
            <a:fillRect/>
          </a:stretch>
        </p:blipFill>
        <p:spPr>
          <a:xfrm>
            <a:off x="915351" y="460726"/>
            <a:ext cx="246226" cy="984902"/>
          </a:xfrm>
          <a:prstGeom prst="rect">
            <a:avLst/>
          </a:prstGeom>
          <a:ln w="12700">
            <a:miter lim="400000"/>
          </a:ln>
        </p:spPr>
      </p:pic>
      <p:pic>
        <p:nvPicPr>
          <p:cNvPr id="193" name="pasted-image.png"/>
          <p:cNvPicPr/>
          <p:nvPr/>
        </p:nvPicPr>
        <p:blipFill>
          <a:blip r:embed="rId4">
            <a:extLst/>
          </a:blip>
          <a:stretch>
            <a:fillRect/>
          </a:stretch>
        </p:blipFill>
        <p:spPr>
          <a:xfrm>
            <a:off x="2124031" y="2079299"/>
            <a:ext cx="984903" cy="98490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body" idx="4294967295"/>
          </p:nvPr>
        </p:nvSpPr>
        <p:spPr>
          <a:xfrm>
            <a:off x="292718" y="2049702"/>
            <a:ext cx="2034126" cy="1044096"/>
          </a:xfrm>
          <a:prstGeom prst="rect">
            <a:avLst/>
          </a:prstGeom>
          <a:solidFill>
            <a:srgbClr val="FFFFFF"/>
          </a:solidFill>
          <a:ln w="9525">
            <a:bevel/>
          </a:ln>
          <a:effectLst>
            <a:outerShdw blurRad="38100" dist="23000" dir="5400000" rotWithShape="0">
              <a:srgbClr val="000000">
                <a:alpha val="35000"/>
              </a:srgbClr>
            </a:outerShdw>
          </a:effectLst>
        </p:spPr>
        <p:txBody>
          <a:bodyPr>
            <a:normAutofit/>
          </a:bodyPr>
          <a:lstStyle/>
          <a:p>
            <a:pPr marL="0" lvl="0" indent="0" algn="ctr">
              <a:spcBef>
                <a:spcPts val="0"/>
              </a:spcBef>
              <a:buClrTx/>
              <a:buSzTx/>
              <a:buFontTx/>
              <a:buNone/>
              <a:defRPr sz="1800"/>
            </a:pPr>
            <a:r>
              <a:rPr sz="1400"/>
              <a:t>Нәтиже:  шамамен 105 000 (0,36 сек.) </a:t>
            </a:r>
          </a:p>
        </p:txBody>
      </p:sp>
      <p:pic>
        <p:nvPicPr>
          <p:cNvPr id="196" name="image2.png"/>
          <p:cNvPicPr/>
          <p:nvPr/>
        </p:nvPicPr>
        <p:blipFill>
          <a:blip r:embed="rId2">
            <a:extLst/>
          </a:blip>
          <a:srcRect t="13730" r="9125" b="11271"/>
          <a:stretch>
            <a:fillRect/>
          </a:stretch>
        </p:blipFill>
        <p:spPr>
          <a:xfrm>
            <a:off x="2616485" y="618728"/>
            <a:ext cx="6310451" cy="3906102"/>
          </a:xfrm>
          <a:prstGeom prst="rect">
            <a:avLst/>
          </a:prstGeom>
          <a:ln w="12700">
            <a:solidFill>
              <a:srgbClr val="DDDDDD"/>
            </a:solidFill>
            <a:miter lim="400000"/>
          </a:ln>
        </p:spPr>
      </p:pic>
      <p:pic>
        <p:nvPicPr>
          <p:cNvPr id="197" name="pasted-image.png"/>
          <p:cNvPicPr/>
          <p:nvPr/>
        </p:nvPicPr>
        <p:blipFill>
          <a:blip r:embed="rId3">
            <a:extLst/>
          </a:blip>
          <a:stretch>
            <a:fillRect/>
          </a:stretch>
        </p:blipFill>
        <p:spPr>
          <a:xfrm>
            <a:off x="2629875" y="2109727"/>
            <a:ext cx="924046" cy="924046"/>
          </a:xfrm>
          <a:prstGeom prst="rect">
            <a:avLst/>
          </a:prstGeom>
          <a:ln w="12700">
            <a:miter lim="400000"/>
          </a:ln>
        </p:spPr>
      </p:pic>
      <p:pic>
        <p:nvPicPr>
          <p:cNvPr id="198" name="pasted-image.png"/>
          <p:cNvPicPr/>
          <p:nvPr/>
        </p:nvPicPr>
        <p:blipFill>
          <a:blip r:embed="rId4">
            <a:extLst/>
          </a:blip>
          <a:stretch>
            <a:fillRect/>
          </a:stretch>
        </p:blipFill>
        <p:spPr>
          <a:xfrm>
            <a:off x="1186668" y="872318"/>
            <a:ext cx="246226" cy="98490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nvSpPr>
        <p:spPr>
          <a:xfrm>
            <a:off x="2594716" y="1895249"/>
            <a:ext cx="3954568" cy="1182632"/>
          </a:xfrm>
          <a:prstGeom prst="rect">
            <a:avLst/>
          </a:prstGeom>
          <a:solidFill>
            <a:srgbClr val="FFFFFF"/>
          </a:solidFill>
          <a:ln w="25400">
            <a:solidFill>
              <a:srgbClr val="3A81BA"/>
            </a:solid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lvl1pPr algn="ctr" defTabSz="449580">
              <a:lnSpc>
                <a:spcPct val="115000"/>
              </a:lnSpc>
              <a:spcBef>
                <a:spcPts val="1000"/>
              </a:spcBef>
              <a:defRPr sz="1600" b="1">
                <a:uFill>
                  <a:solidFill/>
                </a:uFill>
                <a:latin typeface="Times New Roman"/>
                <a:ea typeface="Times New Roman"/>
                <a:cs typeface="Times New Roman"/>
                <a:sym typeface="Times New Roman"/>
              </a:defRPr>
            </a:lvl1pPr>
          </a:lstStyle>
          <a:p>
            <a:pPr lvl="0">
              <a:defRPr sz="1800" b="0">
                <a:uFillTx/>
              </a:defRPr>
            </a:pPr>
            <a:r>
              <a:rPr lang="kk-KZ" sz="1600" b="1" dirty="0" smtClean="0">
                <a:uFill>
                  <a:solidFill/>
                </a:uFill>
              </a:rPr>
              <a:t>Білім беру тәсілдері</a:t>
            </a:r>
            <a:endParaRPr sz="1600" b="1" dirty="0">
              <a:uFill>
                <a:solidFill/>
              </a:uFill>
            </a:endParaRPr>
          </a:p>
        </p:txBody>
      </p:sp>
      <p:pic>
        <p:nvPicPr>
          <p:cNvPr id="201" name="Рисунок 200"/>
          <p:cNvPicPr/>
          <p:nvPr/>
        </p:nvPicPr>
        <p:blipFill>
          <a:blip r:embed="rId2">
            <a:extLst/>
          </a:blip>
          <a:stretch>
            <a:fillRect/>
          </a:stretch>
        </p:blipFill>
        <p:spPr>
          <a:xfrm>
            <a:off x="732861" y="253027"/>
            <a:ext cx="2202832" cy="1346201"/>
          </a:xfrm>
          <a:prstGeom prst="rect">
            <a:avLst/>
          </a:prstGeom>
          <a:effectLst>
            <a:outerShdw blurRad="38100" dist="23000" dir="5400000" rotWithShape="0">
              <a:srgbClr val="000000">
                <a:alpha val="35000"/>
              </a:srgbClr>
            </a:outerShdw>
          </a:effectLst>
        </p:spPr>
      </p:pic>
      <p:pic>
        <p:nvPicPr>
          <p:cNvPr id="202" name="Рисунок 201"/>
          <p:cNvPicPr/>
          <p:nvPr/>
        </p:nvPicPr>
        <p:blipFill>
          <a:blip r:embed="rId3">
            <a:extLst/>
          </a:blip>
          <a:stretch>
            <a:fillRect/>
          </a:stretch>
        </p:blipFill>
        <p:spPr>
          <a:xfrm>
            <a:off x="3507506" y="253027"/>
            <a:ext cx="2202831" cy="1346201"/>
          </a:xfrm>
          <a:prstGeom prst="rect">
            <a:avLst/>
          </a:prstGeom>
          <a:effectLst>
            <a:outerShdw blurRad="38100" dist="23000" dir="5400000" rotWithShape="0">
              <a:srgbClr val="000000">
                <a:alpha val="35000"/>
              </a:srgbClr>
            </a:outerShdw>
          </a:effectLst>
        </p:spPr>
      </p:pic>
      <p:pic>
        <p:nvPicPr>
          <p:cNvPr id="203" name="Рисунок 202"/>
          <p:cNvPicPr/>
          <p:nvPr/>
        </p:nvPicPr>
        <p:blipFill>
          <a:blip r:embed="rId4">
            <a:extLst/>
          </a:blip>
          <a:stretch>
            <a:fillRect/>
          </a:stretch>
        </p:blipFill>
        <p:spPr>
          <a:xfrm>
            <a:off x="4831974" y="3373902"/>
            <a:ext cx="2202831" cy="1346201"/>
          </a:xfrm>
          <a:prstGeom prst="rect">
            <a:avLst/>
          </a:prstGeom>
          <a:effectLst>
            <a:outerShdw blurRad="38100" dist="23000" dir="5400000" rotWithShape="0">
              <a:srgbClr val="000000">
                <a:alpha val="35000"/>
              </a:srgbClr>
            </a:outerShdw>
          </a:effectLst>
        </p:spPr>
      </p:pic>
      <p:pic>
        <p:nvPicPr>
          <p:cNvPr id="204" name="Рисунок 203"/>
          <p:cNvPicPr/>
          <p:nvPr/>
        </p:nvPicPr>
        <p:blipFill>
          <a:blip r:embed="rId5">
            <a:extLst/>
          </a:blip>
          <a:stretch>
            <a:fillRect/>
          </a:stretch>
        </p:blipFill>
        <p:spPr>
          <a:xfrm>
            <a:off x="2089735" y="3373902"/>
            <a:ext cx="2202831" cy="1346201"/>
          </a:xfrm>
          <a:prstGeom prst="rect">
            <a:avLst/>
          </a:prstGeom>
          <a:effectLst>
            <a:outerShdw blurRad="38100" dist="23000" dir="5400000" rotWithShape="0">
              <a:srgbClr val="000000">
                <a:alpha val="35000"/>
              </a:srgbClr>
            </a:outerShdw>
          </a:effectLst>
        </p:spPr>
      </p:pic>
      <p:pic>
        <p:nvPicPr>
          <p:cNvPr id="205" name="Рисунок 204"/>
          <p:cNvPicPr/>
          <p:nvPr/>
        </p:nvPicPr>
        <p:blipFill>
          <a:blip r:embed="rId6">
            <a:extLst/>
          </a:blip>
          <a:stretch>
            <a:fillRect/>
          </a:stretch>
        </p:blipFill>
        <p:spPr>
          <a:xfrm>
            <a:off x="81385" y="1898650"/>
            <a:ext cx="2202832" cy="1346200"/>
          </a:xfrm>
          <a:prstGeom prst="rect">
            <a:avLst/>
          </a:prstGeom>
          <a:effectLst>
            <a:outerShdw blurRad="38100" dist="23000" dir="5400000" rotWithShape="0">
              <a:srgbClr val="000000">
                <a:alpha val="35000"/>
              </a:srgbClr>
            </a:outerShdw>
          </a:effectLst>
        </p:spPr>
      </p:pic>
      <p:pic>
        <p:nvPicPr>
          <p:cNvPr id="206" name="Рисунок 205"/>
          <p:cNvPicPr/>
          <p:nvPr/>
        </p:nvPicPr>
        <p:blipFill>
          <a:blip r:embed="rId7">
            <a:extLst/>
          </a:blip>
          <a:stretch>
            <a:fillRect/>
          </a:stretch>
        </p:blipFill>
        <p:spPr>
          <a:xfrm>
            <a:off x="6282151" y="253027"/>
            <a:ext cx="2202831" cy="1346201"/>
          </a:xfrm>
          <a:prstGeom prst="rect">
            <a:avLst/>
          </a:prstGeom>
          <a:effectLst>
            <a:outerShdw blurRad="38100" dist="23000" dir="5400000" rotWithShape="0">
              <a:srgbClr val="000000">
                <a:alpha val="35000"/>
              </a:srgbClr>
            </a:outerShdw>
          </a:effectLst>
        </p:spPr>
      </p:pic>
      <p:pic>
        <p:nvPicPr>
          <p:cNvPr id="207" name="Рисунок 206"/>
          <p:cNvPicPr/>
          <p:nvPr/>
        </p:nvPicPr>
        <p:blipFill>
          <a:blip r:embed="rId8">
            <a:extLst/>
          </a:blip>
          <a:stretch>
            <a:fillRect/>
          </a:stretch>
        </p:blipFill>
        <p:spPr>
          <a:xfrm>
            <a:off x="6859783" y="1882549"/>
            <a:ext cx="2202831" cy="1346201"/>
          </a:xfrm>
          <a:prstGeom prst="rect">
            <a:avLst/>
          </a:prstGeom>
          <a:effectLst>
            <a:outerShdw blurRad="38100" dist="23000" dir="5400000" rotWithShape="0">
              <a:srgbClr val="000000">
                <a:alpha val="35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xfrm>
            <a:off x="814275" y="392574"/>
            <a:ext cx="5670052" cy="766202"/>
          </a:xfrm>
          <a:prstGeom prst="rect">
            <a:avLst/>
          </a:prstGeom>
        </p:spPr>
        <p:txBody>
          <a:bodyPr lIns="0" tIns="0" rIns="0" bIns="0">
            <a:normAutofit/>
          </a:bodyPr>
          <a:lstStyle>
            <a:lvl1pPr algn="just">
              <a:defRPr sz="1900" b="1">
                <a:solidFill>
                  <a:srgbClr val="FFFFFF"/>
                </a:solidFill>
                <a:latin typeface="Times New Roman"/>
                <a:ea typeface="Times New Roman"/>
                <a:cs typeface="Times New Roman"/>
                <a:sym typeface="Times New Roman"/>
              </a:defRPr>
            </a:lvl1pPr>
          </a:lstStyle>
          <a:p>
            <a:pPr lvl="0">
              <a:defRPr sz="1800" b="0">
                <a:solidFill>
                  <a:srgbClr val="000000"/>
                </a:solidFill>
              </a:defRPr>
            </a:pPr>
            <a:r>
              <a:rPr sz="1900" b="1" dirty="0" err="1">
                <a:solidFill>
                  <a:srgbClr val="FFFFFF"/>
                </a:solidFill>
              </a:rPr>
              <a:t>Тақырыпты</a:t>
            </a:r>
            <a:r>
              <a:rPr sz="1900" b="1" dirty="0">
                <a:solidFill>
                  <a:srgbClr val="FFFFFF"/>
                </a:solidFill>
              </a:rPr>
              <a:t> </a:t>
            </a:r>
            <a:r>
              <a:rPr sz="1900" b="1" dirty="0" err="1">
                <a:solidFill>
                  <a:srgbClr val="FFFFFF"/>
                </a:solidFill>
              </a:rPr>
              <a:t>айқындау</a:t>
            </a:r>
            <a:r>
              <a:rPr sz="1900" b="1" dirty="0">
                <a:solidFill>
                  <a:srgbClr val="FFFFFF"/>
                </a:solidFill>
              </a:rPr>
              <a:t> </a:t>
            </a:r>
            <a:r>
              <a:rPr sz="1900" b="1" dirty="0" err="1">
                <a:solidFill>
                  <a:srgbClr val="FFFFFF"/>
                </a:solidFill>
              </a:rPr>
              <a:t>үшін</a:t>
            </a:r>
            <a:r>
              <a:rPr sz="1900" b="1" dirty="0">
                <a:solidFill>
                  <a:srgbClr val="FFFFFF"/>
                </a:solidFill>
              </a:rPr>
              <a:t> </a:t>
            </a:r>
            <a:r>
              <a:rPr sz="1900" b="1" dirty="0" err="1">
                <a:solidFill>
                  <a:srgbClr val="FFFFFF"/>
                </a:solidFill>
              </a:rPr>
              <a:t>кері</a:t>
            </a:r>
            <a:r>
              <a:rPr sz="1900" b="1" dirty="0">
                <a:solidFill>
                  <a:srgbClr val="FFFFFF"/>
                </a:solidFill>
              </a:rPr>
              <a:t> </a:t>
            </a:r>
            <a:r>
              <a:rPr sz="1900" b="1" dirty="0" err="1" smtClean="0">
                <a:solidFill>
                  <a:srgbClr val="FFFFFF"/>
                </a:solidFill>
              </a:rPr>
              <a:t>байланыс</a:t>
            </a:r>
            <a:endParaRPr sz="1900" b="1" dirty="0">
              <a:solidFill>
                <a:srgbClr val="FFFFFF"/>
              </a:solidFill>
            </a:endParaRPr>
          </a:p>
        </p:txBody>
      </p:sp>
      <p:grpSp>
        <p:nvGrpSpPr>
          <p:cNvPr id="217" name="Group 217"/>
          <p:cNvGrpSpPr/>
          <p:nvPr/>
        </p:nvGrpSpPr>
        <p:grpSpPr>
          <a:xfrm>
            <a:off x="312466" y="587278"/>
            <a:ext cx="309023" cy="376819"/>
            <a:chOff x="0" y="18"/>
            <a:chExt cx="309022" cy="376818"/>
          </a:xfrm>
        </p:grpSpPr>
        <p:sp>
          <p:nvSpPr>
            <p:cNvPr id="210" name="Shape 210"/>
            <p:cNvSpPr/>
            <p:nvPr/>
          </p:nvSpPr>
          <p:spPr>
            <a:xfrm>
              <a:off x="-1" y="18464"/>
              <a:ext cx="293343" cy="358373"/>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11" name="Shape 211"/>
            <p:cNvSpPr/>
            <p:nvPr/>
          </p:nvSpPr>
          <p:spPr>
            <a:xfrm>
              <a:off x="23065" y="18"/>
              <a:ext cx="285958" cy="350534"/>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9800"/>
              </a:solidFill>
              <a:prstDash val="solid"/>
              <a:round/>
            </a:ln>
            <a:effectLst/>
          </p:spPr>
          <p:txBody>
            <a:bodyPr wrap="square" lIns="0" tIns="0" rIns="0" bIns="0" numCol="1" anchor="ctr">
              <a:noAutofit/>
            </a:bodyPr>
            <a:lstStyle/>
            <a:p>
              <a:pPr lvl="0"/>
              <a:endParaRPr/>
            </a:p>
          </p:txBody>
        </p:sp>
        <p:sp>
          <p:nvSpPr>
            <p:cNvPr id="212" name="Shape 212"/>
            <p:cNvSpPr/>
            <p:nvPr/>
          </p:nvSpPr>
          <p:spPr>
            <a:xfrm flipH="1">
              <a:off x="70106" y="247683"/>
              <a:ext cx="101468"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13" name="Shape 213"/>
            <p:cNvSpPr/>
            <p:nvPr/>
          </p:nvSpPr>
          <p:spPr>
            <a:xfrm flipH="1" flipV="1">
              <a:off x="70106" y="20619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14" name="Shape 214"/>
            <p:cNvSpPr/>
            <p:nvPr/>
          </p:nvSpPr>
          <p:spPr>
            <a:xfrm flipH="1" flipV="1">
              <a:off x="70106" y="164206"/>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15" name="Shape 215"/>
            <p:cNvSpPr/>
            <p:nvPr/>
          </p:nvSpPr>
          <p:spPr>
            <a:xfrm flipH="1" flipV="1">
              <a:off x="70106" y="122241"/>
              <a:ext cx="193713" cy="1"/>
            </a:xfrm>
            <a:prstGeom prst="line">
              <a:avLst/>
            </a:prstGeom>
            <a:noFill/>
            <a:ln w="12175" cap="rnd">
              <a:solidFill>
                <a:srgbClr val="FF9800"/>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16" name="Shape 216"/>
            <p:cNvSpPr/>
            <p:nvPr/>
          </p:nvSpPr>
          <p:spPr>
            <a:xfrm>
              <a:off x="245373" y="18"/>
              <a:ext cx="63649" cy="63650"/>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9800"/>
              </a:solidFill>
              <a:prstDash val="solid"/>
              <a:round/>
            </a:ln>
            <a:effectLst/>
          </p:spPr>
          <p:txBody>
            <a:bodyPr wrap="square" lIns="0" tIns="0" rIns="0" bIns="0" numCol="1" anchor="ctr">
              <a:noAutofit/>
            </a:bodyPr>
            <a:lstStyle/>
            <a:p>
              <a:pPr lvl="0"/>
              <a:endParaRPr/>
            </a:p>
          </p:txBody>
        </p:sp>
      </p:grpSp>
      <p:sp>
        <p:nvSpPr>
          <p:cNvPr id="218" name="Shape 218"/>
          <p:cNvSpPr/>
          <p:nvPr/>
        </p:nvSpPr>
        <p:spPr>
          <a:xfrm>
            <a:off x="319485" y="3004498"/>
            <a:ext cx="2477271" cy="23890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ctr" defTabSz="777240">
              <a:defRPr sz="1615">
                <a:latin typeface="Times New Roman"/>
                <a:ea typeface="Times New Roman"/>
                <a:cs typeface="Times New Roman"/>
                <a:sym typeface="Times New Roman"/>
              </a:defRPr>
            </a:lvl1pPr>
          </a:lstStyle>
          <a:p>
            <a:pPr lvl="0">
              <a:defRPr sz="1800"/>
            </a:pPr>
            <a:r>
              <a:rPr sz="1615"/>
              <a:t>Ол үшін сауалнама жүргізілді, сауалнамаға гуманитарлық және жаратылыстану мамандықтарының 2 курс студенттері- 150 студент қатысты. Сонымен бірге,  эссе жазды.</a:t>
            </a:r>
          </a:p>
        </p:txBody>
      </p:sp>
      <p:sp>
        <p:nvSpPr>
          <p:cNvPr id="219" name="Shape 219"/>
          <p:cNvSpPr/>
          <p:nvPr/>
        </p:nvSpPr>
        <p:spPr>
          <a:xfrm>
            <a:off x="3210440" y="3037480"/>
            <a:ext cx="2284219" cy="14319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ctr">
              <a:defRPr sz="1900">
                <a:latin typeface="Times New Roman"/>
                <a:ea typeface="Times New Roman"/>
                <a:cs typeface="Times New Roman"/>
                <a:sym typeface="Times New Roman"/>
              </a:defRPr>
            </a:lvl1pPr>
          </a:lstStyle>
          <a:p>
            <a:pPr lvl="0">
              <a:defRPr sz="1800"/>
            </a:pPr>
            <a:r>
              <a:rPr sz="1900"/>
              <a:t>Сауалнама SurveyMonkey бойынша өтті</a:t>
            </a:r>
          </a:p>
        </p:txBody>
      </p:sp>
      <p:sp>
        <p:nvSpPr>
          <p:cNvPr id="220" name="Shape 220"/>
          <p:cNvSpPr/>
          <p:nvPr/>
        </p:nvSpPr>
        <p:spPr>
          <a:xfrm>
            <a:off x="6432562" y="3004498"/>
            <a:ext cx="1992636" cy="14319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ctr">
              <a:defRPr sz="1900">
                <a:latin typeface="Times New Roman"/>
                <a:ea typeface="Times New Roman"/>
                <a:cs typeface="Times New Roman"/>
                <a:sym typeface="Times New Roman"/>
              </a:defRPr>
            </a:lvl1pPr>
          </a:lstStyle>
          <a:p>
            <a:pPr lvl="0">
              <a:defRPr sz="1800"/>
            </a:pPr>
            <a:r>
              <a:rPr sz="1900"/>
              <a:t>Сонымен сұрақтар қысқа, қарапайым болды. </a:t>
            </a:r>
          </a:p>
        </p:txBody>
      </p:sp>
      <p:pic>
        <p:nvPicPr>
          <p:cNvPr id="221" name="pasted-image.jpg"/>
          <p:cNvPicPr/>
          <p:nvPr/>
        </p:nvPicPr>
        <p:blipFill>
          <a:blip r:embed="rId2">
            <a:extLst/>
          </a:blip>
          <a:stretch>
            <a:fillRect/>
          </a:stretch>
        </p:blipFill>
        <p:spPr>
          <a:xfrm>
            <a:off x="332257" y="1406722"/>
            <a:ext cx="2451727" cy="1518490"/>
          </a:xfrm>
          <a:prstGeom prst="rect">
            <a:avLst/>
          </a:prstGeom>
          <a:ln w="12700">
            <a:miter lim="400000"/>
          </a:ln>
        </p:spPr>
      </p:pic>
      <p:pic>
        <p:nvPicPr>
          <p:cNvPr id="222" name="pasted-image.png"/>
          <p:cNvPicPr/>
          <p:nvPr/>
        </p:nvPicPr>
        <p:blipFill>
          <a:blip r:embed="rId3">
            <a:extLst/>
          </a:blip>
          <a:stretch>
            <a:fillRect/>
          </a:stretch>
        </p:blipFill>
        <p:spPr>
          <a:xfrm>
            <a:off x="3192721" y="1466488"/>
            <a:ext cx="2319655" cy="1431941"/>
          </a:xfrm>
          <a:prstGeom prst="rect">
            <a:avLst/>
          </a:prstGeom>
          <a:ln w="12700">
            <a:miter lim="400000"/>
          </a:ln>
        </p:spPr>
      </p:pic>
      <p:pic>
        <p:nvPicPr>
          <p:cNvPr id="223" name="pasted-image.jpg"/>
          <p:cNvPicPr/>
          <p:nvPr/>
        </p:nvPicPr>
        <p:blipFill>
          <a:blip r:embed="rId4">
            <a:extLst/>
          </a:blip>
          <a:stretch>
            <a:fillRect/>
          </a:stretch>
        </p:blipFill>
        <p:spPr>
          <a:xfrm>
            <a:off x="5921114" y="1466488"/>
            <a:ext cx="3015533" cy="139895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Neue"/>
        <a:ea typeface="Helvetica Neue"/>
        <a:cs typeface="Helvetica Neue"/>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Neue"/>
        <a:ea typeface="Helvetica Neue"/>
        <a:cs typeface="Helvetica Neue"/>
      </a:majorFont>
      <a:minorFont>
        <a:latin typeface="Helvetica"/>
        <a:ea typeface="Helvetica"/>
        <a:cs typeface="Helvetica"/>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81BA"/>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A81BA"/>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176</TotalTime>
  <Words>452</Words>
  <Application>Microsoft Office PowerPoint</Application>
  <PresentationFormat>Экран (16:9)</PresentationFormat>
  <Paragraphs>73</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simple-light</vt:lpstr>
      <vt:lpstr>Дәріс 12 Тақырыбы: Білімнің салтанат құруы қоғамдық санаға ықпалы</vt:lpstr>
      <vt:lpstr>Презентация PowerPoint</vt:lpstr>
      <vt:lpstr>Білімділік Қарапайым білім Глобальды білім Әлеуметтік-гуманитарлық білім Жаратылыстану білімі  </vt:lpstr>
      <vt:lpstr>Білім моделі Білім жүйесінің сыртқы ортасы Білім беру бағдарламасы </vt:lpstr>
      <vt:lpstr>Білім үрдісі Білім цензі "Білім"баспасы </vt:lpstr>
      <vt:lpstr>Презентация PowerPoint</vt:lpstr>
      <vt:lpstr>Презентация PowerPoint</vt:lpstr>
      <vt:lpstr>Презентация PowerPoint</vt:lpstr>
      <vt:lpstr>Тақырыпты айқындау үшін кері байланыс</vt:lpstr>
      <vt:lpstr>Сауалнама</vt:lpstr>
      <vt:lpstr>Сауалнама</vt:lpstr>
      <vt:lpstr>Сауалнама</vt:lpstr>
      <vt:lpstr>Эссе</vt:lpstr>
      <vt:lpstr>ЭССЕ ЖӘНЕ САУАЛНАМА НӘТИЖЕСІНДЕ</vt:lpstr>
      <vt:lpstr>SMART ТЕХНОЛОГИЯСЫ</vt:lpstr>
      <vt:lpstr>SMART ТЕХНОЛОГИЯСЫ</vt:lpstr>
      <vt:lpstr>SMART ТЕХНОЛОГИЯСЫ</vt:lpstr>
      <vt:lpstr>Google қосымшалары</vt:lpstr>
      <vt:lpstr>Google қосымшалары</vt:lpstr>
      <vt:lpstr>TED Talks</vt:lpstr>
      <vt:lpstr>TED Talks</vt:lpstr>
      <vt:lpstr>Kahooot!</vt:lpstr>
      <vt:lpstr>SurveyMonkey</vt:lpstr>
      <vt:lpstr>ЖҰМЫСҚА ҚАЖЕТТІ ҮШ КЕҢЕС</vt:lpstr>
      <vt:lpstr>Түйіндеме</vt:lpstr>
      <vt:lpstr>Назарларыңызға рахмет!!!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Тарихи  пәндерді оқытудағы жаңа технологиялар Новые технологии преподавания исторических дисциплин</dc:title>
  <dc:creator>User</dc:creator>
  <cp:lastModifiedBy>gul</cp:lastModifiedBy>
  <cp:revision>9</cp:revision>
  <dcterms:modified xsi:type="dcterms:W3CDTF">2022-11-15T07:19:15Z</dcterms:modified>
</cp:coreProperties>
</file>