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sldIdLst>
    <p:sldId id="256" r:id="rId5"/>
    <p:sldId id="257" r:id="rId6"/>
    <p:sldId id="258" r:id="rId7"/>
    <p:sldId id="259" r:id="rId8"/>
    <p:sldId id="260"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865426-84FC-43DD-97C1-6D0B2B570651}" v="2" dt="2022-04-17T16:31:37.2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2" autoAdjust="0"/>
    <p:restoredTop sz="94660"/>
  </p:normalViewPr>
  <p:slideViewPr>
    <p:cSldViewPr snapToGrid="0">
      <p:cViewPr>
        <p:scale>
          <a:sx n="77" d="100"/>
          <a:sy n="77" d="100"/>
        </p:scale>
        <p:origin x="-378"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ьmira T. Teleuova" userId="S::e.teleuova@kbtu.kz::4b0dde09-8929-4126-9588-189baf85d1cf" providerId="AD" clId="Web-{E3865426-84FC-43DD-97C1-6D0B2B570651}"/>
    <pc:docChg chg="addSld modSld addMainMaster delMainMaster">
      <pc:chgData name="Elьmira T. Teleuova" userId="S::e.teleuova@kbtu.kz::4b0dde09-8929-4126-9588-189baf85d1cf" providerId="AD" clId="Web-{E3865426-84FC-43DD-97C1-6D0B2B570651}" dt="2022-04-17T16:31:46.390" v="29"/>
      <pc:docMkLst>
        <pc:docMk/>
      </pc:docMkLst>
      <pc:sldChg chg="addSp delSp modSp mod setBg modClrScheme setClrOvrMap chgLayout">
        <pc:chgData name="Elьmira T. Teleuova" userId="S::e.teleuova@kbtu.kz::4b0dde09-8929-4126-9588-189baf85d1cf" providerId="AD" clId="Web-{E3865426-84FC-43DD-97C1-6D0B2B570651}" dt="2022-04-17T16:31:46.390" v="29"/>
        <pc:sldMkLst>
          <pc:docMk/>
          <pc:sldMk cId="1351651579" sldId="256"/>
        </pc:sldMkLst>
        <pc:spChg chg="mod">
          <ac:chgData name="Elьmira T. Teleuova" userId="S::e.teleuova@kbtu.kz::4b0dde09-8929-4126-9588-189baf85d1cf" providerId="AD" clId="Web-{E3865426-84FC-43DD-97C1-6D0B2B570651}" dt="2022-04-17T16:31:46.390" v="29"/>
          <ac:spMkLst>
            <pc:docMk/>
            <pc:sldMk cId="1351651579" sldId="256"/>
            <ac:spMk id="2" creationId="{00000000-0000-0000-0000-000000000000}"/>
          </ac:spMkLst>
        </pc:spChg>
        <pc:spChg chg="mod">
          <ac:chgData name="Elьmira T. Teleuova" userId="S::e.teleuova@kbtu.kz::4b0dde09-8929-4126-9588-189baf85d1cf" providerId="AD" clId="Web-{E3865426-84FC-43DD-97C1-6D0B2B570651}" dt="2022-04-17T16:31:46.390" v="29"/>
          <ac:spMkLst>
            <pc:docMk/>
            <pc:sldMk cId="1351651579" sldId="256"/>
            <ac:spMk id="3" creationId="{00000000-0000-0000-0000-000000000000}"/>
          </ac:spMkLst>
        </pc:spChg>
        <pc:spChg chg="add del">
          <ac:chgData name="Elьmira T. Teleuova" userId="S::e.teleuova@kbtu.kz::4b0dde09-8929-4126-9588-189baf85d1cf" providerId="AD" clId="Web-{E3865426-84FC-43DD-97C1-6D0B2B570651}" dt="2022-04-17T16:30:17.075" v="15"/>
          <ac:spMkLst>
            <pc:docMk/>
            <pc:sldMk cId="1351651579" sldId="256"/>
            <ac:spMk id="8" creationId="{6CA2C65D-0168-1245-86C8-62A8A6F7B813}"/>
          </ac:spMkLst>
        </pc:spChg>
        <pc:spChg chg="add del">
          <ac:chgData name="Elьmira T. Teleuova" userId="S::e.teleuova@kbtu.kz::4b0dde09-8929-4126-9588-189baf85d1cf" providerId="AD" clId="Web-{E3865426-84FC-43DD-97C1-6D0B2B570651}" dt="2022-04-17T16:29:01.369" v="1"/>
          <ac:spMkLst>
            <pc:docMk/>
            <pc:sldMk cId="1351651579" sldId="256"/>
            <ac:spMk id="9" creationId="{E20BB609-EF92-42DB-836C-0699A590B5CF}"/>
          </ac:spMkLst>
        </pc:spChg>
        <pc:spChg chg="add del">
          <ac:chgData name="Elьmira T. Teleuova" userId="S::e.teleuova@kbtu.kz::4b0dde09-8929-4126-9588-189baf85d1cf" providerId="AD" clId="Web-{E3865426-84FC-43DD-97C1-6D0B2B570651}" dt="2022-04-17T16:30:17.075" v="15"/>
          <ac:spMkLst>
            <pc:docMk/>
            <pc:sldMk cId="1351651579" sldId="256"/>
            <ac:spMk id="10" creationId="{755E9273-3717-C94C-9BFF-75E87E47C46A}"/>
          </ac:spMkLst>
        </pc:spChg>
        <pc:spChg chg="add del">
          <ac:chgData name="Elьmira T. Teleuova" userId="S::e.teleuova@kbtu.kz::4b0dde09-8929-4126-9588-189baf85d1cf" providerId="AD" clId="Web-{E3865426-84FC-43DD-97C1-6D0B2B570651}" dt="2022-04-17T16:29:01.369" v="1"/>
          <ac:spMkLst>
            <pc:docMk/>
            <pc:sldMk cId="1351651579" sldId="256"/>
            <ac:spMk id="11" creationId="{40FA88D0-E295-4CF3-934C-6423EACEB025}"/>
          </ac:spMkLst>
        </pc:spChg>
        <pc:spChg chg="add del">
          <ac:chgData name="Elьmira T. Teleuova" userId="S::e.teleuova@kbtu.kz::4b0dde09-8929-4126-9588-189baf85d1cf" providerId="AD" clId="Web-{E3865426-84FC-43DD-97C1-6D0B2B570651}" dt="2022-04-17T16:30:17.075" v="15"/>
          <ac:spMkLst>
            <pc:docMk/>
            <pc:sldMk cId="1351651579" sldId="256"/>
            <ac:spMk id="12" creationId="{2140081E-3C08-DA46-ABEC-F08003999895}"/>
          </ac:spMkLst>
        </pc:spChg>
        <pc:spChg chg="add del">
          <ac:chgData name="Elьmira T. Teleuova" userId="S::e.teleuova@kbtu.kz::4b0dde09-8929-4126-9588-189baf85d1cf" providerId="AD" clId="Web-{E3865426-84FC-43DD-97C1-6D0B2B570651}" dt="2022-04-17T16:30:17.075" v="15"/>
          <ac:spMkLst>
            <pc:docMk/>
            <pc:sldMk cId="1351651579" sldId="256"/>
            <ac:spMk id="14" creationId="{3E1569AB-36A0-104C-92D8-E459E628EDC2}"/>
          </ac:spMkLst>
        </pc:spChg>
        <pc:spChg chg="add del">
          <ac:chgData name="Elьmira T. Teleuova" userId="S::e.teleuova@kbtu.kz::4b0dde09-8929-4126-9588-189baf85d1cf" providerId="AD" clId="Web-{E3865426-84FC-43DD-97C1-6D0B2B570651}" dt="2022-04-17T16:30:25.372" v="17"/>
          <ac:spMkLst>
            <pc:docMk/>
            <pc:sldMk cId="1351651579" sldId="256"/>
            <ac:spMk id="16" creationId="{E08D4B6A-8113-4DFB-B82E-B60CAC8E0A50}"/>
          </ac:spMkLst>
        </pc:spChg>
        <pc:spChg chg="add del">
          <ac:chgData name="Elьmira T. Teleuova" userId="S::e.teleuova@kbtu.kz::4b0dde09-8929-4126-9588-189baf85d1cf" providerId="AD" clId="Web-{E3865426-84FC-43DD-97C1-6D0B2B570651}" dt="2022-04-17T16:29:09.572" v="3"/>
          <ac:spMkLst>
            <pc:docMk/>
            <pc:sldMk cId="1351651579" sldId="256"/>
            <ac:spMk id="17" creationId="{F2E5B6AE-5EFE-45F0-A2AE-ED771CA3D7DD}"/>
          </ac:spMkLst>
        </pc:spChg>
        <pc:spChg chg="add del">
          <ac:chgData name="Elьmira T. Teleuova" userId="S::e.teleuova@kbtu.kz::4b0dde09-8929-4126-9588-189baf85d1cf" providerId="AD" clId="Web-{E3865426-84FC-43DD-97C1-6D0B2B570651}" dt="2022-04-17T16:30:25.372" v="17"/>
          <ac:spMkLst>
            <pc:docMk/>
            <pc:sldMk cId="1351651579" sldId="256"/>
            <ac:spMk id="20" creationId="{9822E561-F97C-4CBB-A9A6-A6BF6317BC84}"/>
          </ac:spMkLst>
        </pc:spChg>
        <pc:spChg chg="add del">
          <ac:chgData name="Elьmira T. Teleuova" userId="S::e.teleuova@kbtu.kz::4b0dde09-8929-4126-9588-189baf85d1cf" providerId="AD" clId="Web-{E3865426-84FC-43DD-97C1-6D0B2B570651}" dt="2022-04-17T16:29:43.184" v="5"/>
          <ac:spMkLst>
            <pc:docMk/>
            <pc:sldMk cId="1351651579" sldId="256"/>
            <ac:spMk id="21" creationId="{7B1AB9FE-36F5-4FD1-9850-DB5C5AD4828F}"/>
          </ac:spMkLst>
        </pc:spChg>
        <pc:spChg chg="add del">
          <ac:chgData name="Elьmira T. Teleuova" userId="S::e.teleuova@kbtu.kz::4b0dde09-8929-4126-9588-189baf85d1cf" providerId="AD" clId="Web-{E3865426-84FC-43DD-97C1-6D0B2B570651}" dt="2022-04-17T16:29:43.184" v="5"/>
          <ac:spMkLst>
            <pc:docMk/>
            <pc:sldMk cId="1351651579" sldId="256"/>
            <ac:spMk id="23" creationId="{F489C2E0-4895-4B72-85EA-7EE9FAFFDC7E}"/>
          </ac:spMkLst>
        </pc:spChg>
        <pc:spChg chg="add del">
          <ac:chgData name="Elьmira T. Teleuova" userId="S::e.teleuova@kbtu.kz::4b0dde09-8929-4126-9588-189baf85d1cf" providerId="AD" clId="Web-{E3865426-84FC-43DD-97C1-6D0B2B570651}" dt="2022-04-17T16:30:25.372" v="17"/>
          <ac:spMkLst>
            <pc:docMk/>
            <pc:sldMk cId="1351651579" sldId="256"/>
            <ac:spMk id="26" creationId="{B01B0E58-A5C8-4CDA-A2E0-35DF94E59857}"/>
          </ac:spMkLst>
        </pc:spChg>
        <pc:spChg chg="add del">
          <ac:chgData name="Elьmira T. Teleuova" userId="S::e.teleuova@kbtu.kz::4b0dde09-8929-4126-9588-189baf85d1cf" providerId="AD" clId="Web-{E3865426-84FC-43DD-97C1-6D0B2B570651}" dt="2022-04-17T16:29:50.418" v="7"/>
          <ac:spMkLst>
            <pc:docMk/>
            <pc:sldMk cId="1351651579" sldId="256"/>
            <ac:spMk id="29" creationId="{A5D0B0D3-D735-4619-AA45-B57B791E1744}"/>
          </ac:spMkLst>
        </pc:spChg>
        <pc:spChg chg="add del">
          <ac:chgData name="Elьmira T. Teleuova" userId="S::e.teleuova@kbtu.kz::4b0dde09-8929-4126-9588-189baf85d1cf" providerId="AD" clId="Web-{E3865426-84FC-43DD-97C1-6D0B2B570651}" dt="2022-04-17T16:30:36.169" v="19"/>
          <ac:spMkLst>
            <pc:docMk/>
            <pc:sldMk cId="1351651579" sldId="256"/>
            <ac:spMk id="32" creationId="{1DB043B4-68C6-45B9-82AC-A5800EADB8DB}"/>
          </ac:spMkLst>
        </pc:spChg>
        <pc:spChg chg="add del">
          <ac:chgData name="Elьmira T. Teleuova" userId="S::e.teleuova@kbtu.kz::4b0dde09-8929-4126-9588-189baf85d1cf" providerId="AD" clId="Web-{E3865426-84FC-43DD-97C1-6D0B2B570651}" dt="2022-04-17T16:29:50.418" v="7"/>
          <ac:spMkLst>
            <pc:docMk/>
            <pc:sldMk cId="1351651579" sldId="256"/>
            <ac:spMk id="35" creationId="{3D505D40-32E9-4C48-81F8-AD80433BE6B7}"/>
          </ac:spMkLst>
        </pc:spChg>
        <pc:spChg chg="add del">
          <ac:chgData name="Elьmira T. Teleuova" userId="S::e.teleuova@kbtu.kz::4b0dde09-8929-4126-9588-189baf85d1cf" providerId="AD" clId="Web-{E3865426-84FC-43DD-97C1-6D0B2B570651}" dt="2022-04-17T16:30:36.169" v="19"/>
          <ac:spMkLst>
            <pc:docMk/>
            <pc:sldMk cId="1351651579" sldId="256"/>
            <ac:spMk id="39" creationId="{41AC6C06-99FE-4BA1-BC82-8406A424CD67}"/>
          </ac:spMkLst>
        </pc:spChg>
        <pc:spChg chg="add del">
          <ac:chgData name="Elьmira T. Teleuova" userId="S::e.teleuova@kbtu.kz::4b0dde09-8929-4126-9588-189baf85d1cf" providerId="AD" clId="Web-{E3865426-84FC-43DD-97C1-6D0B2B570651}" dt="2022-04-17T16:30:36.169" v="19"/>
          <ac:spMkLst>
            <pc:docMk/>
            <pc:sldMk cId="1351651579" sldId="256"/>
            <ac:spMk id="40" creationId="{7AEC842D-C905-4DEA-B1C3-CA51995C572A}"/>
          </ac:spMkLst>
        </pc:spChg>
        <pc:spChg chg="add del">
          <ac:chgData name="Elьmira T. Teleuova" userId="S::e.teleuova@kbtu.kz::4b0dde09-8929-4126-9588-189baf85d1cf" providerId="AD" clId="Web-{E3865426-84FC-43DD-97C1-6D0B2B570651}" dt="2022-04-17T16:29:58.325" v="9"/>
          <ac:spMkLst>
            <pc:docMk/>
            <pc:sldMk cId="1351651579" sldId="256"/>
            <ac:spMk id="41" creationId="{EB9B5A19-3592-48E2-BC31-90E092BD68E1}"/>
          </ac:spMkLst>
        </pc:spChg>
        <pc:spChg chg="add del">
          <ac:chgData name="Elьmira T. Teleuova" userId="S::e.teleuova@kbtu.kz::4b0dde09-8929-4126-9588-189baf85d1cf" providerId="AD" clId="Web-{E3865426-84FC-43DD-97C1-6D0B2B570651}" dt="2022-04-17T16:31:37.280" v="28"/>
          <ac:spMkLst>
            <pc:docMk/>
            <pc:sldMk cId="1351651579" sldId="256"/>
            <ac:spMk id="43" creationId="{A9286AD2-18A9-4868-A4E3-7A2097A20810}"/>
          </ac:spMkLst>
        </pc:spChg>
        <pc:spChg chg="add del">
          <ac:chgData name="Elьmira T. Teleuova" userId="S::e.teleuova@kbtu.kz::4b0dde09-8929-4126-9588-189baf85d1cf" providerId="AD" clId="Web-{E3865426-84FC-43DD-97C1-6D0B2B570651}" dt="2022-04-17T16:31:04.607" v="23"/>
          <ac:spMkLst>
            <pc:docMk/>
            <pc:sldMk cId="1351651579" sldId="256"/>
            <ac:spMk id="47" creationId="{D5B012D8-7F27-4758-9AC6-C889B154BD73}"/>
          </ac:spMkLst>
        </pc:spChg>
        <pc:spChg chg="add del">
          <ac:chgData name="Elьmira T. Teleuova" userId="S::e.teleuova@kbtu.kz::4b0dde09-8929-4126-9588-189baf85d1cf" providerId="AD" clId="Web-{E3865426-84FC-43DD-97C1-6D0B2B570651}" dt="2022-04-17T16:31:04.607" v="23"/>
          <ac:spMkLst>
            <pc:docMk/>
            <pc:sldMk cId="1351651579" sldId="256"/>
            <ac:spMk id="48" creationId="{4063B759-00FC-46D1-9898-8E8625268FAF}"/>
          </ac:spMkLst>
        </pc:spChg>
        <pc:spChg chg="add del">
          <ac:chgData name="Elьmira T. Teleuova" userId="S::e.teleuova@kbtu.kz::4b0dde09-8929-4126-9588-189baf85d1cf" providerId="AD" clId="Web-{E3865426-84FC-43DD-97C1-6D0B2B570651}" dt="2022-04-17T16:29:58.325" v="9"/>
          <ac:spMkLst>
            <pc:docMk/>
            <pc:sldMk cId="1351651579" sldId="256"/>
            <ac:spMk id="49" creationId="{DD99E1B6-CBC4-4306-9DFC-847D6D135208}"/>
          </ac:spMkLst>
        </pc:spChg>
        <pc:spChg chg="add del">
          <ac:chgData name="Elьmira T. Teleuova" userId="S::e.teleuova@kbtu.kz::4b0dde09-8929-4126-9588-189baf85d1cf" providerId="AD" clId="Web-{E3865426-84FC-43DD-97C1-6D0B2B570651}" dt="2022-04-17T16:31:11.717" v="25"/>
          <ac:spMkLst>
            <pc:docMk/>
            <pc:sldMk cId="1351651579" sldId="256"/>
            <ac:spMk id="51" creationId="{C9B7F88A-EE9B-4C9D-9477-42E234662242}"/>
          </ac:spMkLst>
        </pc:spChg>
        <pc:spChg chg="add del">
          <ac:chgData name="Elьmira T. Teleuova" userId="S::e.teleuova@kbtu.kz::4b0dde09-8929-4126-9588-189baf85d1cf" providerId="AD" clId="Web-{E3865426-84FC-43DD-97C1-6D0B2B570651}" dt="2022-04-17T16:30:02.200" v="11"/>
          <ac:spMkLst>
            <pc:docMk/>
            <pc:sldMk cId="1351651579" sldId="256"/>
            <ac:spMk id="52" creationId="{2FDF0794-1B86-42B2-B8C7-F60123E638ED}"/>
          </ac:spMkLst>
        </pc:spChg>
        <pc:spChg chg="add del">
          <ac:chgData name="Elьmira T. Teleuova" userId="S::e.teleuova@kbtu.kz::4b0dde09-8929-4126-9588-189baf85d1cf" providerId="AD" clId="Web-{E3865426-84FC-43DD-97C1-6D0B2B570651}" dt="2022-04-17T16:30:02.200" v="11"/>
          <ac:spMkLst>
            <pc:docMk/>
            <pc:sldMk cId="1351651579" sldId="256"/>
            <ac:spMk id="54" creationId="{C5373426-E26E-431D-959C-5DB96C0B6208}"/>
          </ac:spMkLst>
        </pc:spChg>
        <pc:spChg chg="add del">
          <ac:chgData name="Elьmira T. Teleuova" userId="S::e.teleuova@kbtu.kz::4b0dde09-8929-4126-9588-189baf85d1cf" providerId="AD" clId="Web-{E3865426-84FC-43DD-97C1-6D0B2B570651}" dt="2022-04-17T16:30:02.200" v="11"/>
          <ac:spMkLst>
            <pc:docMk/>
            <pc:sldMk cId="1351651579" sldId="256"/>
            <ac:spMk id="56" creationId="{E239D8CC-16F4-4B2B-80F0-203C56D0D2DE}"/>
          </ac:spMkLst>
        </pc:spChg>
        <pc:spChg chg="add del">
          <ac:chgData name="Elьmira T. Teleuova" userId="S::e.teleuova@kbtu.kz::4b0dde09-8929-4126-9588-189baf85d1cf" providerId="AD" clId="Web-{E3865426-84FC-43DD-97C1-6D0B2B570651}" dt="2022-04-17T16:31:11.717" v="25"/>
          <ac:spMkLst>
            <pc:docMk/>
            <pc:sldMk cId="1351651579" sldId="256"/>
            <ac:spMk id="57" creationId="{7319A1DD-F557-4EC6-8A8C-F7617B4CD678}"/>
          </ac:spMkLst>
        </pc:spChg>
        <pc:spChg chg="add del">
          <ac:chgData name="Elьmira T. Teleuova" userId="S::e.teleuova@kbtu.kz::4b0dde09-8929-4126-9588-189baf85d1cf" providerId="AD" clId="Web-{E3865426-84FC-43DD-97C1-6D0B2B570651}" dt="2022-04-17T16:30:10.450" v="13"/>
          <ac:spMkLst>
            <pc:docMk/>
            <pc:sldMk cId="1351651579" sldId="256"/>
            <ac:spMk id="58" creationId="{1DB043B4-68C6-45B9-82AC-A5800EADB8DB}"/>
          </ac:spMkLst>
        </pc:spChg>
        <pc:spChg chg="add del">
          <ac:chgData name="Elьmira T. Teleuova" userId="S::e.teleuova@kbtu.kz::4b0dde09-8929-4126-9588-189baf85d1cf" providerId="AD" clId="Web-{E3865426-84FC-43DD-97C1-6D0B2B570651}" dt="2022-04-17T16:30:10.450" v="13"/>
          <ac:spMkLst>
            <pc:docMk/>
            <pc:sldMk cId="1351651579" sldId="256"/>
            <ac:spMk id="62" creationId="{41AC6C06-99FE-4BA1-BC82-8406A424CD67}"/>
          </ac:spMkLst>
        </pc:spChg>
        <pc:spChg chg="add del">
          <ac:chgData name="Elьmira T. Teleuova" userId="S::e.teleuova@kbtu.kz::4b0dde09-8929-4126-9588-189baf85d1cf" providerId="AD" clId="Web-{E3865426-84FC-43DD-97C1-6D0B2B570651}" dt="2022-04-17T16:30:10.450" v="13"/>
          <ac:spMkLst>
            <pc:docMk/>
            <pc:sldMk cId="1351651579" sldId="256"/>
            <ac:spMk id="63" creationId="{7AEC842D-C905-4DEA-B1C3-CA51995C572A}"/>
          </ac:spMkLst>
        </pc:spChg>
        <pc:spChg chg="add del">
          <ac:chgData name="Elьmira T. Teleuova" userId="S::e.teleuova@kbtu.kz::4b0dde09-8929-4126-9588-189baf85d1cf" providerId="AD" clId="Web-{E3865426-84FC-43DD-97C1-6D0B2B570651}" dt="2022-04-17T16:31:11.717" v="25"/>
          <ac:spMkLst>
            <pc:docMk/>
            <pc:sldMk cId="1351651579" sldId="256"/>
            <ac:spMk id="64" creationId="{D50218C5-E017-43D2-8345-FD9FBF0C991E}"/>
          </ac:spMkLst>
        </pc:spChg>
        <pc:spChg chg="add del">
          <ac:chgData name="Elьmira T. Teleuova" userId="S::e.teleuova@kbtu.kz::4b0dde09-8929-4126-9588-189baf85d1cf" providerId="AD" clId="Web-{E3865426-84FC-43DD-97C1-6D0B2B570651}" dt="2022-04-17T16:31:37.280" v="27"/>
          <ac:spMkLst>
            <pc:docMk/>
            <pc:sldMk cId="1351651579" sldId="256"/>
            <ac:spMk id="66" creationId="{2FDF0794-1B86-42B2-B8C7-F60123E638ED}"/>
          </ac:spMkLst>
        </pc:spChg>
        <pc:spChg chg="add del">
          <ac:chgData name="Elьmira T. Teleuova" userId="S::e.teleuova@kbtu.kz::4b0dde09-8929-4126-9588-189baf85d1cf" providerId="AD" clId="Web-{E3865426-84FC-43DD-97C1-6D0B2B570651}" dt="2022-04-17T16:31:37.280" v="27"/>
          <ac:spMkLst>
            <pc:docMk/>
            <pc:sldMk cId="1351651579" sldId="256"/>
            <ac:spMk id="67" creationId="{B94BE868-D43F-4940-8CE9-93D953A11A21}"/>
          </ac:spMkLst>
        </pc:spChg>
        <pc:spChg chg="add del">
          <ac:chgData name="Elьmira T. Teleuova" userId="S::e.teleuova@kbtu.kz::4b0dde09-8929-4126-9588-189baf85d1cf" providerId="AD" clId="Web-{E3865426-84FC-43DD-97C1-6D0B2B570651}" dt="2022-04-17T16:31:46.390" v="29"/>
          <ac:spMkLst>
            <pc:docMk/>
            <pc:sldMk cId="1351651579" sldId="256"/>
            <ac:spMk id="70" creationId="{A9286AD2-18A9-4868-A4E3-7A2097A20810}"/>
          </ac:spMkLst>
        </pc:spChg>
        <pc:spChg chg="add">
          <ac:chgData name="Elьmira T. Teleuova" userId="S::e.teleuova@kbtu.kz::4b0dde09-8929-4126-9588-189baf85d1cf" providerId="AD" clId="Web-{E3865426-84FC-43DD-97C1-6D0B2B570651}" dt="2022-04-17T16:31:46.390" v="29"/>
          <ac:spMkLst>
            <pc:docMk/>
            <pc:sldMk cId="1351651579" sldId="256"/>
            <ac:spMk id="76" creationId="{2FDF0794-1B86-42B2-B8C7-F60123E638ED}"/>
          </ac:spMkLst>
        </pc:spChg>
        <pc:spChg chg="add">
          <ac:chgData name="Elьmira T. Teleuova" userId="S::e.teleuova@kbtu.kz::4b0dde09-8929-4126-9588-189baf85d1cf" providerId="AD" clId="Web-{E3865426-84FC-43DD-97C1-6D0B2B570651}" dt="2022-04-17T16:31:46.390" v="29"/>
          <ac:spMkLst>
            <pc:docMk/>
            <pc:sldMk cId="1351651579" sldId="256"/>
            <ac:spMk id="78" creationId="{B94BE868-D43F-4940-8CE9-93D953A11A21}"/>
          </ac:spMkLst>
        </pc:spChg>
        <pc:grpChg chg="add del">
          <ac:chgData name="Elьmira T. Teleuova" userId="S::e.teleuova@kbtu.kz::4b0dde09-8929-4126-9588-189baf85d1cf" providerId="AD" clId="Web-{E3865426-84FC-43DD-97C1-6D0B2B570651}" dt="2022-04-17T16:29:58.325" v="9"/>
          <ac:grpSpMkLst>
            <pc:docMk/>
            <pc:sldMk cId="1351651579" sldId="256"/>
            <ac:grpSpMk id="25" creationId="{3C16EB93-E299-481D-A004-769603D375CE}"/>
          </ac:grpSpMkLst>
        </pc:grpChg>
        <pc:grpChg chg="add del">
          <ac:chgData name="Elьmira T. Teleuova" userId="S::e.teleuova@kbtu.kz::4b0dde09-8929-4126-9588-189baf85d1cf" providerId="AD" clId="Web-{E3865426-84FC-43DD-97C1-6D0B2B570651}" dt="2022-04-17T16:29:50.418" v="7"/>
          <ac:grpSpMkLst>
            <pc:docMk/>
            <pc:sldMk cId="1351651579" sldId="256"/>
            <ac:grpSpMk id="31" creationId="{DBBA0A0D-8F6A-400A-9E49-8C008E2C7DB1}"/>
          </ac:grpSpMkLst>
        </pc:grpChg>
        <pc:grpChg chg="add del">
          <ac:chgData name="Elьmira T. Teleuova" userId="S::e.teleuova@kbtu.kz::4b0dde09-8929-4126-9588-189baf85d1cf" providerId="AD" clId="Web-{E3865426-84FC-43DD-97C1-6D0B2B570651}" dt="2022-04-17T16:30:36.169" v="19"/>
          <ac:grpSpMkLst>
            <pc:docMk/>
            <pc:sldMk cId="1351651579" sldId="256"/>
            <ac:grpSpMk id="33" creationId="{4592A8CB-0B0A-43A5-86F4-712B0C469671}"/>
          </ac:grpSpMkLst>
        </pc:grpChg>
        <pc:grpChg chg="add del">
          <ac:chgData name="Elьmira T. Teleuova" userId="S::e.teleuova@kbtu.kz::4b0dde09-8929-4126-9588-189baf85d1cf" providerId="AD" clId="Web-{E3865426-84FC-43DD-97C1-6D0B2B570651}" dt="2022-04-17T16:29:50.418" v="7"/>
          <ac:grpSpMkLst>
            <pc:docMk/>
            <pc:sldMk cId="1351651579" sldId="256"/>
            <ac:grpSpMk id="36" creationId="{C507BF36-B92B-4CAC-BCA7-8364B51E1F09}"/>
          </ac:grpSpMkLst>
        </pc:grpChg>
        <pc:grpChg chg="add del">
          <ac:chgData name="Elьmira T. Teleuova" userId="S::e.teleuova@kbtu.kz::4b0dde09-8929-4126-9588-189baf85d1cf" providerId="AD" clId="Web-{E3865426-84FC-43DD-97C1-6D0B2B570651}" dt="2022-04-17T16:29:58.325" v="9"/>
          <ac:grpSpMkLst>
            <pc:docMk/>
            <pc:sldMk cId="1351651579" sldId="256"/>
            <ac:grpSpMk id="42" creationId="{E2548C40-4C00-4E91-BFA6-84B4D66225A4}"/>
          </ac:grpSpMkLst>
        </pc:grpChg>
        <pc:grpChg chg="add del">
          <ac:chgData name="Elьmira T. Teleuova" userId="S::e.teleuova@kbtu.kz::4b0dde09-8929-4126-9588-189baf85d1cf" providerId="AD" clId="Web-{E3865426-84FC-43DD-97C1-6D0B2B570651}" dt="2022-04-17T16:30:10.450" v="13"/>
          <ac:grpSpMkLst>
            <pc:docMk/>
            <pc:sldMk cId="1351651579" sldId="256"/>
            <ac:grpSpMk id="59" creationId="{4592A8CB-0B0A-43A5-86F4-712B0C469671}"/>
          </ac:grpSpMkLst>
        </pc:grpChg>
        <pc:picChg chg="add del">
          <ac:chgData name="Elьmira T. Teleuova" userId="S::e.teleuova@kbtu.kz::4b0dde09-8929-4126-9588-189baf85d1cf" providerId="AD" clId="Web-{E3865426-84FC-43DD-97C1-6D0B2B570651}" dt="2022-04-17T16:29:01.369" v="1"/>
          <ac:picMkLst>
            <pc:docMk/>
            <pc:sldMk cId="1351651579" sldId="256"/>
            <ac:picMk id="4" creationId="{E7C81F99-49AA-F9E1-AC1E-5FC90A625680}"/>
          </ac:picMkLst>
        </pc:picChg>
        <pc:picChg chg="add del">
          <ac:chgData name="Elьmira T. Teleuova" userId="S::e.teleuova@kbtu.kz::4b0dde09-8929-4126-9588-189baf85d1cf" providerId="AD" clId="Web-{E3865426-84FC-43DD-97C1-6D0B2B570651}" dt="2022-04-17T16:29:09.572" v="3"/>
          <ac:picMkLst>
            <pc:docMk/>
            <pc:sldMk cId="1351651579" sldId="256"/>
            <ac:picMk id="19" creationId="{E07A14AF-4891-ECF4-C25C-65DB35742FF3}"/>
          </ac:picMkLst>
        </pc:picChg>
        <pc:picChg chg="add del">
          <ac:chgData name="Elьmira T. Teleuova" userId="S::e.teleuova@kbtu.kz::4b0dde09-8929-4126-9588-189baf85d1cf" providerId="AD" clId="Web-{E3865426-84FC-43DD-97C1-6D0B2B570651}" dt="2022-04-17T16:29:43.184" v="5"/>
          <ac:picMkLst>
            <pc:docMk/>
            <pc:sldMk cId="1351651579" sldId="256"/>
            <ac:picMk id="22" creationId="{91496C95-6D0F-A3CE-507F-237930F6C56B}"/>
          </ac:picMkLst>
        </pc:picChg>
        <pc:picChg chg="add del">
          <ac:chgData name="Elьmira T. Teleuova" userId="S::e.teleuova@kbtu.kz::4b0dde09-8929-4126-9588-189baf85d1cf" providerId="AD" clId="Web-{E3865426-84FC-43DD-97C1-6D0B2B570651}" dt="2022-04-17T16:30:25.372" v="17"/>
          <ac:picMkLst>
            <pc:docMk/>
            <pc:sldMk cId="1351651579" sldId="256"/>
            <ac:picMk id="27" creationId="{A761D612-4AD2-D904-7833-71D41004E841}"/>
          </ac:picMkLst>
        </pc:picChg>
        <pc:picChg chg="add del">
          <ac:chgData name="Elьmira T. Teleuova" userId="S::e.teleuova@kbtu.kz::4b0dde09-8929-4126-9588-189baf85d1cf" providerId="AD" clId="Web-{E3865426-84FC-43DD-97C1-6D0B2B570651}" dt="2022-04-17T16:29:50.418" v="7"/>
          <ac:picMkLst>
            <pc:docMk/>
            <pc:sldMk cId="1351651579" sldId="256"/>
            <ac:picMk id="30" creationId="{92BE2C25-D98D-AA32-FE7E-74B0B8B45176}"/>
          </ac:picMkLst>
        </pc:picChg>
        <pc:picChg chg="add del">
          <ac:chgData name="Elьmira T. Teleuova" userId="S::e.teleuova@kbtu.kz::4b0dde09-8929-4126-9588-189baf85d1cf" providerId="AD" clId="Web-{E3865426-84FC-43DD-97C1-6D0B2B570651}" dt="2022-04-17T16:30:36.169" v="19"/>
          <ac:picMkLst>
            <pc:docMk/>
            <pc:sldMk cId="1351651579" sldId="256"/>
            <ac:picMk id="38" creationId="{DC78B926-090C-9E2C-B7EA-1D6D298F58D8}"/>
          </ac:picMkLst>
        </pc:picChg>
        <pc:picChg chg="add mod ord">
          <ac:chgData name="Elьmira T. Teleuova" userId="S::e.teleuova@kbtu.kz::4b0dde09-8929-4126-9588-189baf85d1cf" providerId="AD" clId="Web-{E3865426-84FC-43DD-97C1-6D0B2B570651}" dt="2022-04-17T16:31:46.390" v="29"/>
          <ac:picMkLst>
            <pc:docMk/>
            <pc:sldMk cId="1351651579" sldId="256"/>
            <ac:picMk id="44" creationId="{FB612D3A-0072-EEFC-2DF4-D8285FE8E367}"/>
          </ac:picMkLst>
        </pc:picChg>
        <pc:picChg chg="add del">
          <ac:chgData name="Elьmira T. Teleuova" userId="S::e.teleuova@kbtu.kz::4b0dde09-8929-4126-9588-189baf85d1cf" providerId="AD" clId="Web-{E3865426-84FC-43DD-97C1-6D0B2B570651}" dt="2022-04-17T16:29:58.325" v="9"/>
          <ac:picMkLst>
            <pc:docMk/>
            <pc:sldMk cId="1351651579" sldId="256"/>
            <ac:picMk id="50" creationId="{7EB825B9-94A3-1CBF-2F2E-17D1C31228CC}"/>
          </ac:picMkLst>
        </pc:picChg>
        <pc:picChg chg="add del">
          <ac:chgData name="Elьmira T. Teleuova" userId="S::e.teleuova@kbtu.kz::4b0dde09-8929-4126-9588-189baf85d1cf" providerId="AD" clId="Web-{E3865426-84FC-43DD-97C1-6D0B2B570651}" dt="2022-04-17T16:30:02.200" v="11"/>
          <ac:picMkLst>
            <pc:docMk/>
            <pc:sldMk cId="1351651579" sldId="256"/>
            <ac:picMk id="53" creationId="{5F4A1994-49D2-3D09-6270-BAE1883FBDDC}"/>
          </ac:picMkLst>
        </pc:picChg>
        <pc:picChg chg="add del">
          <ac:chgData name="Elьmira T. Teleuova" userId="S::e.teleuova@kbtu.kz::4b0dde09-8929-4126-9588-189baf85d1cf" providerId="AD" clId="Web-{E3865426-84FC-43DD-97C1-6D0B2B570651}" dt="2022-04-17T16:30:10.450" v="13"/>
          <ac:picMkLst>
            <pc:docMk/>
            <pc:sldMk cId="1351651579" sldId="256"/>
            <ac:picMk id="61" creationId="{DC78B926-090C-9E2C-B7EA-1D6D298F58D8}"/>
          </ac:picMkLst>
        </pc:picChg>
        <pc:cxnChg chg="add del">
          <ac:chgData name="Elьmira T. Teleuova" userId="S::e.teleuova@kbtu.kz::4b0dde09-8929-4126-9588-189baf85d1cf" providerId="AD" clId="Web-{E3865426-84FC-43DD-97C1-6D0B2B570651}" dt="2022-04-17T16:29:01.369" v="1"/>
          <ac:cxnSpMkLst>
            <pc:docMk/>
            <pc:sldMk cId="1351651579" sldId="256"/>
            <ac:cxnSpMk id="13" creationId="{8F4E56A8-93D5-4BE3-AE61-84677331AD07}"/>
          </ac:cxnSpMkLst>
        </pc:cxnChg>
        <pc:cxnChg chg="add del">
          <ac:chgData name="Elьmira T. Teleuova" userId="S::e.teleuova@kbtu.kz::4b0dde09-8929-4126-9588-189baf85d1cf" providerId="AD" clId="Web-{E3865426-84FC-43DD-97C1-6D0B2B570651}" dt="2022-04-17T16:29:01.369" v="1"/>
          <ac:cxnSpMkLst>
            <pc:docMk/>
            <pc:sldMk cId="1351651579" sldId="256"/>
            <ac:cxnSpMk id="15" creationId="{BD492A0C-1773-477B-83B5-C707CB057709}"/>
          </ac:cxnSpMkLst>
        </pc:cxnChg>
        <pc:cxnChg chg="add del">
          <ac:chgData name="Elьmira T. Teleuova" userId="S::e.teleuova@kbtu.kz::4b0dde09-8929-4126-9588-189baf85d1cf" providerId="AD" clId="Web-{E3865426-84FC-43DD-97C1-6D0B2B570651}" dt="2022-04-17T16:29:09.572" v="3"/>
          <ac:cxnSpMkLst>
            <pc:docMk/>
            <pc:sldMk cId="1351651579" sldId="256"/>
            <ac:cxnSpMk id="18" creationId="{D255B435-D9F3-4A31-B89E-36741390DB4B}"/>
          </ac:cxnSpMkLst>
        </pc:cxnChg>
        <pc:cxnChg chg="add del">
          <ac:chgData name="Elьmira T. Teleuova" userId="S::e.teleuova@kbtu.kz::4b0dde09-8929-4126-9588-189baf85d1cf" providerId="AD" clId="Web-{E3865426-84FC-43DD-97C1-6D0B2B570651}" dt="2022-04-17T16:29:43.184" v="5"/>
          <ac:cxnSpMkLst>
            <pc:docMk/>
            <pc:sldMk cId="1351651579" sldId="256"/>
            <ac:cxnSpMk id="24" creationId="{2E6B6C39-3A8E-4EAF-A0CD-4FE0CDFCD7DB}"/>
          </ac:cxnSpMkLst>
        </pc:cxnChg>
        <pc:cxnChg chg="add del">
          <ac:chgData name="Elьmira T. Teleuova" userId="S::e.teleuova@kbtu.kz::4b0dde09-8929-4126-9588-189baf85d1cf" providerId="AD" clId="Web-{E3865426-84FC-43DD-97C1-6D0B2B570651}" dt="2022-04-17T16:31:37.280" v="28"/>
          <ac:cxnSpMkLst>
            <pc:docMk/>
            <pc:sldMk cId="1351651579" sldId="256"/>
            <ac:cxnSpMk id="45" creationId="{E7A7CD63-7EC3-44F3-95D0-595C4019FF24}"/>
          </ac:cxnSpMkLst>
        </pc:cxnChg>
        <pc:cxnChg chg="add del">
          <ac:chgData name="Elьmira T. Teleuova" userId="S::e.teleuova@kbtu.kz::4b0dde09-8929-4126-9588-189baf85d1cf" providerId="AD" clId="Web-{E3865426-84FC-43DD-97C1-6D0B2B570651}" dt="2022-04-17T16:30:02.200" v="11"/>
          <ac:cxnSpMkLst>
            <pc:docMk/>
            <pc:sldMk cId="1351651579" sldId="256"/>
            <ac:cxnSpMk id="55" creationId="{96D07482-83A3-4451-943C-B46961082957}"/>
          </ac:cxnSpMkLst>
        </pc:cxnChg>
        <pc:cxnChg chg="add del">
          <ac:chgData name="Elьmira T. Teleuova" userId="S::e.teleuova@kbtu.kz::4b0dde09-8929-4126-9588-189baf85d1cf" providerId="AD" clId="Web-{E3865426-84FC-43DD-97C1-6D0B2B570651}" dt="2022-04-17T16:31:11.717" v="25"/>
          <ac:cxnSpMkLst>
            <pc:docMk/>
            <pc:sldMk cId="1351651579" sldId="256"/>
            <ac:cxnSpMk id="60" creationId="{D28A9C89-B313-458F-9C85-515930A51A93}"/>
          </ac:cxnSpMkLst>
        </pc:cxnChg>
        <pc:cxnChg chg="add del">
          <ac:chgData name="Elьmira T. Teleuova" userId="S::e.teleuova@kbtu.kz::4b0dde09-8929-4126-9588-189baf85d1cf" providerId="AD" clId="Web-{E3865426-84FC-43DD-97C1-6D0B2B570651}" dt="2022-04-17T16:31:37.280" v="27"/>
          <ac:cxnSpMkLst>
            <pc:docMk/>
            <pc:sldMk cId="1351651579" sldId="256"/>
            <ac:cxnSpMk id="68" creationId="{96D07482-83A3-4451-943C-B46961082957}"/>
          </ac:cxnSpMkLst>
        </pc:cxnChg>
        <pc:cxnChg chg="add del">
          <ac:chgData name="Elьmira T. Teleuova" userId="S::e.teleuova@kbtu.kz::4b0dde09-8929-4126-9588-189baf85d1cf" providerId="AD" clId="Web-{E3865426-84FC-43DD-97C1-6D0B2B570651}" dt="2022-04-17T16:31:46.390" v="29"/>
          <ac:cxnSpMkLst>
            <pc:docMk/>
            <pc:sldMk cId="1351651579" sldId="256"/>
            <ac:cxnSpMk id="71" creationId="{E7A7CD63-7EC3-44F3-95D0-595C4019FF24}"/>
          </ac:cxnSpMkLst>
        </pc:cxnChg>
        <pc:cxnChg chg="add">
          <ac:chgData name="Elьmira T. Teleuova" userId="S::e.teleuova@kbtu.kz::4b0dde09-8929-4126-9588-189baf85d1cf" providerId="AD" clId="Web-{E3865426-84FC-43DD-97C1-6D0B2B570651}" dt="2022-04-17T16:31:46.390" v="29"/>
          <ac:cxnSpMkLst>
            <pc:docMk/>
            <pc:sldMk cId="1351651579" sldId="256"/>
            <ac:cxnSpMk id="80" creationId="{96D07482-83A3-4451-943C-B46961082957}"/>
          </ac:cxnSpMkLst>
        </pc:cxnChg>
      </pc:sldChg>
      <pc:sldChg chg="new">
        <pc:chgData name="Elьmira T. Teleuova" userId="S::e.teleuova@kbtu.kz::4b0dde09-8929-4126-9588-189baf85d1cf" providerId="AD" clId="Web-{E3865426-84FC-43DD-97C1-6D0B2B570651}" dt="2022-04-17T16:30:42.435" v="21"/>
        <pc:sldMkLst>
          <pc:docMk/>
          <pc:sldMk cId="295246013" sldId="257"/>
        </pc:sldMkLst>
      </pc:sldChg>
      <pc:sldMasterChg chg="add del addSldLayout delSldLayout">
        <pc:chgData name="Elьmira T. Teleuova" userId="S::e.teleuova@kbtu.kz::4b0dde09-8929-4126-9588-189baf85d1cf" providerId="AD" clId="Web-{E3865426-84FC-43DD-97C1-6D0B2B570651}" dt="2022-04-17T16:30:36.201" v="20"/>
        <pc:sldMasterMkLst>
          <pc:docMk/>
          <pc:sldMasterMk cId="3154979492" sldId="2147483648"/>
        </pc:sldMasterMkLst>
        <pc:sldLayoutChg chg="add del">
          <pc:chgData name="Elьmira T. Teleuova" userId="S::e.teleuova@kbtu.kz::4b0dde09-8929-4126-9588-189baf85d1cf" providerId="AD" clId="Web-{E3865426-84FC-43DD-97C1-6D0B2B570651}" dt="2022-04-17T16:30:36.201" v="20"/>
          <pc:sldLayoutMkLst>
            <pc:docMk/>
            <pc:sldMasterMk cId="3154979492" sldId="2147483648"/>
            <pc:sldLayoutMk cId="161079921" sldId="2147483649"/>
          </pc:sldLayoutMkLst>
        </pc:sldLayoutChg>
        <pc:sldLayoutChg chg="add del">
          <pc:chgData name="Elьmira T. Teleuova" userId="S::e.teleuova@kbtu.kz::4b0dde09-8929-4126-9588-189baf85d1cf" providerId="AD" clId="Web-{E3865426-84FC-43DD-97C1-6D0B2B570651}" dt="2022-04-17T16:30:36.201" v="20"/>
          <pc:sldLayoutMkLst>
            <pc:docMk/>
            <pc:sldMasterMk cId="3154979492" sldId="2147483648"/>
            <pc:sldLayoutMk cId="2703711724" sldId="2147483650"/>
          </pc:sldLayoutMkLst>
        </pc:sldLayoutChg>
        <pc:sldLayoutChg chg="add del">
          <pc:chgData name="Elьmira T. Teleuova" userId="S::e.teleuova@kbtu.kz::4b0dde09-8929-4126-9588-189baf85d1cf" providerId="AD" clId="Web-{E3865426-84FC-43DD-97C1-6D0B2B570651}" dt="2022-04-17T16:30:36.201" v="20"/>
          <pc:sldLayoutMkLst>
            <pc:docMk/>
            <pc:sldMasterMk cId="3154979492" sldId="2147483648"/>
            <pc:sldLayoutMk cId="4076369896" sldId="2147483651"/>
          </pc:sldLayoutMkLst>
        </pc:sldLayoutChg>
        <pc:sldLayoutChg chg="add del">
          <pc:chgData name="Elьmira T. Teleuova" userId="S::e.teleuova@kbtu.kz::4b0dde09-8929-4126-9588-189baf85d1cf" providerId="AD" clId="Web-{E3865426-84FC-43DD-97C1-6D0B2B570651}" dt="2022-04-17T16:30:36.201" v="20"/>
          <pc:sldLayoutMkLst>
            <pc:docMk/>
            <pc:sldMasterMk cId="3154979492" sldId="2147483648"/>
            <pc:sldLayoutMk cId="2625762208" sldId="2147483652"/>
          </pc:sldLayoutMkLst>
        </pc:sldLayoutChg>
        <pc:sldLayoutChg chg="add del">
          <pc:chgData name="Elьmira T. Teleuova" userId="S::e.teleuova@kbtu.kz::4b0dde09-8929-4126-9588-189baf85d1cf" providerId="AD" clId="Web-{E3865426-84FC-43DD-97C1-6D0B2B570651}" dt="2022-04-17T16:30:36.201" v="20"/>
          <pc:sldLayoutMkLst>
            <pc:docMk/>
            <pc:sldMasterMk cId="3154979492" sldId="2147483648"/>
            <pc:sldLayoutMk cId="188002762" sldId="2147483653"/>
          </pc:sldLayoutMkLst>
        </pc:sldLayoutChg>
        <pc:sldLayoutChg chg="add del">
          <pc:chgData name="Elьmira T. Teleuova" userId="S::e.teleuova@kbtu.kz::4b0dde09-8929-4126-9588-189baf85d1cf" providerId="AD" clId="Web-{E3865426-84FC-43DD-97C1-6D0B2B570651}" dt="2022-04-17T16:30:36.201" v="20"/>
          <pc:sldLayoutMkLst>
            <pc:docMk/>
            <pc:sldMasterMk cId="3154979492" sldId="2147483648"/>
            <pc:sldLayoutMk cId="2295335545" sldId="2147483654"/>
          </pc:sldLayoutMkLst>
        </pc:sldLayoutChg>
        <pc:sldLayoutChg chg="add del">
          <pc:chgData name="Elьmira T. Teleuova" userId="S::e.teleuova@kbtu.kz::4b0dde09-8929-4126-9588-189baf85d1cf" providerId="AD" clId="Web-{E3865426-84FC-43DD-97C1-6D0B2B570651}" dt="2022-04-17T16:30:36.201" v="20"/>
          <pc:sldLayoutMkLst>
            <pc:docMk/>
            <pc:sldMasterMk cId="3154979492" sldId="2147483648"/>
            <pc:sldLayoutMk cId="1988754143" sldId="2147483655"/>
          </pc:sldLayoutMkLst>
        </pc:sldLayoutChg>
        <pc:sldLayoutChg chg="add del">
          <pc:chgData name="Elьmira T. Teleuova" userId="S::e.teleuova@kbtu.kz::4b0dde09-8929-4126-9588-189baf85d1cf" providerId="AD" clId="Web-{E3865426-84FC-43DD-97C1-6D0B2B570651}" dt="2022-04-17T16:30:36.201" v="20"/>
          <pc:sldLayoutMkLst>
            <pc:docMk/>
            <pc:sldMasterMk cId="3154979492" sldId="2147483648"/>
            <pc:sldLayoutMk cId="3665695281" sldId="2147483656"/>
          </pc:sldLayoutMkLst>
        </pc:sldLayoutChg>
        <pc:sldLayoutChg chg="add del">
          <pc:chgData name="Elьmira T. Teleuova" userId="S::e.teleuova@kbtu.kz::4b0dde09-8929-4126-9588-189baf85d1cf" providerId="AD" clId="Web-{E3865426-84FC-43DD-97C1-6D0B2B570651}" dt="2022-04-17T16:30:36.201" v="20"/>
          <pc:sldLayoutMkLst>
            <pc:docMk/>
            <pc:sldMasterMk cId="3154979492" sldId="2147483648"/>
            <pc:sldLayoutMk cId="2134169247" sldId="2147483657"/>
          </pc:sldLayoutMkLst>
        </pc:sldLayoutChg>
        <pc:sldLayoutChg chg="add del">
          <pc:chgData name="Elьmira T. Teleuova" userId="S::e.teleuova@kbtu.kz::4b0dde09-8929-4126-9588-189baf85d1cf" providerId="AD" clId="Web-{E3865426-84FC-43DD-97C1-6D0B2B570651}" dt="2022-04-17T16:30:36.201" v="20"/>
          <pc:sldLayoutMkLst>
            <pc:docMk/>
            <pc:sldMasterMk cId="3154979492" sldId="2147483648"/>
            <pc:sldLayoutMk cId="2065727480" sldId="2147483658"/>
          </pc:sldLayoutMkLst>
        </pc:sldLayoutChg>
        <pc:sldLayoutChg chg="add del">
          <pc:chgData name="Elьmira T. Teleuova" userId="S::e.teleuova@kbtu.kz::4b0dde09-8929-4126-9588-189baf85d1cf" providerId="AD" clId="Web-{E3865426-84FC-43DD-97C1-6D0B2B570651}" dt="2022-04-17T16:30:36.201" v="20"/>
          <pc:sldLayoutMkLst>
            <pc:docMk/>
            <pc:sldMasterMk cId="3154979492" sldId="2147483648"/>
            <pc:sldLayoutMk cId="812261758" sldId="2147483659"/>
          </pc:sldLayoutMkLst>
        </pc:sldLayoutChg>
      </pc:sldMasterChg>
      <pc:sldMasterChg chg="add addSldLayout">
        <pc:chgData name="Elьmira T. Teleuova" userId="S::e.teleuova@kbtu.kz::4b0dde09-8929-4126-9588-189baf85d1cf" providerId="AD" clId="Web-{E3865426-84FC-43DD-97C1-6D0B2B570651}" dt="2022-04-17T16:30:36.201" v="20"/>
        <pc:sldMasterMkLst>
          <pc:docMk/>
          <pc:sldMasterMk cId="954259754" sldId="2147483673"/>
        </pc:sldMasterMkLst>
        <pc:sldLayoutChg chg="add">
          <pc:chgData name="Elьmira T. Teleuova" userId="S::e.teleuova@kbtu.kz::4b0dde09-8929-4126-9588-189baf85d1cf" providerId="AD" clId="Web-{E3865426-84FC-43DD-97C1-6D0B2B570651}" dt="2022-04-17T16:30:36.201" v="20"/>
          <pc:sldLayoutMkLst>
            <pc:docMk/>
            <pc:sldMasterMk cId="954259754" sldId="2147483673"/>
            <pc:sldLayoutMk cId="181346355" sldId="2147483662"/>
          </pc:sldLayoutMkLst>
        </pc:sldLayoutChg>
        <pc:sldLayoutChg chg="add">
          <pc:chgData name="Elьmira T. Teleuova" userId="S::e.teleuova@kbtu.kz::4b0dde09-8929-4126-9588-189baf85d1cf" providerId="AD" clId="Web-{E3865426-84FC-43DD-97C1-6D0B2B570651}" dt="2022-04-17T16:30:36.201" v="20"/>
          <pc:sldLayoutMkLst>
            <pc:docMk/>
            <pc:sldMasterMk cId="954259754" sldId="2147483673"/>
            <pc:sldLayoutMk cId="3033054931" sldId="2147483663"/>
          </pc:sldLayoutMkLst>
        </pc:sldLayoutChg>
        <pc:sldLayoutChg chg="add">
          <pc:chgData name="Elьmira T. Teleuova" userId="S::e.teleuova@kbtu.kz::4b0dde09-8929-4126-9588-189baf85d1cf" providerId="AD" clId="Web-{E3865426-84FC-43DD-97C1-6D0B2B570651}" dt="2022-04-17T16:30:36.201" v="20"/>
          <pc:sldLayoutMkLst>
            <pc:docMk/>
            <pc:sldMasterMk cId="954259754" sldId="2147483673"/>
            <pc:sldLayoutMk cId="1549973801" sldId="2147483664"/>
          </pc:sldLayoutMkLst>
        </pc:sldLayoutChg>
        <pc:sldLayoutChg chg="add">
          <pc:chgData name="Elьmira T. Teleuova" userId="S::e.teleuova@kbtu.kz::4b0dde09-8929-4126-9588-189baf85d1cf" providerId="AD" clId="Web-{E3865426-84FC-43DD-97C1-6D0B2B570651}" dt="2022-04-17T16:30:36.201" v="20"/>
          <pc:sldLayoutMkLst>
            <pc:docMk/>
            <pc:sldMasterMk cId="954259754" sldId="2147483673"/>
            <pc:sldLayoutMk cId="737062385" sldId="2147483665"/>
          </pc:sldLayoutMkLst>
        </pc:sldLayoutChg>
        <pc:sldLayoutChg chg="add">
          <pc:chgData name="Elьmira T. Teleuova" userId="S::e.teleuova@kbtu.kz::4b0dde09-8929-4126-9588-189baf85d1cf" providerId="AD" clId="Web-{E3865426-84FC-43DD-97C1-6D0B2B570651}" dt="2022-04-17T16:30:36.201" v="20"/>
          <pc:sldLayoutMkLst>
            <pc:docMk/>
            <pc:sldMasterMk cId="954259754" sldId="2147483673"/>
            <pc:sldLayoutMk cId="280533272" sldId="2147483666"/>
          </pc:sldLayoutMkLst>
        </pc:sldLayoutChg>
        <pc:sldLayoutChg chg="add">
          <pc:chgData name="Elьmira T. Teleuova" userId="S::e.teleuova@kbtu.kz::4b0dde09-8929-4126-9588-189baf85d1cf" providerId="AD" clId="Web-{E3865426-84FC-43DD-97C1-6D0B2B570651}" dt="2022-04-17T16:30:36.201" v="20"/>
          <pc:sldLayoutMkLst>
            <pc:docMk/>
            <pc:sldMasterMk cId="954259754" sldId="2147483673"/>
            <pc:sldLayoutMk cId="632619592" sldId="2147483667"/>
          </pc:sldLayoutMkLst>
        </pc:sldLayoutChg>
        <pc:sldLayoutChg chg="add">
          <pc:chgData name="Elьmira T. Teleuova" userId="S::e.teleuova@kbtu.kz::4b0dde09-8929-4126-9588-189baf85d1cf" providerId="AD" clId="Web-{E3865426-84FC-43DD-97C1-6D0B2B570651}" dt="2022-04-17T16:30:36.201" v="20"/>
          <pc:sldLayoutMkLst>
            <pc:docMk/>
            <pc:sldMasterMk cId="954259754" sldId="2147483673"/>
            <pc:sldLayoutMk cId="2778154315" sldId="2147483668"/>
          </pc:sldLayoutMkLst>
        </pc:sldLayoutChg>
        <pc:sldLayoutChg chg="add">
          <pc:chgData name="Elьmira T. Teleuova" userId="S::e.teleuova@kbtu.kz::4b0dde09-8929-4126-9588-189baf85d1cf" providerId="AD" clId="Web-{E3865426-84FC-43DD-97C1-6D0B2B570651}" dt="2022-04-17T16:30:36.201" v="20"/>
          <pc:sldLayoutMkLst>
            <pc:docMk/>
            <pc:sldMasterMk cId="954259754" sldId="2147483673"/>
            <pc:sldLayoutMk cId="61176874" sldId="2147483669"/>
          </pc:sldLayoutMkLst>
        </pc:sldLayoutChg>
        <pc:sldLayoutChg chg="add">
          <pc:chgData name="Elьmira T. Teleuova" userId="S::e.teleuova@kbtu.kz::4b0dde09-8929-4126-9588-189baf85d1cf" providerId="AD" clId="Web-{E3865426-84FC-43DD-97C1-6D0B2B570651}" dt="2022-04-17T16:30:36.201" v="20"/>
          <pc:sldLayoutMkLst>
            <pc:docMk/>
            <pc:sldMasterMk cId="954259754" sldId="2147483673"/>
            <pc:sldLayoutMk cId="1482431706" sldId="2147483670"/>
          </pc:sldLayoutMkLst>
        </pc:sldLayoutChg>
        <pc:sldLayoutChg chg="add">
          <pc:chgData name="Elьmira T. Teleuova" userId="S::e.teleuova@kbtu.kz::4b0dde09-8929-4126-9588-189baf85d1cf" providerId="AD" clId="Web-{E3865426-84FC-43DD-97C1-6D0B2B570651}" dt="2022-04-17T16:30:36.201" v="20"/>
          <pc:sldLayoutMkLst>
            <pc:docMk/>
            <pc:sldMasterMk cId="954259754" sldId="2147483673"/>
            <pc:sldLayoutMk cId="4105107439" sldId="2147483671"/>
          </pc:sldLayoutMkLst>
        </pc:sldLayoutChg>
        <pc:sldLayoutChg chg="add">
          <pc:chgData name="Elьmira T. Teleuova" userId="S::e.teleuova@kbtu.kz::4b0dde09-8929-4126-9588-189baf85d1cf" providerId="AD" clId="Web-{E3865426-84FC-43DD-97C1-6D0B2B570651}" dt="2022-04-17T16:30:36.201" v="20"/>
          <pc:sldLayoutMkLst>
            <pc:docMk/>
            <pc:sldMasterMk cId="954259754" sldId="2147483673"/>
            <pc:sldLayoutMk cId="3707559395" sldId="2147483672"/>
          </pc:sldLayoutMkLst>
        </pc:sldLayoutChg>
      </pc:sldMasterChg>
      <pc:sldMasterChg chg="add del addSldLayout delSldLayout">
        <pc:chgData name="Elьmira T. Teleuova" userId="S::e.teleuova@kbtu.kz::4b0dde09-8929-4126-9588-189baf85d1cf" providerId="AD" clId="Web-{E3865426-84FC-43DD-97C1-6D0B2B570651}" dt="2022-04-17T16:30:17.075" v="15"/>
        <pc:sldMasterMkLst>
          <pc:docMk/>
          <pc:sldMasterMk cId="3060756160" sldId="2147483673"/>
        </pc:sldMasterMkLst>
        <pc:sldLayoutChg chg="add del">
          <pc:chgData name="Elьmira T. Teleuova" userId="S::e.teleuova@kbtu.kz::4b0dde09-8929-4126-9588-189baf85d1cf" providerId="AD" clId="Web-{E3865426-84FC-43DD-97C1-6D0B2B570651}" dt="2022-04-17T16:30:17.075" v="15"/>
          <pc:sldLayoutMkLst>
            <pc:docMk/>
            <pc:sldMasterMk cId="3060756160" sldId="2147483673"/>
            <pc:sldLayoutMk cId="2110544905" sldId="2147483662"/>
          </pc:sldLayoutMkLst>
        </pc:sldLayoutChg>
        <pc:sldLayoutChg chg="add del">
          <pc:chgData name="Elьmira T. Teleuova" userId="S::e.teleuova@kbtu.kz::4b0dde09-8929-4126-9588-189baf85d1cf" providerId="AD" clId="Web-{E3865426-84FC-43DD-97C1-6D0B2B570651}" dt="2022-04-17T16:30:17.075" v="15"/>
          <pc:sldLayoutMkLst>
            <pc:docMk/>
            <pc:sldMasterMk cId="3060756160" sldId="2147483673"/>
            <pc:sldLayoutMk cId="3547926211" sldId="2147483663"/>
          </pc:sldLayoutMkLst>
        </pc:sldLayoutChg>
        <pc:sldLayoutChg chg="add del">
          <pc:chgData name="Elьmira T. Teleuova" userId="S::e.teleuova@kbtu.kz::4b0dde09-8929-4126-9588-189baf85d1cf" providerId="AD" clId="Web-{E3865426-84FC-43DD-97C1-6D0B2B570651}" dt="2022-04-17T16:30:17.075" v="15"/>
          <pc:sldLayoutMkLst>
            <pc:docMk/>
            <pc:sldMasterMk cId="3060756160" sldId="2147483673"/>
            <pc:sldLayoutMk cId="2145264052" sldId="2147483664"/>
          </pc:sldLayoutMkLst>
        </pc:sldLayoutChg>
        <pc:sldLayoutChg chg="add del">
          <pc:chgData name="Elьmira T. Teleuova" userId="S::e.teleuova@kbtu.kz::4b0dde09-8929-4126-9588-189baf85d1cf" providerId="AD" clId="Web-{E3865426-84FC-43DD-97C1-6D0B2B570651}" dt="2022-04-17T16:30:17.075" v="15"/>
          <pc:sldLayoutMkLst>
            <pc:docMk/>
            <pc:sldMasterMk cId="3060756160" sldId="2147483673"/>
            <pc:sldLayoutMk cId="3427080964" sldId="2147483665"/>
          </pc:sldLayoutMkLst>
        </pc:sldLayoutChg>
        <pc:sldLayoutChg chg="add del">
          <pc:chgData name="Elьmira T. Teleuova" userId="S::e.teleuova@kbtu.kz::4b0dde09-8929-4126-9588-189baf85d1cf" providerId="AD" clId="Web-{E3865426-84FC-43DD-97C1-6D0B2B570651}" dt="2022-04-17T16:30:17.075" v="15"/>
          <pc:sldLayoutMkLst>
            <pc:docMk/>
            <pc:sldMasterMk cId="3060756160" sldId="2147483673"/>
            <pc:sldLayoutMk cId="4082168000" sldId="2147483666"/>
          </pc:sldLayoutMkLst>
        </pc:sldLayoutChg>
        <pc:sldLayoutChg chg="add del">
          <pc:chgData name="Elьmira T. Teleuova" userId="S::e.teleuova@kbtu.kz::4b0dde09-8929-4126-9588-189baf85d1cf" providerId="AD" clId="Web-{E3865426-84FC-43DD-97C1-6D0B2B570651}" dt="2022-04-17T16:30:17.075" v="15"/>
          <pc:sldLayoutMkLst>
            <pc:docMk/>
            <pc:sldMasterMk cId="3060756160" sldId="2147483673"/>
            <pc:sldLayoutMk cId="676381602" sldId="2147483667"/>
          </pc:sldLayoutMkLst>
        </pc:sldLayoutChg>
        <pc:sldLayoutChg chg="add del">
          <pc:chgData name="Elьmira T. Teleuova" userId="S::e.teleuova@kbtu.kz::4b0dde09-8929-4126-9588-189baf85d1cf" providerId="AD" clId="Web-{E3865426-84FC-43DD-97C1-6D0B2B570651}" dt="2022-04-17T16:30:17.075" v="15"/>
          <pc:sldLayoutMkLst>
            <pc:docMk/>
            <pc:sldMasterMk cId="3060756160" sldId="2147483673"/>
            <pc:sldLayoutMk cId="2906519754" sldId="2147483668"/>
          </pc:sldLayoutMkLst>
        </pc:sldLayoutChg>
        <pc:sldLayoutChg chg="add del">
          <pc:chgData name="Elьmira T. Teleuova" userId="S::e.teleuova@kbtu.kz::4b0dde09-8929-4126-9588-189baf85d1cf" providerId="AD" clId="Web-{E3865426-84FC-43DD-97C1-6D0B2B570651}" dt="2022-04-17T16:30:17.075" v="15"/>
          <pc:sldLayoutMkLst>
            <pc:docMk/>
            <pc:sldMasterMk cId="3060756160" sldId="2147483673"/>
            <pc:sldLayoutMk cId="1183989653" sldId="2147483669"/>
          </pc:sldLayoutMkLst>
        </pc:sldLayoutChg>
        <pc:sldLayoutChg chg="add del">
          <pc:chgData name="Elьmira T. Teleuova" userId="S::e.teleuova@kbtu.kz::4b0dde09-8929-4126-9588-189baf85d1cf" providerId="AD" clId="Web-{E3865426-84FC-43DD-97C1-6D0B2B570651}" dt="2022-04-17T16:30:17.075" v="15"/>
          <pc:sldLayoutMkLst>
            <pc:docMk/>
            <pc:sldMasterMk cId="3060756160" sldId="2147483673"/>
            <pc:sldLayoutMk cId="4092948289" sldId="2147483670"/>
          </pc:sldLayoutMkLst>
        </pc:sldLayoutChg>
        <pc:sldLayoutChg chg="add del">
          <pc:chgData name="Elьmira T. Teleuova" userId="S::e.teleuova@kbtu.kz::4b0dde09-8929-4126-9588-189baf85d1cf" providerId="AD" clId="Web-{E3865426-84FC-43DD-97C1-6D0B2B570651}" dt="2022-04-17T16:30:17.075" v="15"/>
          <pc:sldLayoutMkLst>
            <pc:docMk/>
            <pc:sldMasterMk cId="3060756160" sldId="2147483673"/>
            <pc:sldLayoutMk cId="3179349103" sldId="2147483671"/>
          </pc:sldLayoutMkLst>
        </pc:sldLayoutChg>
        <pc:sldLayoutChg chg="add del">
          <pc:chgData name="Elьmira T. Teleuova" userId="S::e.teleuova@kbtu.kz::4b0dde09-8929-4126-9588-189baf85d1cf" providerId="AD" clId="Web-{E3865426-84FC-43DD-97C1-6D0B2B570651}" dt="2022-04-17T16:30:17.075" v="15"/>
          <pc:sldLayoutMkLst>
            <pc:docMk/>
            <pc:sldMasterMk cId="3060756160" sldId="2147483673"/>
            <pc:sldLayoutMk cId="1237562345" sldId="2147483672"/>
          </pc:sldLayoutMkLst>
        </pc:sldLayoutChg>
      </pc:sldMasterChg>
      <pc:sldMasterChg chg="add del addSldLayout delSldLayout">
        <pc:chgData name="Elьmira T. Teleuova" userId="S::e.teleuova@kbtu.kz::4b0dde09-8929-4126-9588-189baf85d1cf" providerId="AD" clId="Web-{E3865426-84FC-43DD-97C1-6D0B2B570651}" dt="2022-04-17T16:29:09.572" v="3"/>
        <pc:sldMasterMkLst>
          <pc:docMk/>
          <pc:sldMasterMk cId="3361963734" sldId="2147483673"/>
        </pc:sldMasterMkLst>
        <pc:sldLayoutChg chg="add del">
          <pc:chgData name="Elьmira T. Teleuova" userId="S::e.teleuova@kbtu.kz::4b0dde09-8929-4126-9588-189baf85d1cf" providerId="AD" clId="Web-{E3865426-84FC-43DD-97C1-6D0B2B570651}" dt="2022-04-17T16:29:09.572" v="3"/>
          <pc:sldLayoutMkLst>
            <pc:docMk/>
            <pc:sldMasterMk cId="3361963734" sldId="2147483673"/>
            <pc:sldLayoutMk cId="3308679650" sldId="2147483662"/>
          </pc:sldLayoutMkLst>
        </pc:sldLayoutChg>
        <pc:sldLayoutChg chg="add del">
          <pc:chgData name="Elьmira T. Teleuova" userId="S::e.teleuova@kbtu.kz::4b0dde09-8929-4126-9588-189baf85d1cf" providerId="AD" clId="Web-{E3865426-84FC-43DD-97C1-6D0B2B570651}" dt="2022-04-17T16:29:09.572" v="3"/>
          <pc:sldLayoutMkLst>
            <pc:docMk/>
            <pc:sldMasterMk cId="3361963734" sldId="2147483673"/>
            <pc:sldLayoutMk cId="1312492483" sldId="2147483663"/>
          </pc:sldLayoutMkLst>
        </pc:sldLayoutChg>
        <pc:sldLayoutChg chg="add del">
          <pc:chgData name="Elьmira T. Teleuova" userId="S::e.teleuova@kbtu.kz::4b0dde09-8929-4126-9588-189baf85d1cf" providerId="AD" clId="Web-{E3865426-84FC-43DD-97C1-6D0B2B570651}" dt="2022-04-17T16:29:09.572" v="3"/>
          <pc:sldLayoutMkLst>
            <pc:docMk/>
            <pc:sldMasterMk cId="3361963734" sldId="2147483673"/>
            <pc:sldLayoutMk cId="104921130" sldId="2147483664"/>
          </pc:sldLayoutMkLst>
        </pc:sldLayoutChg>
        <pc:sldLayoutChg chg="add del">
          <pc:chgData name="Elьmira T. Teleuova" userId="S::e.teleuova@kbtu.kz::4b0dde09-8929-4126-9588-189baf85d1cf" providerId="AD" clId="Web-{E3865426-84FC-43DD-97C1-6D0B2B570651}" dt="2022-04-17T16:29:09.572" v="3"/>
          <pc:sldLayoutMkLst>
            <pc:docMk/>
            <pc:sldMasterMk cId="3361963734" sldId="2147483673"/>
            <pc:sldLayoutMk cId="3198057016" sldId="2147483665"/>
          </pc:sldLayoutMkLst>
        </pc:sldLayoutChg>
        <pc:sldLayoutChg chg="add del">
          <pc:chgData name="Elьmira T. Teleuova" userId="S::e.teleuova@kbtu.kz::4b0dde09-8929-4126-9588-189baf85d1cf" providerId="AD" clId="Web-{E3865426-84FC-43DD-97C1-6D0B2B570651}" dt="2022-04-17T16:29:09.572" v="3"/>
          <pc:sldLayoutMkLst>
            <pc:docMk/>
            <pc:sldMasterMk cId="3361963734" sldId="2147483673"/>
            <pc:sldLayoutMk cId="2515872068" sldId="2147483666"/>
          </pc:sldLayoutMkLst>
        </pc:sldLayoutChg>
        <pc:sldLayoutChg chg="add del">
          <pc:chgData name="Elьmira T. Teleuova" userId="S::e.teleuova@kbtu.kz::4b0dde09-8929-4126-9588-189baf85d1cf" providerId="AD" clId="Web-{E3865426-84FC-43DD-97C1-6D0B2B570651}" dt="2022-04-17T16:29:09.572" v="3"/>
          <pc:sldLayoutMkLst>
            <pc:docMk/>
            <pc:sldMasterMk cId="3361963734" sldId="2147483673"/>
            <pc:sldLayoutMk cId="479621119" sldId="2147483667"/>
          </pc:sldLayoutMkLst>
        </pc:sldLayoutChg>
        <pc:sldLayoutChg chg="add del">
          <pc:chgData name="Elьmira T. Teleuova" userId="S::e.teleuova@kbtu.kz::4b0dde09-8929-4126-9588-189baf85d1cf" providerId="AD" clId="Web-{E3865426-84FC-43DD-97C1-6D0B2B570651}" dt="2022-04-17T16:29:09.572" v="3"/>
          <pc:sldLayoutMkLst>
            <pc:docMk/>
            <pc:sldMasterMk cId="3361963734" sldId="2147483673"/>
            <pc:sldLayoutMk cId="1828056679" sldId="2147483668"/>
          </pc:sldLayoutMkLst>
        </pc:sldLayoutChg>
        <pc:sldLayoutChg chg="add del">
          <pc:chgData name="Elьmira T. Teleuova" userId="S::e.teleuova@kbtu.kz::4b0dde09-8929-4126-9588-189baf85d1cf" providerId="AD" clId="Web-{E3865426-84FC-43DD-97C1-6D0B2B570651}" dt="2022-04-17T16:29:09.572" v="3"/>
          <pc:sldLayoutMkLst>
            <pc:docMk/>
            <pc:sldMasterMk cId="3361963734" sldId="2147483673"/>
            <pc:sldLayoutMk cId="1748880744" sldId="2147483669"/>
          </pc:sldLayoutMkLst>
        </pc:sldLayoutChg>
        <pc:sldLayoutChg chg="add del">
          <pc:chgData name="Elьmira T. Teleuova" userId="S::e.teleuova@kbtu.kz::4b0dde09-8929-4126-9588-189baf85d1cf" providerId="AD" clId="Web-{E3865426-84FC-43DD-97C1-6D0B2B570651}" dt="2022-04-17T16:29:09.572" v="3"/>
          <pc:sldLayoutMkLst>
            <pc:docMk/>
            <pc:sldMasterMk cId="3361963734" sldId="2147483673"/>
            <pc:sldLayoutMk cId="1381252847" sldId="2147483670"/>
          </pc:sldLayoutMkLst>
        </pc:sldLayoutChg>
        <pc:sldLayoutChg chg="add del">
          <pc:chgData name="Elьmira T. Teleuova" userId="S::e.teleuova@kbtu.kz::4b0dde09-8929-4126-9588-189baf85d1cf" providerId="AD" clId="Web-{E3865426-84FC-43DD-97C1-6D0B2B570651}" dt="2022-04-17T16:29:09.572" v="3"/>
          <pc:sldLayoutMkLst>
            <pc:docMk/>
            <pc:sldMasterMk cId="3361963734" sldId="2147483673"/>
            <pc:sldLayoutMk cId="1986509512" sldId="2147483671"/>
          </pc:sldLayoutMkLst>
        </pc:sldLayoutChg>
        <pc:sldLayoutChg chg="add del">
          <pc:chgData name="Elьmira T. Teleuova" userId="S::e.teleuova@kbtu.kz::4b0dde09-8929-4126-9588-189baf85d1cf" providerId="AD" clId="Web-{E3865426-84FC-43DD-97C1-6D0B2B570651}" dt="2022-04-17T16:29:09.572" v="3"/>
          <pc:sldLayoutMkLst>
            <pc:docMk/>
            <pc:sldMasterMk cId="3361963734" sldId="2147483673"/>
            <pc:sldLayoutMk cId="1164624022" sldId="2147483672"/>
          </pc:sldLayoutMkLst>
        </pc:sldLayoutChg>
      </pc:sldMasterChg>
      <pc:sldMasterChg chg="add del addSldLayout delSldLayout">
        <pc:chgData name="Elьmira T. Teleuova" userId="S::e.teleuova@kbtu.kz::4b0dde09-8929-4126-9588-189baf85d1cf" providerId="AD" clId="Web-{E3865426-84FC-43DD-97C1-6D0B2B570651}" dt="2022-04-17T16:29:01.369" v="1"/>
        <pc:sldMasterMkLst>
          <pc:docMk/>
          <pc:sldMasterMk cId="1145826993" sldId="2147483686"/>
        </pc:sldMasterMkLst>
        <pc:sldLayoutChg chg="add del">
          <pc:chgData name="Elьmira T. Teleuova" userId="S::e.teleuova@kbtu.kz::4b0dde09-8929-4126-9588-189baf85d1cf" providerId="AD" clId="Web-{E3865426-84FC-43DD-97C1-6D0B2B570651}" dt="2022-04-17T16:29:01.369" v="1"/>
          <pc:sldLayoutMkLst>
            <pc:docMk/>
            <pc:sldMasterMk cId="1145826993" sldId="2147483686"/>
            <pc:sldLayoutMk cId="2638046054" sldId="2147483675"/>
          </pc:sldLayoutMkLst>
        </pc:sldLayoutChg>
        <pc:sldLayoutChg chg="add del">
          <pc:chgData name="Elьmira T. Teleuova" userId="S::e.teleuova@kbtu.kz::4b0dde09-8929-4126-9588-189baf85d1cf" providerId="AD" clId="Web-{E3865426-84FC-43DD-97C1-6D0B2B570651}" dt="2022-04-17T16:29:01.369" v="1"/>
          <pc:sldLayoutMkLst>
            <pc:docMk/>
            <pc:sldMasterMk cId="1145826993" sldId="2147483686"/>
            <pc:sldLayoutMk cId="1409583821" sldId="2147483676"/>
          </pc:sldLayoutMkLst>
        </pc:sldLayoutChg>
        <pc:sldLayoutChg chg="add del">
          <pc:chgData name="Elьmira T. Teleuova" userId="S::e.teleuova@kbtu.kz::4b0dde09-8929-4126-9588-189baf85d1cf" providerId="AD" clId="Web-{E3865426-84FC-43DD-97C1-6D0B2B570651}" dt="2022-04-17T16:29:01.369" v="1"/>
          <pc:sldLayoutMkLst>
            <pc:docMk/>
            <pc:sldMasterMk cId="1145826993" sldId="2147483686"/>
            <pc:sldLayoutMk cId="1324270491" sldId="2147483677"/>
          </pc:sldLayoutMkLst>
        </pc:sldLayoutChg>
        <pc:sldLayoutChg chg="add del">
          <pc:chgData name="Elьmira T. Teleuova" userId="S::e.teleuova@kbtu.kz::4b0dde09-8929-4126-9588-189baf85d1cf" providerId="AD" clId="Web-{E3865426-84FC-43DD-97C1-6D0B2B570651}" dt="2022-04-17T16:29:01.369" v="1"/>
          <pc:sldLayoutMkLst>
            <pc:docMk/>
            <pc:sldMasterMk cId="1145826993" sldId="2147483686"/>
            <pc:sldLayoutMk cId="1388872725" sldId="2147483678"/>
          </pc:sldLayoutMkLst>
        </pc:sldLayoutChg>
        <pc:sldLayoutChg chg="add del">
          <pc:chgData name="Elьmira T. Teleuova" userId="S::e.teleuova@kbtu.kz::4b0dde09-8929-4126-9588-189baf85d1cf" providerId="AD" clId="Web-{E3865426-84FC-43DD-97C1-6D0B2B570651}" dt="2022-04-17T16:29:01.369" v="1"/>
          <pc:sldLayoutMkLst>
            <pc:docMk/>
            <pc:sldMasterMk cId="1145826993" sldId="2147483686"/>
            <pc:sldLayoutMk cId="888360335" sldId="2147483679"/>
          </pc:sldLayoutMkLst>
        </pc:sldLayoutChg>
        <pc:sldLayoutChg chg="add del">
          <pc:chgData name="Elьmira T. Teleuova" userId="S::e.teleuova@kbtu.kz::4b0dde09-8929-4126-9588-189baf85d1cf" providerId="AD" clId="Web-{E3865426-84FC-43DD-97C1-6D0B2B570651}" dt="2022-04-17T16:29:01.369" v="1"/>
          <pc:sldLayoutMkLst>
            <pc:docMk/>
            <pc:sldMasterMk cId="1145826993" sldId="2147483686"/>
            <pc:sldLayoutMk cId="2356086608" sldId="2147483680"/>
          </pc:sldLayoutMkLst>
        </pc:sldLayoutChg>
        <pc:sldLayoutChg chg="add del">
          <pc:chgData name="Elьmira T. Teleuova" userId="S::e.teleuova@kbtu.kz::4b0dde09-8929-4126-9588-189baf85d1cf" providerId="AD" clId="Web-{E3865426-84FC-43DD-97C1-6D0B2B570651}" dt="2022-04-17T16:29:01.369" v="1"/>
          <pc:sldLayoutMkLst>
            <pc:docMk/>
            <pc:sldMasterMk cId="1145826993" sldId="2147483686"/>
            <pc:sldLayoutMk cId="166281068" sldId="2147483681"/>
          </pc:sldLayoutMkLst>
        </pc:sldLayoutChg>
        <pc:sldLayoutChg chg="add del">
          <pc:chgData name="Elьmira T. Teleuova" userId="S::e.teleuova@kbtu.kz::4b0dde09-8929-4126-9588-189baf85d1cf" providerId="AD" clId="Web-{E3865426-84FC-43DD-97C1-6D0B2B570651}" dt="2022-04-17T16:29:01.369" v="1"/>
          <pc:sldLayoutMkLst>
            <pc:docMk/>
            <pc:sldMasterMk cId="1145826993" sldId="2147483686"/>
            <pc:sldLayoutMk cId="3423968354" sldId="2147483682"/>
          </pc:sldLayoutMkLst>
        </pc:sldLayoutChg>
        <pc:sldLayoutChg chg="add del">
          <pc:chgData name="Elьmira T. Teleuova" userId="S::e.teleuova@kbtu.kz::4b0dde09-8929-4126-9588-189baf85d1cf" providerId="AD" clId="Web-{E3865426-84FC-43DD-97C1-6D0B2B570651}" dt="2022-04-17T16:29:01.369" v="1"/>
          <pc:sldLayoutMkLst>
            <pc:docMk/>
            <pc:sldMasterMk cId="1145826993" sldId="2147483686"/>
            <pc:sldLayoutMk cId="1654576976" sldId="2147483683"/>
          </pc:sldLayoutMkLst>
        </pc:sldLayoutChg>
        <pc:sldLayoutChg chg="add del">
          <pc:chgData name="Elьmira T. Teleuova" userId="S::e.teleuova@kbtu.kz::4b0dde09-8929-4126-9588-189baf85d1cf" providerId="AD" clId="Web-{E3865426-84FC-43DD-97C1-6D0B2B570651}" dt="2022-04-17T16:29:01.369" v="1"/>
          <pc:sldLayoutMkLst>
            <pc:docMk/>
            <pc:sldMasterMk cId="1145826993" sldId="2147483686"/>
            <pc:sldLayoutMk cId="196838619" sldId="2147483684"/>
          </pc:sldLayoutMkLst>
        </pc:sldLayoutChg>
        <pc:sldLayoutChg chg="add del">
          <pc:chgData name="Elьmira T. Teleuova" userId="S::e.teleuova@kbtu.kz::4b0dde09-8929-4126-9588-189baf85d1cf" providerId="AD" clId="Web-{E3865426-84FC-43DD-97C1-6D0B2B570651}" dt="2022-04-17T16:29:01.369" v="1"/>
          <pc:sldLayoutMkLst>
            <pc:docMk/>
            <pc:sldMasterMk cId="1145826993" sldId="2147483686"/>
            <pc:sldLayoutMk cId="2451523316" sldId="2147483685"/>
          </pc:sldLayoutMkLst>
        </pc:sldLayoutChg>
      </pc:sldMasterChg>
      <pc:sldMasterChg chg="add del addSldLayout delSldLayout">
        <pc:chgData name="Elьmira T. Teleuova" userId="S::e.teleuova@kbtu.kz::4b0dde09-8929-4126-9588-189baf85d1cf" providerId="AD" clId="Web-{E3865426-84FC-43DD-97C1-6D0B2B570651}" dt="2022-04-17T16:30:25.372" v="17"/>
        <pc:sldMasterMkLst>
          <pc:docMk/>
          <pc:sldMasterMk cId="2374080936" sldId="2147483686"/>
        </pc:sldMasterMkLst>
        <pc:sldLayoutChg chg="add del">
          <pc:chgData name="Elьmira T. Teleuova" userId="S::e.teleuova@kbtu.kz::4b0dde09-8929-4126-9588-189baf85d1cf" providerId="AD" clId="Web-{E3865426-84FC-43DD-97C1-6D0B2B570651}" dt="2022-04-17T16:30:25.372" v="17"/>
          <pc:sldLayoutMkLst>
            <pc:docMk/>
            <pc:sldMasterMk cId="2374080936" sldId="2147483686"/>
            <pc:sldLayoutMk cId="3090954367" sldId="2147483675"/>
          </pc:sldLayoutMkLst>
        </pc:sldLayoutChg>
        <pc:sldLayoutChg chg="add del">
          <pc:chgData name="Elьmira T. Teleuova" userId="S::e.teleuova@kbtu.kz::4b0dde09-8929-4126-9588-189baf85d1cf" providerId="AD" clId="Web-{E3865426-84FC-43DD-97C1-6D0B2B570651}" dt="2022-04-17T16:30:25.372" v="17"/>
          <pc:sldLayoutMkLst>
            <pc:docMk/>
            <pc:sldMasterMk cId="2374080936" sldId="2147483686"/>
            <pc:sldLayoutMk cId="949823150" sldId="2147483676"/>
          </pc:sldLayoutMkLst>
        </pc:sldLayoutChg>
        <pc:sldLayoutChg chg="add del">
          <pc:chgData name="Elьmira T. Teleuova" userId="S::e.teleuova@kbtu.kz::4b0dde09-8929-4126-9588-189baf85d1cf" providerId="AD" clId="Web-{E3865426-84FC-43DD-97C1-6D0B2B570651}" dt="2022-04-17T16:30:25.372" v="17"/>
          <pc:sldLayoutMkLst>
            <pc:docMk/>
            <pc:sldMasterMk cId="2374080936" sldId="2147483686"/>
            <pc:sldLayoutMk cId="4015214343" sldId="2147483677"/>
          </pc:sldLayoutMkLst>
        </pc:sldLayoutChg>
        <pc:sldLayoutChg chg="add del">
          <pc:chgData name="Elьmira T. Teleuova" userId="S::e.teleuova@kbtu.kz::4b0dde09-8929-4126-9588-189baf85d1cf" providerId="AD" clId="Web-{E3865426-84FC-43DD-97C1-6D0B2B570651}" dt="2022-04-17T16:30:25.372" v="17"/>
          <pc:sldLayoutMkLst>
            <pc:docMk/>
            <pc:sldMasterMk cId="2374080936" sldId="2147483686"/>
            <pc:sldLayoutMk cId="3854295513" sldId="2147483678"/>
          </pc:sldLayoutMkLst>
        </pc:sldLayoutChg>
        <pc:sldLayoutChg chg="add del">
          <pc:chgData name="Elьmira T. Teleuova" userId="S::e.teleuova@kbtu.kz::4b0dde09-8929-4126-9588-189baf85d1cf" providerId="AD" clId="Web-{E3865426-84FC-43DD-97C1-6D0B2B570651}" dt="2022-04-17T16:30:25.372" v="17"/>
          <pc:sldLayoutMkLst>
            <pc:docMk/>
            <pc:sldMasterMk cId="2374080936" sldId="2147483686"/>
            <pc:sldLayoutMk cId="4041523727" sldId="2147483679"/>
          </pc:sldLayoutMkLst>
        </pc:sldLayoutChg>
        <pc:sldLayoutChg chg="add del">
          <pc:chgData name="Elьmira T. Teleuova" userId="S::e.teleuova@kbtu.kz::4b0dde09-8929-4126-9588-189baf85d1cf" providerId="AD" clId="Web-{E3865426-84FC-43DD-97C1-6D0B2B570651}" dt="2022-04-17T16:30:25.372" v="17"/>
          <pc:sldLayoutMkLst>
            <pc:docMk/>
            <pc:sldMasterMk cId="2374080936" sldId="2147483686"/>
            <pc:sldLayoutMk cId="1580871125" sldId="2147483680"/>
          </pc:sldLayoutMkLst>
        </pc:sldLayoutChg>
        <pc:sldLayoutChg chg="add del">
          <pc:chgData name="Elьmira T. Teleuova" userId="S::e.teleuova@kbtu.kz::4b0dde09-8929-4126-9588-189baf85d1cf" providerId="AD" clId="Web-{E3865426-84FC-43DD-97C1-6D0B2B570651}" dt="2022-04-17T16:30:25.372" v="17"/>
          <pc:sldLayoutMkLst>
            <pc:docMk/>
            <pc:sldMasterMk cId="2374080936" sldId="2147483686"/>
            <pc:sldLayoutMk cId="586076867" sldId="2147483681"/>
          </pc:sldLayoutMkLst>
        </pc:sldLayoutChg>
        <pc:sldLayoutChg chg="add del">
          <pc:chgData name="Elьmira T. Teleuova" userId="S::e.teleuova@kbtu.kz::4b0dde09-8929-4126-9588-189baf85d1cf" providerId="AD" clId="Web-{E3865426-84FC-43DD-97C1-6D0B2B570651}" dt="2022-04-17T16:30:25.372" v="17"/>
          <pc:sldLayoutMkLst>
            <pc:docMk/>
            <pc:sldMasterMk cId="2374080936" sldId="2147483686"/>
            <pc:sldLayoutMk cId="3821893686" sldId="2147483682"/>
          </pc:sldLayoutMkLst>
        </pc:sldLayoutChg>
        <pc:sldLayoutChg chg="add del">
          <pc:chgData name="Elьmira T. Teleuova" userId="S::e.teleuova@kbtu.kz::4b0dde09-8929-4126-9588-189baf85d1cf" providerId="AD" clId="Web-{E3865426-84FC-43DD-97C1-6D0B2B570651}" dt="2022-04-17T16:30:25.372" v="17"/>
          <pc:sldLayoutMkLst>
            <pc:docMk/>
            <pc:sldMasterMk cId="2374080936" sldId="2147483686"/>
            <pc:sldLayoutMk cId="3202686041" sldId="2147483683"/>
          </pc:sldLayoutMkLst>
        </pc:sldLayoutChg>
        <pc:sldLayoutChg chg="add del">
          <pc:chgData name="Elьmira T. Teleuova" userId="S::e.teleuova@kbtu.kz::4b0dde09-8929-4126-9588-189baf85d1cf" providerId="AD" clId="Web-{E3865426-84FC-43DD-97C1-6D0B2B570651}" dt="2022-04-17T16:30:25.372" v="17"/>
          <pc:sldLayoutMkLst>
            <pc:docMk/>
            <pc:sldMasterMk cId="2374080936" sldId="2147483686"/>
            <pc:sldLayoutMk cId="2088751438" sldId="2147483684"/>
          </pc:sldLayoutMkLst>
        </pc:sldLayoutChg>
        <pc:sldLayoutChg chg="add del">
          <pc:chgData name="Elьmira T. Teleuova" userId="S::e.teleuova@kbtu.kz::4b0dde09-8929-4126-9588-189baf85d1cf" providerId="AD" clId="Web-{E3865426-84FC-43DD-97C1-6D0B2B570651}" dt="2022-04-17T16:30:25.372" v="17"/>
          <pc:sldLayoutMkLst>
            <pc:docMk/>
            <pc:sldMasterMk cId="2374080936" sldId="2147483686"/>
            <pc:sldLayoutMk cId="3079288402" sldId="2147483685"/>
          </pc:sldLayoutMkLst>
        </pc:sldLayoutChg>
      </pc:sldMasterChg>
      <pc:sldMasterChg chg="add del addSldLayout delSldLayout">
        <pc:chgData name="Elьmira T. Teleuova" userId="S::e.teleuova@kbtu.kz::4b0dde09-8929-4126-9588-189baf85d1cf" providerId="AD" clId="Web-{E3865426-84FC-43DD-97C1-6D0B2B570651}" dt="2022-04-17T16:30:36.169" v="19"/>
        <pc:sldMasterMkLst>
          <pc:docMk/>
          <pc:sldMasterMk cId="3943446563" sldId="2147483712"/>
        </pc:sldMasterMkLst>
        <pc:sldLayoutChg chg="add del">
          <pc:chgData name="Elьmira T. Teleuova" userId="S::e.teleuova@kbtu.kz::4b0dde09-8929-4126-9588-189baf85d1cf" providerId="AD" clId="Web-{E3865426-84FC-43DD-97C1-6D0B2B570651}" dt="2022-04-17T16:30:36.169" v="19"/>
          <pc:sldLayoutMkLst>
            <pc:docMk/>
            <pc:sldMasterMk cId="3943446563" sldId="2147483712"/>
            <pc:sldLayoutMk cId="3634187511" sldId="2147483701"/>
          </pc:sldLayoutMkLst>
        </pc:sldLayoutChg>
        <pc:sldLayoutChg chg="add del">
          <pc:chgData name="Elьmira T. Teleuova" userId="S::e.teleuova@kbtu.kz::4b0dde09-8929-4126-9588-189baf85d1cf" providerId="AD" clId="Web-{E3865426-84FC-43DD-97C1-6D0B2B570651}" dt="2022-04-17T16:30:36.169" v="19"/>
          <pc:sldLayoutMkLst>
            <pc:docMk/>
            <pc:sldMasterMk cId="3943446563" sldId="2147483712"/>
            <pc:sldLayoutMk cId="1417326" sldId="2147483702"/>
          </pc:sldLayoutMkLst>
        </pc:sldLayoutChg>
        <pc:sldLayoutChg chg="add del">
          <pc:chgData name="Elьmira T. Teleuova" userId="S::e.teleuova@kbtu.kz::4b0dde09-8929-4126-9588-189baf85d1cf" providerId="AD" clId="Web-{E3865426-84FC-43DD-97C1-6D0B2B570651}" dt="2022-04-17T16:30:36.169" v="19"/>
          <pc:sldLayoutMkLst>
            <pc:docMk/>
            <pc:sldMasterMk cId="3943446563" sldId="2147483712"/>
            <pc:sldLayoutMk cId="23429707" sldId="2147483703"/>
          </pc:sldLayoutMkLst>
        </pc:sldLayoutChg>
        <pc:sldLayoutChg chg="add del">
          <pc:chgData name="Elьmira T. Teleuova" userId="S::e.teleuova@kbtu.kz::4b0dde09-8929-4126-9588-189baf85d1cf" providerId="AD" clId="Web-{E3865426-84FC-43DD-97C1-6D0B2B570651}" dt="2022-04-17T16:30:36.169" v="19"/>
          <pc:sldLayoutMkLst>
            <pc:docMk/>
            <pc:sldMasterMk cId="3943446563" sldId="2147483712"/>
            <pc:sldLayoutMk cId="1502167126" sldId="2147483704"/>
          </pc:sldLayoutMkLst>
        </pc:sldLayoutChg>
        <pc:sldLayoutChg chg="add del">
          <pc:chgData name="Elьmira T. Teleuova" userId="S::e.teleuova@kbtu.kz::4b0dde09-8929-4126-9588-189baf85d1cf" providerId="AD" clId="Web-{E3865426-84FC-43DD-97C1-6D0B2B570651}" dt="2022-04-17T16:30:36.169" v="19"/>
          <pc:sldLayoutMkLst>
            <pc:docMk/>
            <pc:sldMasterMk cId="3943446563" sldId="2147483712"/>
            <pc:sldLayoutMk cId="2514328982" sldId="2147483705"/>
          </pc:sldLayoutMkLst>
        </pc:sldLayoutChg>
        <pc:sldLayoutChg chg="add del">
          <pc:chgData name="Elьmira T. Teleuova" userId="S::e.teleuova@kbtu.kz::4b0dde09-8929-4126-9588-189baf85d1cf" providerId="AD" clId="Web-{E3865426-84FC-43DD-97C1-6D0B2B570651}" dt="2022-04-17T16:30:36.169" v="19"/>
          <pc:sldLayoutMkLst>
            <pc:docMk/>
            <pc:sldMasterMk cId="3943446563" sldId="2147483712"/>
            <pc:sldLayoutMk cId="1464306998" sldId="2147483706"/>
          </pc:sldLayoutMkLst>
        </pc:sldLayoutChg>
        <pc:sldLayoutChg chg="add del">
          <pc:chgData name="Elьmira T. Teleuova" userId="S::e.teleuova@kbtu.kz::4b0dde09-8929-4126-9588-189baf85d1cf" providerId="AD" clId="Web-{E3865426-84FC-43DD-97C1-6D0B2B570651}" dt="2022-04-17T16:30:36.169" v="19"/>
          <pc:sldLayoutMkLst>
            <pc:docMk/>
            <pc:sldMasterMk cId="3943446563" sldId="2147483712"/>
            <pc:sldLayoutMk cId="3204815957" sldId="2147483707"/>
          </pc:sldLayoutMkLst>
        </pc:sldLayoutChg>
        <pc:sldLayoutChg chg="add del">
          <pc:chgData name="Elьmira T. Teleuova" userId="S::e.teleuova@kbtu.kz::4b0dde09-8929-4126-9588-189baf85d1cf" providerId="AD" clId="Web-{E3865426-84FC-43DD-97C1-6D0B2B570651}" dt="2022-04-17T16:30:36.169" v="19"/>
          <pc:sldLayoutMkLst>
            <pc:docMk/>
            <pc:sldMasterMk cId="3943446563" sldId="2147483712"/>
            <pc:sldLayoutMk cId="445117320" sldId="2147483708"/>
          </pc:sldLayoutMkLst>
        </pc:sldLayoutChg>
        <pc:sldLayoutChg chg="add del">
          <pc:chgData name="Elьmira T. Teleuova" userId="S::e.teleuova@kbtu.kz::4b0dde09-8929-4126-9588-189baf85d1cf" providerId="AD" clId="Web-{E3865426-84FC-43DD-97C1-6D0B2B570651}" dt="2022-04-17T16:30:36.169" v="19"/>
          <pc:sldLayoutMkLst>
            <pc:docMk/>
            <pc:sldMasterMk cId="3943446563" sldId="2147483712"/>
            <pc:sldLayoutMk cId="2006797388" sldId="2147483709"/>
          </pc:sldLayoutMkLst>
        </pc:sldLayoutChg>
        <pc:sldLayoutChg chg="add del">
          <pc:chgData name="Elьmira T. Teleuova" userId="S::e.teleuova@kbtu.kz::4b0dde09-8929-4126-9588-189baf85d1cf" providerId="AD" clId="Web-{E3865426-84FC-43DD-97C1-6D0B2B570651}" dt="2022-04-17T16:30:36.169" v="19"/>
          <pc:sldLayoutMkLst>
            <pc:docMk/>
            <pc:sldMasterMk cId="3943446563" sldId="2147483712"/>
            <pc:sldLayoutMk cId="1294449821" sldId="2147483710"/>
          </pc:sldLayoutMkLst>
        </pc:sldLayoutChg>
        <pc:sldLayoutChg chg="add del">
          <pc:chgData name="Elьmira T. Teleuova" userId="S::e.teleuova@kbtu.kz::4b0dde09-8929-4126-9588-189baf85d1cf" providerId="AD" clId="Web-{E3865426-84FC-43DD-97C1-6D0B2B570651}" dt="2022-04-17T16:30:36.169" v="19"/>
          <pc:sldLayoutMkLst>
            <pc:docMk/>
            <pc:sldMasterMk cId="3943446563" sldId="2147483712"/>
            <pc:sldLayoutMk cId="1100575103" sldId="2147483711"/>
          </pc:sldLayoutMkLst>
        </pc:sldLayoutChg>
      </pc:sldMasterChg>
      <pc:sldMasterChg chg="add del addSldLayout delSldLayout">
        <pc:chgData name="Elьmira T. Teleuova" userId="S::e.teleuova@kbtu.kz::4b0dde09-8929-4126-9588-189baf85d1cf" providerId="AD" clId="Web-{E3865426-84FC-43DD-97C1-6D0B2B570651}" dt="2022-04-17T16:30:02.200" v="11"/>
        <pc:sldMasterMkLst>
          <pc:docMk/>
          <pc:sldMasterMk cId="3106579716" sldId="2147483725"/>
        </pc:sldMasterMkLst>
        <pc:sldLayoutChg chg="add del">
          <pc:chgData name="Elьmira T. Teleuova" userId="S::e.teleuova@kbtu.kz::4b0dde09-8929-4126-9588-189baf85d1cf" providerId="AD" clId="Web-{E3865426-84FC-43DD-97C1-6D0B2B570651}" dt="2022-04-17T16:30:02.200" v="11"/>
          <pc:sldLayoutMkLst>
            <pc:docMk/>
            <pc:sldMasterMk cId="3106579716" sldId="2147483725"/>
            <pc:sldLayoutMk cId="471909420" sldId="2147483714"/>
          </pc:sldLayoutMkLst>
        </pc:sldLayoutChg>
        <pc:sldLayoutChg chg="add del">
          <pc:chgData name="Elьmira T. Teleuova" userId="S::e.teleuova@kbtu.kz::4b0dde09-8929-4126-9588-189baf85d1cf" providerId="AD" clId="Web-{E3865426-84FC-43DD-97C1-6D0B2B570651}" dt="2022-04-17T16:30:02.200" v="11"/>
          <pc:sldLayoutMkLst>
            <pc:docMk/>
            <pc:sldMasterMk cId="3106579716" sldId="2147483725"/>
            <pc:sldLayoutMk cId="2406360610" sldId="2147483715"/>
          </pc:sldLayoutMkLst>
        </pc:sldLayoutChg>
        <pc:sldLayoutChg chg="add del">
          <pc:chgData name="Elьmira T. Teleuova" userId="S::e.teleuova@kbtu.kz::4b0dde09-8929-4126-9588-189baf85d1cf" providerId="AD" clId="Web-{E3865426-84FC-43DD-97C1-6D0B2B570651}" dt="2022-04-17T16:30:02.200" v="11"/>
          <pc:sldLayoutMkLst>
            <pc:docMk/>
            <pc:sldMasterMk cId="3106579716" sldId="2147483725"/>
            <pc:sldLayoutMk cId="3926020899" sldId="2147483716"/>
          </pc:sldLayoutMkLst>
        </pc:sldLayoutChg>
        <pc:sldLayoutChg chg="add del">
          <pc:chgData name="Elьmira T. Teleuova" userId="S::e.teleuova@kbtu.kz::4b0dde09-8929-4126-9588-189baf85d1cf" providerId="AD" clId="Web-{E3865426-84FC-43DD-97C1-6D0B2B570651}" dt="2022-04-17T16:30:02.200" v="11"/>
          <pc:sldLayoutMkLst>
            <pc:docMk/>
            <pc:sldMasterMk cId="3106579716" sldId="2147483725"/>
            <pc:sldLayoutMk cId="2891222515" sldId="2147483717"/>
          </pc:sldLayoutMkLst>
        </pc:sldLayoutChg>
        <pc:sldLayoutChg chg="add del">
          <pc:chgData name="Elьmira T. Teleuova" userId="S::e.teleuova@kbtu.kz::4b0dde09-8929-4126-9588-189baf85d1cf" providerId="AD" clId="Web-{E3865426-84FC-43DD-97C1-6D0B2B570651}" dt="2022-04-17T16:30:02.200" v="11"/>
          <pc:sldLayoutMkLst>
            <pc:docMk/>
            <pc:sldMasterMk cId="3106579716" sldId="2147483725"/>
            <pc:sldLayoutMk cId="1852508200" sldId="2147483718"/>
          </pc:sldLayoutMkLst>
        </pc:sldLayoutChg>
        <pc:sldLayoutChg chg="add del">
          <pc:chgData name="Elьmira T. Teleuova" userId="S::e.teleuova@kbtu.kz::4b0dde09-8929-4126-9588-189baf85d1cf" providerId="AD" clId="Web-{E3865426-84FC-43DD-97C1-6D0B2B570651}" dt="2022-04-17T16:30:02.200" v="11"/>
          <pc:sldLayoutMkLst>
            <pc:docMk/>
            <pc:sldMasterMk cId="3106579716" sldId="2147483725"/>
            <pc:sldLayoutMk cId="2158672202" sldId="2147483719"/>
          </pc:sldLayoutMkLst>
        </pc:sldLayoutChg>
        <pc:sldLayoutChg chg="add del">
          <pc:chgData name="Elьmira T. Teleuova" userId="S::e.teleuova@kbtu.kz::4b0dde09-8929-4126-9588-189baf85d1cf" providerId="AD" clId="Web-{E3865426-84FC-43DD-97C1-6D0B2B570651}" dt="2022-04-17T16:30:02.200" v="11"/>
          <pc:sldLayoutMkLst>
            <pc:docMk/>
            <pc:sldMasterMk cId="3106579716" sldId="2147483725"/>
            <pc:sldLayoutMk cId="1841270417" sldId="2147483720"/>
          </pc:sldLayoutMkLst>
        </pc:sldLayoutChg>
        <pc:sldLayoutChg chg="add del">
          <pc:chgData name="Elьmira T. Teleuova" userId="S::e.teleuova@kbtu.kz::4b0dde09-8929-4126-9588-189baf85d1cf" providerId="AD" clId="Web-{E3865426-84FC-43DD-97C1-6D0B2B570651}" dt="2022-04-17T16:30:02.200" v="11"/>
          <pc:sldLayoutMkLst>
            <pc:docMk/>
            <pc:sldMasterMk cId="3106579716" sldId="2147483725"/>
            <pc:sldLayoutMk cId="2979814755" sldId="2147483721"/>
          </pc:sldLayoutMkLst>
        </pc:sldLayoutChg>
        <pc:sldLayoutChg chg="add del">
          <pc:chgData name="Elьmira T. Teleuova" userId="S::e.teleuova@kbtu.kz::4b0dde09-8929-4126-9588-189baf85d1cf" providerId="AD" clId="Web-{E3865426-84FC-43DD-97C1-6D0B2B570651}" dt="2022-04-17T16:30:02.200" v="11"/>
          <pc:sldLayoutMkLst>
            <pc:docMk/>
            <pc:sldMasterMk cId="3106579716" sldId="2147483725"/>
            <pc:sldLayoutMk cId="3469118518" sldId="2147483722"/>
          </pc:sldLayoutMkLst>
        </pc:sldLayoutChg>
        <pc:sldLayoutChg chg="add del">
          <pc:chgData name="Elьmira T. Teleuova" userId="S::e.teleuova@kbtu.kz::4b0dde09-8929-4126-9588-189baf85d1cf" providerId="AD" clId="Web-{E3865426-84FC-43DD-97C1-6D0B2B570651}" dt="2022-04-17T16:30:02.200" v="11"/>
          <pc:sldLayoutMkLst>
            <pc:docMk/>
            <pc:sldMasterMk cId="3106579716" sldId="2147483725"/>
            <pc:sldLayoutMk cId="4064310449" sldId="2147483723"/>
          </pc:sldLayoutMkLst>
        </pc:sldLayoutChg>
        <pc:sldLayoutChg chg="add del">
          <pc:chgData name="Elьmira T. Teleuova" userId="S::e.teleuova@kbtu.kz::4b0dde09-8929-4126-9588-189baf85d1cf" providerId="AD" clId="Web-{E3865426-84FC-43DD-97C1-6D0B2B570651}" dt="2022-04-17T16:30:02.200" v="11"/>
          <pc:sldLayoutMkLst>
            <pc:docMk/>
            <pc:sldMasterMk cId="3106579716" sldId="2147483725"/>
            <pc:sldLayoutMk cId="4103282236" sldId="2147483724"/>
          </pc:sldLayoutMkLst>
        </pc:sldLayoutChg>
      </pc:sldMasterChg>
      <pc:sldMasterChg chg="add del addSldLayout delSldLayout">
        <pc:chgData name="Elьmira T. Teleuova" userId="S::e.teleuova@kbtu.kz::4b0dde09-8929-4126-9588-189baf85d1cf" providerId="AD" clId="Web-{E3865426-84FC-43DD-97C1-6D0B2B570651}" dt="2022-04-17T16:29:43.184" v="5"/>
        <pc:sldMasterMkLst>
          <pc:docMk/>
          <pc:sldMasterMk cId="2462132210" sldId="2147483738"/>
        </pc:sldMasterMkLst>
        <pc:sldLayoutChg chg="add del">
          <pc:chgData name="Elьmira T. Teleuova" userId="S::e.teleuova@kbtu.kz::4b0dde09-8929-4126-9588-189baf85d1cf" providerId="AD" clId="Web-{E3865426-84FC-43DD-97C1-6D0B2B570651}" dt="2022-04-17T16:29:43.184" v="5"/>
          <pc:sldLayoutMkLst>
            <pc:docMk/>
            <pc:sldMasterMk cId="2462132210" sldId="2147483738"/>
            <pc:sldLayoutMk cId="41030514" sldId="2147483727"/>
          </pc:sldLayoutMkLst>
        </pc:sldLayoutChg>
        <pc:sldLayoutChg chg="add del">
          <pc:chgData name="Elьmira T. Teleuova" userId="S::e.teleuova@kbtu.kz::4b0dde09-8929-4126-9588-189baf85d1cf" providerId="AD" clId="Web-{E3865426-84FC-43DD-97C1-6D0B2B570651}" dt="2022-04-17T16:29:43.184" v="5"/>
          <pc:sldLayoutMkLst>
            <pc:docMk/>
            <pc:sldMasterMk cId="2462132210" sldId="2147483738"/>
            <pc:sldLayoutMk cId="3748640727" sldId="2147483728"/>
          </pc:sldLayoutMkLst>
        </pc:sldLayoutChg>
        <pc:sldLayoutChg chg="add del">
          <pc:chgData name="Elьmira T. Teleuova" userId="S::e.teleuova@kbtu.kz::4b0dde09-8929-4126-9588-189baf85d1cf" providerId="AD" clId="Web-{E3865426-84FC-43DD-97C1-6D0B2B570651}" dt="2022-04-17T16:29:43.184" v="5"/>
          <pc:sldLayoutMkLst>
            <pc:docMk/>
            <pc:sldMasterMk cId="2462132210" sldId="2147483738"/>
            <pc:sldLayoutMk cId="3889124796" sldId="2147483729"/>
          </pc:sldLayoutMkLst>
        </pc:sldLayoutChg>
        <pc:sldLayoutChg chg="add del">
          <pc:chgData name="Elьmira T. Teleuova" userId="S::e.teleuova@kbtu.kz::4b0dde09-8929-4126-9588-189baf85d1cf" providerId="AD" clId="Web-{E3865426-84FC-43DD-97C1-6D0B2B570651}" dt="2022-04-17T16:29:43.184" v="5"/>
          <pc:sldLayoutMkLst>
            <pc:docMk/>
            <pc:sldMasterMk cId="2462132210" sldId="2147483738"/>
            <pc:sldLayoutMk cId="1443457712" sldId="2147483730"/>
          </pc:sldLayoutMkLst>
        </pc:sldLayoutChg>
        <pc:sldLayoutChg chg="add del">
          <pc:chgData name="Elьmira T. Teleuova" userId="S::e.teleuova@kbtu.kz::4b0dde09-8929-4126-9588-189baf85d1cf" providerId="AD" clId="Web-{E3865426-84FC-43DD-97C1-6D0B2B570651}" dt="2022-04-17T16:29:43.184" v="5"/>
          <pc:sldLayoutMkLst>
            <pc:docMk/>
            <pc:sldMasterMk cId="2462132210" sldId="2147483738"/>
            <pc:sldLayoutMk cId="2611819519" sldId="2147483731"/>
          </pc:sldLayoutMkLst>
        </pc:sldLayoutChg>
        <pc:sldLayoutChg chg="add del">
          <pc:chgData name="Elьmira T. Teleuova" userId="S::e.teleuova@kbtu.kz::4b0dde09-8929-4126-9588-189baf85d1cf" providerId="AD" clId="Web-{E3865426-84FC-43DD-97C1-6D0B2B570651}" dt="2022-04-17T16:29:43.184" v="5"/>
          <pc:sldLayoutMkLst>
            <pc:docMk/>
            <pc:sldMasterMk cId="2462132210" sldId="2147483738"/>
            <pc:sldLayoutMk cId="4223993823" sldId="2147483732"/>
          </pc:sldLayoutMkLst>
        </pc:sldLayoutChg>
        <pc:sldLayoutChg chg="add del">
          <pc:chgData name="Elьmira T. Teleuova" userId="S::e.teleuova@kbtu.kz::4b0dde09-8929-4126-9588-189baf85d1cf" providerId="AD" clId="Web-{E3865426-84FC-43DD-97C1-6D0B2B570651}" dt="2022-04-17T16:29:43.184" v="5"/>
          <pc:sldLayoutMkLst>
            <pc:docMk/>
            <pc:sldMasterMk cId="2462132210" sldId="2147483738"/>
            <pc:sldLayoutMk cId="347973977" sldId="2147483733"/>
          </pc:sldLayoutMkLst>
        </pc:sldLayoutChg>
        <pc:sldLayoutChg chg="add del">
          <pc:chgData name="Elьmira T. Teleuova" userId="S::e.teleuova@kbtu.kz::4b0dde09-8929-4126-9588-189baf85d1cf" providerId="AD" clId="Web-{E3865426-84FC-43DD-97C1-6D0B2B570651}" dt="2022-04-17T16:29:43.184" v="5"/>
          <pc:sldLayoutMkLst>
            <pc:docMk/>
            <pc:sldMasterMk cId="2462132210" sldId="2147483738"/>
            <pc:sldLayoutMk cId="4068357169" sldId="2147483734"/>
          </pc:sldLayoutMkLst>
        </pc:sldLayoutChg>
        <pc:sldLayoutChg chg="add del">
          <pc:chgData name="Elьmira T. Teleuova" userId="S::e.teleuova@kbtu.kz::4b0dde09-8929-4126-9588-189baf85d1cf" providerId="AD" clId="Web-{E3865426-84FC-43DD-97C1-6D0B2B570651}" dt="2022-04-17T16:29:43.184" v="5"/>
          <pc:sldLayoutMkLst>
            <pc:docMk/>
            <pc:sldMasterMk cId="2462132210" sldId="2147483738"/>
            <pc:sldLayoutMk cId="1883915360" sldId="2147483735"/>
          </pc:sldLayoutMkLst>
        </pc:sldLayoutChg>
        <pc:sldLayoutChg chg="add del">
          <pc:chgData name="Elьmira T. Teleuova" userId="S::e.teleuova@kbtu.kz::4b0dde09-8929-4126-9588-189baf85d1cf" providerId="AD" clId="Web-{E3865426-84FC-43DD-97C1-6D0B2B570651}" dt="2022-04-17T16:29:43.184" v="5"/>
          <pc:sldLayoutMkLst>
            <pc:docMk/>
            <pc:sldMasterMk cId="2462132210" sldId="2147483738"/>
            <pc:sldLayoutMk cId="4290749766" sldId="2147483736"/>
          </pc:sldLayoutMkLst>
        </pc:sldLayoutChg>
        <pc:sldLayoutChg chg="add del">
          <pc:chgData name="Elьmira T. Teleuova" userId="S::e.teleuova@kbtu.kz::4b0dde09-8929-4126-9588-189baf85d1cf" providerId="AD" clId="Web-{E3865426-84FC-43DD-97C1-6D0B2B570651}" dt="2022-04-17T16:29:43.184" v="5"/>
          <pc:sldLayoutMkLst>
            <pc:docMk/>
            <pc:sldMasterMk cId="2462132210" sldId="2147483738"/>
            <pc:sldLayoutMk cId="2951798532" sldId="2147483737"/>
          </pc:sldLayoutMkLst>
        </pc:sldLayoutChg>
      </pc:sldMasterChg>
      <pc:sldMasterChg chg="add del addSldLayout delSldLayout">
        <pc:chgData name="Elьmira T. Teleuova" userId="S::e.teleuova@kbtu.kz::4b0dde09-8929-4126-9588-189baf85d1cf" providerId="AD" clId="Web-{E3865426-84FC-43DD-97C1-6D0B2B570651}" dt="2022-04-17T16:29:58.325" v="9"/>
        <pc:sldMasterMkLst>
          <pc:docMk/>
          <pc:sldMasterMk cId="4164011550" sldId="2147483738"/>
        </pc:sldMasterMkLst>
        <pc:sldLayoutChg chg="add del">
          <pc:chgData name="Elьmira T. Teleuova" userId="S::e.teleuova@kbtu.kz::4b0dde09-8929-4126-9588-189baf85d1cf" providerId="AD" clId="Web-{E3865426-84FC-43DD-97C1-6D0B2B570651}" dt="2022-04-17T16:29:58.325" v="9"/>
          <pc:sldLayoutMkLst>
            <pc:docMk/>
            <pc:sldMasterMk cId="4164011550" sldId="2147483738"/>
            <pc:sldLayoutMk cId="979655875" sldId="2147483727"/>
          </pc:sldLayoutMkLst>
        </pc:sldLayoutChg>
        <pc:sldLayoutChg chg="add del">
          <pc:chgData name="Elьmira T. Teleuova" userId="S::e.teleuova@kbtu.kz::4b0dde09-8929-4126-9588-189baf85d1cf" providerId="AD" clId="Web-{E3865426-84FC-43DD-97C1-6D0B2B570651}" dt="2022-04-17T16:29:58.325" v="9"/>
          <pc:sldLayoutMkLst>
            <pc:docMk/>
            <pc:sldMasterMk cId="4164011550" sldId="2147483738"/>
            <pc:sldLayoutMk cId="3774583531" sldId="2147483728"/>
          </pc:sldLayoutMkLst>
        </pc:sldLayoutChg>
        <pc:sldLayoutChg chg="add del">
          <pc:chgData name="Elьmira T. Teleuova" userId="S::e.teleuova@kbtu.kz::4b0dde09-8929-4126-9588-189baf85d1cf" providerId="AD" clId="Web-{E3865426-84FC-43DD-97C1-6D0B2B570651}" dt="2022-04-17T16:29:58.325" v="9"/>
          <pc:sldLayoutMkLst>
            <pc:docMk/>
            <pc:sldMasterMk cId="4164011550" sldId="2147483738"/>
            <pc:sldLayoutMk cId="611332544" sldId="2147483729"/>
          </pc:sldLayoutMkLst>
        </pc:sldLayoutChg>
        <pc:sldLayoutChg chg="add del">
          <pc:chgData name="Elьmira T. Teleuova" userId="S::e.teleuova@kbtu.kz::4b0dde09-8929-4126-9588-189baf85d1cf" providerId="AD" clId="Web-{E3865426-84FC-43DD-97C1-6D0B2B570651}" dt="2022-04-17T16:29:58.325" v="9"/>
          <pc:sldLayoutMkLst>
            <pc:docMk/>
            <pc:sldMasterMk cId="4164011550" sldId="2147483738"/>
            <pc:sldLayoutMk cId="2370945780" sldId="2147483730"/>
          </pc:sldLayoutMkLst>
        </pc:sldLayoutChg>
        <pc:sldLayoutChg chg="add del">
          <pc:chgData name="Elьmira T. Teleuova" userId="S::e.teleuova@kbtu.kz::4b0dde09-8929-4126-9588-189baf85d1cf" providerId="AD" clId="Web-{E3865426-84FC-43DD-97C1-6D0B2B570651}" dt="2022-04-17T16:29:58.325" v="9"/>
          <pc:sldLayoutMkLst>
            <pc:docMk/>
            <pc:sldMasterMk cId="4164011550" sldId="2147483738"/>
            <pc:sldLayoutMk cId="1142228320" sldId="2147483731"/>
          </pc:sldLayoutMkLst>
        </pc:sldLayoutChg>
        <pc:sldLayoutChg chg="add del">
          <pc:chgData name="Elьmira T. Teleuova" userId="S::e.teleuova@kbtu.kz::4b0dde09-8929-4126-9588-189baf85d1cf" providerId="AD" clId="Web-{E3865426-84FC-43DD-97C1-6D0B2B570651}" dt="2022-04-17T16:29:58.325" v="9"/>
          <pc:sldLayoutMkLst>
            <pc:docMk/>
            <pc:sldMasterMk cId="4164011550" sldId="2147483738"/>
            <pc:sldLayoutMk cId="3844239722" sldId="2147483732"/>
          </pc:sldLayoutMkLst>
        </pc:sldLayoutChg>
        <pc:sldLayoutChg chg="add del">
          <pc:chgData name="Elьmira T. Teleuova" userId="S::e.teleuova@kbtu.kz::4b0dde09-8929-4126-9588-189baf85d1cf" providerId="AD" clId="Web-{E3865426-84FC-43DD-97C1-6D0B2B570651}" dt="2022-04-17T16:29:58.325" v="9"/>
          <pc:sldLayoutMkLst>
            <pc:docMk/>
            <pc:sldMasterMk cId="4164011550" sldId="2147483738"/>
            <pc:sldLayoutMk cId="3281764261" sldId="2147483733"/>
          </pc:sldLayoutMkLst>
        </pc:sldLayoutChg>
        <pc:sldLayoutChg chg="add del">
          <pc:chgData name="Elьmira T. Teleuova" userId="S::e.teleuova@kbtu.kz::4b0dde09-8929-4126-9588-189baf85d1cf" providerId="AD" clId="Web-{E3865426-84FC-43DD-97C1-6D0B2B570651}" dt="2022-04-17T16:29:58.325" v="9"/>
          <pc:sldLayoutMkLst>
            <pc:docMk/>
            <pc:sldMasterMk cId="4164011550" sldId="2147483738"/>
            <pc:sldLayoutMk cId="1421657841" sldId="2147483734"/>
          </pc:sldLayoutMkLst>
        </pc:sldLayoutChg>
        <pc:sldLayoutChg chg="add del">
          <pc:chgData name="Elьmira T. Teleuova" userId="S::e.teleuova@kbtu.kz::4b0dde09-8929-4126-9588-189baf85d1cf" providerId="AD" clId="Web-{E3865426-84FC-43DD-97C1-6D0B2B570651}" dt="2022-04-17T16:29:58.325" v="9"/>
          <pc:sldLayoutMkLst>
            <pc:docMk/>
            <pc:sldMasterMk cId="4164011550" sldId="2147483738"/>
            <pc:sldLayoutMk cId="2954628017" sldId="2147483735"/>
          </pc:sldLayoutMkLst>
        </pc:sldLayoutChg>
        <pc:sldLayoutChg chg="add del">
          <pc:chgData name="Elьmira T. Teleuova" userId="S::e.teleuova@kbtu.kz::4b0dde09-8929-4126-9588-189baf85d1cf" providerId="AD" clId="Web-{E3865426-84FC-43DD-97C1-6D0B2B570651}" dt="2022-04-17T16:29:58.325" v="9"/>
          <pc:sldLayoutMkLst>
            <pc:docMk/>
            <pc:sldMasterMk cId="4164011550" sldId="2147483738"/>
            <pc:sldLayoutMk cId="791894026" sldId="2147483736"/>
          </pc:sldLayoutMkLst>
        </pc:sldLayoutChg>
        <pc:sldLayoutChg chg="add del">
          <pc:chgData name="Elьmira T. Teleuova" userId="S::e.teleuova@kbtu.kz::4b0dde09-8929-4126-9588-189baf85d1cf" providerId="AD" clId="Web-{E3865426-84FC-43DD-97C1-6D0B2B570651}" dt="2022-04-17T16:29:58.325" v="9"/>
          <pc:sldLayoutMkLst>
            <pc:docMk/>
            <pc:sldMasterMk cId="4164011550" sldId="2147483738"/>
            <pc:sldLayoutMk cId="13864550" sldId="2147483737"/>
          </pc:sldLayoutMkLst>
        </pc:sldLayoutChg>
      </pc:sldMasterChg>
      <pc:sldMasterChg chg="add del addSldLayout delSldLayout">
        <pc:chgData name="Elьmira T. Teleuova" userId="S::e.teleuova@kbtu.kz::4b0dde09-8929-4126-9588-189baf85d1cf" providerId="AD" clId="Web-{E3865426-84FC-43DD-97C1-6D0B2B570651}" dt="2022-04-17T16:29:50.418" v="7"/>
        <pc:sldMasterMkLst>
          <pc:docMk/>
          <pc:sldMasterMk cId="447745078" sldId="2147483751"/>
        </pc:sldMasterMkLst>
        <pc:sldLayoutChg chg="add del">
          <pc:chgData name="Elьmira T. Teleuova" userId="S::e.teleuova@kbtu.kz::4b0dde09-8929-4126-9588-189baf85d1cf" providerId="AD" clId="Web-{E3865426-84FC-43DD-97C1-6D0B2B570651}" dt="2022-04-17T16:29:50.418" v="7"/>
          <pc:sldLayoutMkLst>
            <pc:docMk/>
            <pc:sldMasterMk cId="447745078" sldId="2147483751"/>
            <pc:sldLayoutMk cId="18622915" sldId="2147483740"/>
          </pc:sldLayoutMkLst>
        </pc:sldLayoutChg>
        <pc:sldLayoutChg chg="add del">
          <pc:chgData name="Elьmira T. Teleuova" userId="S::e.teleuova@kbtu.kz::4b0dde09-8929-4126-9588-189baf85d1cf" providerId="AD" clId="Web-{E3865426-84FC-43DD-97C1-6D0B2B570651}" dt="2022-04-17T16:29:50.418" v="7"/>
          <pc:sldLayoutMkLst>
            <pc:docMk/>
            <pc:sldMasterMk cId="447745078" sldId="2147483751"/>
            <pc:sldLayoutMk cId="1968899667" sldId="2147483741"/>
          </pc:sldLayoutMkLst>
        </pc:sldLayoutChg>
        <pc:sldLayoutChg chg="add del">
          <pc:chgData name="Elьmira T. Teleuova" userId="S::e.teleuova@kbtu.kz::4b0dde09-8929-4126-9588-189baf85d1cf" providerId="AD" clId="Web-{E3865426-84FC-43DD-97C1-6D0B2B570651}" dt="2022-04-17T16:29:50.418" v="7"/>
          <pc:sldLayoutMkLst>
            <pc:docMk/>
            <pc:sldMasterMk cId="447745078" sldId="2147483751"/>
            <pc:sldLayoutMk cId="3858031629" sldId="2147483742"/>
          </pc:sldLayoutMkLst>
        </pc:sldLayoutChg>
        <pc:sldLayoutChg chg="add del">
          <pc:chgData name="Elьmira T. Teleuova" userId="S::e.teleuova@kbtu.kz::4b0dde09-8929-4126-9588-189baf85d1cf" providerId="AD" clId="Web-{E3865426-84FC-43DD-97C1-6D0B2B570651}" dt="2022-04-17T16:29:50.418" v="7"/>
          <pc:sldLayoutMkLst>
            <pc:docMk/>
            <pc:sldMasterMk cId="447745078" sldId="2147483751"/>
            <pc:sldLayoutMk cId="497473219" sldId="2147483743"/>
          </pc:sldLayoutMkLst>
        </pc:sldLayoutChg>
        <pc:sldLayoutChg chg="add del">
          <pc:chgData name="Elьmira T. Teleuova" userId="S::e.teleuova@kbtu.kz::4b0dde09-8929-4126-9588-189baf85d1cf" providerId="AD" clId="Web-{E3865426-84FC-43DD-97C1-6D0B2B570651}" dt="2022-04-17T16:29:50.418" v="7"/>
          <pc:sldLayoutMkLst>
            <pc:docMk/>
            <pc:sldMasterMk cId="447745078" sldId="2147483751"/>
            <pc:sldLayoutMk cId="2535201240" sldId="2147483744"/>
          </pc:sldLayoutMkLst>
        </pc:sldLayoutChg>
        <pc:sldLayoutChg chg="add del">
          <pc:chgData name="Elьmira T. Teleuova" userId="S::e.teleuova@kbtu.kz::4b0dde09-8929-4126-9588-189baf85d1cf" providerId="AD" clId="Web-{E3865426-84FC-43DD-97C1-6D0B2B570651}" dt="2022-04-17T16:29:50.418" v="7"/>
          <pc:sldLayoutMkLst>
            <pc:docMk/>
            <pc:sldMasterMk cId="447745078" sldId="2147483751"/>
            <pc:sldLayoutMk cId="839441262" sldId="2147483745"/>
          </pc:sldLayoutMkLst>
        </pc:sldLayoutChg>
        <pc:sldLayoutChg chg="add del">
          <pc:chgData name="Elьmira T. Teleuova" userId="S::e.teleuova@kbtu.kz::4b0dde09-8929-4126-9588-189baf85d1cf" providerId="AD" clId="Web-{E3865426-84FC-43DD-97C1-6D0B2B570651}" dt="2022-04-17T16:29:50.418" v="7"/>
          <pc:sldLayoutMkLst>
            <pc:docMk/>
            <pc:sldMasterMk cId="447745078" sldId="2147483751"/>
            <pc:sldLayoutMk cId="899852018" sldId="2147483746"/>
          </pc:sldLayoutMkLst>
        </pc:sldLayoutChg>
        <pc:sldLayoutChg chg="add del">
          <pc:chgData name="Elьmira T. Teleuova" userId="S::e.teleuova@kbtu.kz::4b0dde09-8929-4126-9588-189baf85d1cf" providerId="AD" clId="Web-{E3865426-84FC-43DD-97C1-6D0B2B570651}" dt="2022-04-17T16:29:50.418" v="7"/>
          <pc:sldLayoutMkLst>
            <pc:docMk/>
            <pc:sldMasterMk cId="447745078" sldId="2147483751"/>
            <pc:sldLayoutMk cId="1195059787" sldId="2147483747"/>
          </pc:sldLayoutMkLst>
        </pc:sldLayoutChg>
        <pc:sldLayoutChg chg="add del">
          <pc:chgData name="Elьmira T. Teleuova" userId="S::e.teleuova@kbtu.kz::4b0dde09-8929-4126-9588-189baf85d1cf" providerId="AD" clId="Web-{E3865426-84FC-43DD-97C1-6D0B2B570651}" dt="2022-04-17T16:29:50.418" v="7"/>
          <pc:sldLayoutMkLst>
            <pc:docMk/>
            <pc:sldMasterMk cId="447745078" sldId="2147483751"/>
            <pc:sldLayoutMk cId="321937078" sldId="2147483748"/>
          </pc:sldLayoutMkLst>
        </pc:sldLayoutChg>
        <pc:sldLayoutChg chg="add del">
          <pc:chgData name="Elьmira T. Teleuova" userId="S::e.teleuova@kbtu.kz::4b0dde09-8929-4126-9588-189baf85d1cf" providerId="AD" clId="Web-{E3865426-84FC-43DD-97C1-6D0B2B570651}" dt="2022-04-17T16:29:50.418" v="7"/>
          <pc:sldLayoutMkLst>
            <pc:docMk/>
            <pc:sldMasterMk cId="447745078" sldId="2147483751"/>
            <pc:sldLayoutMk cId="3305749787" sldId="2147483749"/>
          </pc:sldLayoutMkLst>
        </pc:sldLayoutChg>
        <pc:sldLayoutChg chg="add del">
          <pc:chgData name="Elьmira T. Teleuova" userId="S::e.teleuova@kbtu.kz::4b0dde09-8929-4126-9588-189baf85d1cf" providerId="AD" clId="Web-{E3865426-84FC-43DD-97C1-6D0B2B570651}" dt="2022-04-17T16:29:50.418" v="7"/>
          <pc:sldLayoutMkLst>
            <pc:docMk/>
            <pc:sldMasterMk cId="447745078" sldId="2147483751"/>
            <pc:sldLayoutMk cId="2255545241" sldId="2147483750"/>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t>4/19/2022</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8154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7D5506EE-1026-4F35-9ACC-BD05BE0F9B36}"/>
              </a:ext>
            </a:extLst>
          </p:cNvPr>
          <p:cNvSpPr>
            <a:spLocks noGrp="1"/>
          </p:cNvSpPr>
          <p:nvPr>
            <p:ph type="dt" sz="half" idx="10"/>
          </p:nvPr>
        </p:nvSpPr>
        <p:spPr/>
        <p:txBody>
          <a:bodyPr/>
          <a:lstStyle/>
          <a:p>
            <a:fld id="{B612A279-0833-481D-8C56-F67FD0AC6C50}" type="datetime1">
              <a:rPr lang="en-US" smtClean="0"/>
              <a:t>4/19/2022</a:t>
            </a:fld>
            <a:endParaRPr lang="en-US" dirty="0"/>
          </a:p>
        </p:txBody>
      </p:sp>
      <p:sp>
        <p:nvSpPr>
          <p:cNvPr id="8" name="Footer Placeholder 7">
            <a:extLst>
              <a:ext uri="{FF2B5EF4-FFF2-40B4-BE49-F238E27FC236}">
                <a16:creationId xmlns:a16="http://schemas.microsoft.com/office/drawing/2014/main" xmlns=""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37062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AF33D6B0-F070-45C4-A472-19F432BE3932}"/>
              </a:ext>
            </a:extLst>
          </p:cNvPr>
          <p:cNvSpPr>
            <a:spLocks noGrp="1"/>
          </p:cNvSpPr>
          <p:nvPr>
            <p:ph type="dt" sz="half" idx="10"/>
          </p:nvPr>
        </p:nvSpPr>
        <p:spPr/>
        <p:txBody>
          <a:bodyPr/>
          <a:lstStyle/>
          <a:p>
            <a:fld id="{6587DA83-5663-4C9C-B9AA-0B40A3DAFF81}" type="datetime1">
              <a:rPr lang="en-US" smtClean="0"/>
              <a:t>4/19/2022</a:t>
            </a:fld>
            <a:endParaRPr lang="en-US" dirty="0"/>
          </a:p>
        </p:txBody>
      </p:sp>
      <p:sp>
        <p:nvSpPr>
          <p:cNvPr id="8" name="Footer Placeholder 7">
            <a:extLst>
              <a:ext uri="{FF2B5EF4-FFF2-40B4-BE49-F238E27FC236}">
                <a16:creationId xmlns:a16="http://schemas.microsoft.com/office/drawing/2014/main" xmlns=""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2619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t>4/19/2022</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176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t>4/19/2022</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2431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t>4/19/2022</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5107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t>4/19/2022</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7559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t>4/19/2022</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533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t>4/19/2022</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346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33054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9973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425975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3" descr="Абстрактный красный геометрический рисунок">
            <a:extLst>
              <a:ext uri="{FF2B5EF4-FFF2-40B4-BE49-F238E27FC236}">
                <a16:creationId xmlns:a16="http://schemas.microsoft.com/office/drawing/2014/main" xmlns="" id="{FB612D3A-0072-EEFC-2DF4-D8285FE8E367}"/>
              </a:ext>
            </a:extLst>
          </p:cNvPr>
          <p:cNvPicPr>
            <a:picLocks noChangeAspect="1"/>
          </p:cNvPicPr>
          <p:nvPr/>
        </p:nvPicPr>
        <p:blipFill rotWithShape="1">
          <a:blip r:embed="rId2"/>
          <a:srcRect t="7865" b="7865"/>
          <a:stretch/>
        </p:blipFill>
        <p:spPr>
          <a:xfrm>
            <a:off x="20" y="975"/>
            <a:ext cx="12191980" cy="6858000"/>
          </a:xfrm>
          <a:prstGeom prst="rect">
            <a:avLst/>
          </a:prstGeom>
        </p:spPr>
      </p:pic>
      <p:sp>
        <p:nvSpPr>
          <p:cNvPr id="78" name="Rectangle 77">
            <a:extLst>
              <a:ext uri="{FF2B5EF4-FFF2-40B4-BE49-F238E27FC236}">
                <a16:creationId xmlns:a16="http://schemas.microsoft.com/office/drawing/2014/main" xmlns="" id="{B94BE868-D43F-4940-8CE9-93D953A11A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4992622" y="-341385"/>
            <a:ext cx="6858003" cy="7540754"/>
          </a:xfrm>
          <a:prstGeom prst="rect">
            <a:avLst/>
          </a:prstGeom>
          <a:gradFill flip="none" rotWithShape="1">
            <a:gsLst>
              <a:gs pos="48000">
                <a:schemeClr val="tx1">
                  <a:alpha val="25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ctrTitle"/>
          </p:nvPr>
        </p:nvSpPr>
        <p:spPr>
          <a:xfrm>
            <a:off x="6096010" y="951470"/>
            <a:ext cx="5692336" cy="3150972"/>
          </a:xfrm>
        </p:spPr>
        <p:txBody>
          <a:bodyPr anchor="b">
            <a:normAutofit/>
          </a:bodyPr>
          <a:lstStyle/>
          <a:p>
            <a:r>
              <a:rPr lang="ru-RU" sz="2800" dirty="0" err="1">
                <a:latin typeface="Times New Roman" panose="02020603050405020304" pitchFamily="18" charset="0"/>
                <a:cs typeface="Times New Roman" panose="02020603050405020304" pitchFamily="18" charset="0"/>
              </a:rPr>
              <a:t>Пән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атауы</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Кәсіби</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қазақ</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тілі</a:t>
            </a:r>
            <a:r>
              <a:rPr lang="ru-RU" sz="2800" dirty="0">
                <a:latin typeface="Times New Roman" panose="02020603050405020304" pitchFamily="18" charset="0"/>
                <a:cs typeface="Times New Roman" panose="02020603050405020304" pitchFamily="18" charset="0"/>
              </a:rPr>
              <a:t> - </a:t>
            </a:r>
            <a:r>
              <a:rPr lang="ru-RU" sz="2800" dirty="0" err="1">
                <a:latin typeface="Times New Roman" panose="02020603050405020304" pitchFamily="18" charset="0"/>
                <a:cs typeface="Times New Roman" panose="02020603050405020304" pitchFamily="18" charset="0"/>
              </a:rPr>
              <a:t>Рухани</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жаңғыру</a:t>
            </a:r>
            <a:r>
              <a:rPr lang="ru-RU" sz="2800" dirty="0">
                <a:latin typeface="Times New Roman" panose="02020603050405020304" pitchFamily="18" charset="0"/>
                <a:cs typeface="Times New Roman" panose="02020603050405020304" pitchFamily="18" charset="0"/>
              </a:rPr>
              <a:t>.</a:t>
            </a:r>
            <a:br>
              <a:rPr lang="ru-RU" sz="2800" dirty="0">
                <a:latin typeface="Times New Roman" panose="02020603050405020304" pitchFamily="18" charset="0"/>
                <a:cs typeface="Times New Roman" panose="02020603050405020304" pitchFamily="18" charset="0"/>
              </a:rPr>
            </a:br>
            <a:r>
              <a:rPr lang="ru-RU" sz="2800" dirty="0">
                <a:latin typeface="Times New Roman" panose="02020603050405020304" pitchFamily="18" charset="0"/>
                <a:cs typeface="Times New Roman" panose="02020603050405020304" pitchFamily="18" charset="0"/>
              </a:rPr>
              <a:t/>
            </a:r>
            <a:br>
              <a:rPr lang="ru-RU" sz="2800" dirty="0">
                <a:latin typeface="Times New Roman" panose="02020603050405020304" pitchFamily="18" charset="0"/>
                <a:cs typeface="Times New Roman" panose="02020603050405020304" pitchFamily="18" charset="0"/>
              </a:rPr>
            </a:br>
            <a:r>
              <a:rPr lang="ru-RU" sz="2800" dirty="0" err="1">
                <a:latin typeface="Times New Roman" panose="02020603050405020304" pitchFamily="18" charset="0"/>
                <a:cs typeface="Times New Roman" panose="02020603050405020304" pitchFamily="18" charset="0"/>
              </a:rPr>
              <a:t>Дәріс</a:t>
            </a:r>
            <a:r>
              <a:rPr lang="ru-RU" sz="2800" dirty="0" smtClean="0">
                <a:latin typeface="Times New Roman" panose="02020603050405020304" pitchFamily="18" charset="0"/>
                <a:cs typeface="Times New Roman" panose="02020603050405020304" pitchFamily="18" charset="0"/>
              </a:rPr>
              <a:t>:</a:t>
            </a:r>
            <a:r>
              <a:rPr lang="kk-KZ" sz="2800" dirty="0">
                <a:latin typeface="Times New Roman" panose="02020603050405020304" pitchFamily="18" charset="0"/>
                <a:cs typeface="Times New Roman" panose="02020603050405020304" pitchFamily="18" charset="0"/>
              </a:rPr>
              <a:t> Қазақстанның революциялық емес, эволюциялық дамуын тарихи сараптау.</a:t>
            </a:r>
            <a:r>
              <a:rPr lang="ru-RU" sz="2800" dirty="0">
                <a:latin typeface="Times New Roman" panose="02020603050405020304" pitchFamily="18" charset="0"/>
                <a:cs typeface="Times New Roman" panose="02020603050405020304" pitchFamily="18" charset="0"/>
              </a:rPr>
              <a:t/>
            </a:r>
            <a:br>
              <a:rPr lang="ru-RU" sz="2800" dirty="0">
                <a:latin typeface="Times New Roman" panose="02020603050405020304" pitchFamily="18" charset="0"/>
                <a:cs typeface="Times New Roman" panose="02020603050405020304" pitchFamily="18" charset="0"/>
              </a:rPr>
            </a:br>
            <a:endParaRPr lang="ru-RU" sz="2800" dirty="0">
              <a:solidFill>
                <a:schemeClr val="bg1"/>
              </a:solidFill>
              <a:latin typeface="Times New Roman" panose="02020603050405020304" pitchFamily="18" charset="0"/>
              <a:cs typeface="Times New Roman" panose="02020603050405020304" pitchFamily="18" charset="0"/>
            </a:endParaRPr>
          </a:p>
        </p:txBody>
      </p:sp>
      <p:sp>
        <p:nvSpPr>
          <p:cNvPr id="3" name="Подзаголовок 2"/>
          <p:cNvSpPr>
            <a:spLocks noGrp="1"/>
          </p:cNvSpPr>
          <p:nvPr>
            <p:ph type="subTitle" idx="1"/>
          </p:nvPr>
        </p:nvSpPr>
        <p:spPr>
          <a:xfrm>
            <a:off x="6289589" y="4608576"/>
            <a:ext cx="5043801" cy="774186"/>
          </a:xfrm>
        </p:spPr>
        <p:txBody>
          <a:bodyPr anchor="t">
            <a:noAutofit/>
          </a:bodyPr>
          <a:lstStyle/>
          <a:p>
            <a:r>
              <a:rPr lang="kk-KZ" sz="1400" dirty="0">
                <a:latin typeface="Times New Roman" panose="02020603050405020304" pitchFamily="18" charset="0"/>
                <a:cs typeface="Times New Roman" panose="02020603050405020304" pitchFamily="18" charset="0"/>
              </a:rPr>
              <a:t>Оқытушы: Телеуова Эльмира Десебайқызы</a:t>
            </a:r>
            <a:r>
              <a:rPr lang="kk-KZ" sz="1400" dirty="0" smtClean="0">
                <a:latin typeface="Times New Roman" panose="02020603050405020304" pitchFamily="18" charset="0"/>
                <a:cs typeface="Times New Roman" panose="02020603050405020304" pitchFamily="18" charset="0"/>
              </a:rPr>
              <a:t>, т.ғ.к</a:t>
            </a:r>
            <a:r>
              <a:rPr lang="kk-KZ" sz="1400" dirty="0">
                <a:latin typeface="Times New Roman" panose="02020603050405020304" pitchFamily="18" charset="0"/>
                <a:cs typeface="Times New Roman" panose="02020603050405020304" pitchFamily="18" charset="0"/>
              </a:rPr>
              <a:t>.,ассистент- профессор</a:t>
            </a:r>
            <a:endParaRPr lang="ru-RU" sz="1400" dirty="0">
              <a:latin typeface="Times New Roman" panose="02020603050405020304" pitchFamily="18" charset="0"/>
              <a:cs typeface="Times New Roman" panose="02020603050405020304" pitchFamily="18" charset="0"/>
            </a:endParaRPr>
          </a:p>
          <a:p>
            <a:endParaRPr lang="ru-RU" sz="1400" dirty="0">
              <a:solidFill>
                <a:schemeClr val="bg1"/>
              </a:solidFill>
              <a:latin typeface="Times New Roman" panose="02020603050405020304" pitchFamily="18" charset="0"/>
              <a:cs typeface="Times New Roman" panose="02020603050405020304" pitchFamily="18" charset="0"/>
            </a:endParaRPr>
          </a:p>
        </p:txBody>
      </p:sp>
      <p:cxnSp>
        <p:nvCxnSpPr>
          <p:cNvPr id="80" name="Straight Connector 79">
            <a:extLst>
              <a:ext uri="{FF2B5EF4-FFF2-40B4-BE49-F238E27FC236}">
                <a16:creationId xmlns:a16="http://schemas.microsoft.com/office/drawing/2014/main" xmlns="" id="{96D07482-83A3-4451-943C-B4696108295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176090" y="4508519"/>
            <a:ext cx="31089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5" descr="D:\KBTU\Head of sector\logos\assets\faculty\3x\Asset 82@3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03" y="951470"/>
            <a:ext cx="5535827" cy="179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1651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3" descr="Абстрактный красный геометрический рисунок">
            <a:extLst>
              <a:ext uri="{FF2B5EF4-FFF2-40B4-BE49-F238E27FC236}">
                <a16:creationId xmlns:a16="http://schemas.microsoft.com/office/drawing/2014/main" xmlns="" id="{FB612D3A-0072-EEFC-2DF4-D8285FE8E367}"/>
              </a:ext>
            </a:extLst>
          </p:cNvPr>
          <p:cNvPicPr>
            <a:picLocks noChangeAspect="1"/>
          </p:cNvPicPr>
          <p:nvPr/>
        </p:nvPicPr>
        <p:blipFill rotWithShape="1">
          <a:blip r:embed="rId2"/>
          <a:srcRect t="7865" b="7865"/>
          <a:stretch/>
        </p:blipFill>
        <p:spPr>
          <a:xfrm>
            <a:off x="20" y="975"/>
            <a:ext cx="12191980" cy="6858000"/>
          </a:xfrm>
          <a:prstGeom prst="rect">
            <a:avLst/>
          </a:prstGeom>
        </p:spPr>
      </p:pic>
      <p:sp>
        <p:nvSpPr>
          <p:cNvPr id="78" name="Rectangle 77">
            <a:extLst>
              <a:ext uri="{FF2B5EF4-FFF2-40B4-BE49-F238E27FC236}">
                <a16:creationId xmlns:a16="http://schemas.microsoft.com/office/drawing/2014/main" xmlns="" id="{B94BE868-D43F-4940-8CE9-93D953A11A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4992622" y="-341385"/>
            <a:ext cx="6858003" cy="7540754"/>
          </a:xfrm>
          <a:prstGeom prst="rect">
            <a:avLst/>
          </a:prstGeom>
          <a:gradFill flip="none" rotWithShape="1">
            <a:gsLst>
              <a:gs pos="48000">
                <a:schemeClr val="tx1">
                  <a:alpha val="25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ctrTitle"/>
          </p:nvPr>
        </p:nvSpPr>
        <p:spPr>
          <a:xfrm>
            <a:off x="247135" y="432487"/>
            <a:ext cx="11429999" cy="5857102"/>
          </a:xfrm>
        </p:spPr>
        <p:txBody>
          <a:bodyPr anchor="b">
            <a:normAutofit fontScale="90000"/>
          </a:bodyPr>
          <a:lstStyle/>
          <a:p>
            <a:r>
              <a:rPr lang="ru-RU" sz="2400" b="1" dirty="0" smtClean="0">
                <a:latin typeface="Times New Roman" panose="02020603050405020304" pitchFamily="18" charset="0"/>
                <a:cs typeface="Times New Roman" panose="02020603050405020304" pitchFamily="18" charset="0"/>
              </a:rPr>
              <a:t/>
            </a:r>
            <a:br>
              <a:rPr lang="ru-RU" sz="2400" b="1" dirty="0" smtClean="0">
                <a:latin typeface="Times New Roman" panose="02020603050405020304" pitchFamily="18" charset="0"/>
                <a:cs typeface="Times New Roman" panose="02020603050405020304" pitchFamily="18" charset="0"/>
              </a:rPr>
            </a:br>
            <a:r>
              <a:rPr lang="ru-RU" sz="2700" b="1" dirty="0" smtClean="0">
                <a:latin typeface="Times New Roman" panose="02020603050405020304" pitchFamily="18" charset="0"/>
                <a:cs typeface="Times New Roman" panose="02020603050405020304" pitchFamily="18" charset="0"/>
              </a:rPr>
              <a:t>Революция </a:t>
            </a:r>
            <a:r>
              <a:rPr lang="ru-RU" sz="2700" b="1" dirty="0" err="1">
                <a:latin typeface="Times New Roman" panose="02020603050405020304" pitchFamily="18" charset="0"/>
                <a:cs typeface="Times New Roman" panose="02020603050405020304" pitchFamily="18" charset="0"/>
              </a:rPr>
              <a:t>дегеніміз</a:t>
            </a:r>
            <a:r>
              <a:rPr lang="ru-RU" sz="2700" b="1" dirty="0">
                <a:latin typeface="Times New Roman" panose="02020603050405020304" pitchFamily="18" charset="0"/>
                <a:cs typeface="Times New Roman" panose="02020603050405020304" pitchFamily="18" charset="0"/>
              </a:rPr>
              <a:t> не?</a:t>
            </a:r>
            <a:br>
              <a:rPr lang="ru-RU" sz="2700" b="1" dirty="0">
                <a:latin typeface="Times New Roman" panose="02020603050405020304" pitchFamily="18" charset="0"/>
                <a:cs typeface="Times New Roman" panose="02020603050405020304" pitchFamily="18" charset="0"/>
              </a:rPr>
            </a:br>
            <a:r>
              <a:rPr lang="ru-RU" sz="2700" b="1" dirty="0" smtClean="0">
                <a:latin typeface="Times New Roman" panose="02020603050405020304" pitchFamily="18" charset="0"/>
                <a:cs typeface="Times New Roman" panose="02020603050405020304" pitchFamily="18" charset="0"/>
              </a:rPr>
              <a:t>          </a:t>
            </a:r>
            <a:r>
              <a:rPr lang="ru-RU" sz="2700" dirty="0" smtClean="0">
                <a:latin typeface="Times New Roman" panose="02020603050405020304" pitchFamily="18" charset="0"/>
                <a:cs typeface="Times New Roman" panose="02020603050405020304" pitchFamily="18" charset="0"/>
              </a:rPr>
              <a:t>Революция </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бұл</a:t>
            </a:r>
            <a:r>
              <a:rPr lang="ru-RU" sz="2700" dirty="0">
                <a:latin typeface="Times New Roman" panose="02020603050405020304" pitchFamily="18" charset="0"/>
                <a:cs typeface="Times New Roman" panose="02020603050405020304" pitchFamily="18" charset="0"/>
              </a:rPr>
              <a:t> </a:t>
            </a:r>
            <a:r>
              <a:rPr lang="ru-RU" sz="2700" b="1" dirty="0" err="1">
                <a:latin typeface="Times New Roman" panose="02020603050405020304" pitchFamily="18" charset="0"/>
                <a:cs typeface="Times New Roman" panose="02020603050405020304" pitchFamily="18" charset="0"/>
              </a:rPr>
              <a:t>ұйымдастырылған</a:t>
            </a:r>
            <a:r>
              <a:rPr lang="ru-RU" sz="2700" b="1" dirty="0">
                <a:latin typeface="Times New Roman" panose="02020603050405020304" pitchFamily="18" charset="0"/>
                <a:cs typeface="Times New Roman" panose="02020603050405020304" pitchFamily="18" charset="0"/>
              </a:rPr>
              <a:t>, </a:t>
            </a:r>
            <a:r>
              <a:rPr lang="ru-RU" sz="2700" b="1" dirty="0" err="1">
                <a:latin typeface="Times New Roman" panose="02020603050405020304" pitchFamily="18" charset="0"/>
                <a:cs typeface="Times New Roman" panose="02020603050405020304" pitchFamily="18" charset="0"/>
              </a:rPr>
              <a:t>массивті</a:t>
            </a:r>
            <a:r>
              <a:rPr lang="ru-RU" sz="2700" b="1" dirty="0">
                <a:latin typeface="Times New Roman" panose="02020603050405020304" pitchFamily="18" charset="0"/>
                <a:cs typeface="Times New Roman" panose="02020603050405020304" pitchFamily="18" charset="0"/>
              </a:rPr>
              <a:t>, </a:t>
            </a:r>
            <a:r>
              <a:rPr lang="ru-RU" sz="2700" b="1" dirty="0" err="1">
                <a:latin typeface="Times New Roman" panose="02020603050405020304" pitchFamily="18" charset="0"/>
                <a:cs typeface="Times New Roman" panose="02020603050405020304" pitchFamily="18" charset="0"/>
              </a:rPr>
              <a:t>қарқынды</a:t>
            </a:r>
            <a:r>
              <a:rPr lang="ru-RU" sz="2700" b="1" dirty="0">
                <a:latin typeface="Times New Roman" panose="02020603050405020304" pitchFamily="18" charset="0"/>
                <a:cs typeface="Times New Roman" panose="02020603050405020304" pitchFamily="18" charset="0"/>
              </a:rPr>
              <a:t>, </a:t>
            </a:r>
            <a:r>
              <a:rPr lang="ru-RU" sz="2700" b="1" dirty="0" err="1">
                <a:latin typeface="Times New Roman" panose="02020603050405020304" pitchFamily="18" charset="0"/>
                <a:cs typeface="Times New Roman" panose="02020603050405020304" pitchFamily="18" charset="0"/>
              </a:rPr>
              <a:t>кенеттен</a:t>
            </a:r>
            <a:r>
              <a:rPr lang="ru-RU" sz="2700" b="1" dirty="0">
                <a:latin typeface="Times New Roman" panose="02020603050405020304" pitchFamily="18" charset="0"/>
                <a:cs typeface="Times New Roman" panose="02020603050405020304" pitchFamily="18" charset="0"/>
              </a:rPr>
              <a:t> </a:t>
            </a:r>
            <a:r>
              <a:rPr lang="ru-RU" sz="2700" b="1" dirty="0" err="1">
                <a:latin typeface="Times New Roman" panose="02020603050405020304" pitchFamily="18" charset="0"/>
                <a:cs typeface="Times New Roman" panose="02020603050405020304" pitchFamily="18" charset="0"/>
              </a:rPr>
              <a:t>әлеуметтік</a:t>
            </a:r>
            <a:r>
              <a:rPr lang="ru-RU" sz="2700" b="1" dirty="0">
                <a:latin typeface="Times New Roman" panose="02020603050405020304" pitchFamily="18" charset="0"/>
                <a:cs typeface="Times New Roman" panose="02020603050405020304" pitchFamily="18" charset="0"/>
              </a:rPr>
              <a:t> </a:t>
            </a:r>
            <a:r>
              <a:rPr lang="ru-RU" sz="2700" b="1" dirty="0" err="1">
                <a:latin typeface="Times New Roman" panose="02020603050405020304" pitchFamily="18" charset="0"/>
                <a:cs typeface="Times New Roman" panose="02020603050405020304" pitchFamily="18" charset="0"/>
              </a:rPr>
              <a:t>өзгеріс</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және</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әдетте</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зорлық-зомбылықтан</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босатылмайды</a:t>
            </a:r>
            <a:r>
              <a:rPr lang="ru-RU" sz="2700" dirty="0">
                <a:latin typeface="Times New Roman" panose="02020603050405020304" pitchFamily="18" charset="0"/>
                <a:cs typeface="Times New Roman" panose="02020603050405020304" pitchFamily="18" charset="0"/>
              </a:rPr>
              <a:t> </a:t>
            </a:r>
            <a:r>
              <a:rPr lang="ru-RU" sz="2700" b="1" dirty="0" err="1">
                <a:latin typeface="Times New Roman" panose="02020603050405020304" pitchFamily="18" charset="0"/>
                <a:cs typeface="Times New Roman" panose="02020603050405020304" pitchFamily="18" charset="0"/>
              </a:rPr>
              <a:t>саяси</a:t>
            </a:r>
            <a:r>
              <a:rPr lang="ru-RU" sz="2700" b="1" dirty="0">
                <a:latin typeface="Times New Roman" panose="02020603050405020304" pitchFamily="18" charset="0"/>
                <a:cs typeface="Times New Roman" panose="02020603050405020304" pitchFamily="18" charset="0"/>
              </a:rPr>
              <a:t>, </a:t>
            </a:r>
            <a:r>
              <a:rPr lang="ru-RU" sz="2700" b="1" dirty="0" err="1">
                <a:latin typeface="Times New Roman" panose="02020603050405020304" pitchFamily="18" charset="0"/>
                <a:cs typeface="Times New Roman" panose="02020603050405020304" pitchFamily="18" charset="0"/>
              </a:rPr>
              <a:t>үкіметтік</a:t>
            </a:r>
            <a:r>
              <a:rPr lang="ru-RU" sz="2700" b="1" dirty="0">
                <a:latin typeface="Times New Roman" panose="02020603050405020304" pitchFamily="18" charset="0"/>
                <a:cs typeface="Times New Roman" panose="02020603050405020304" pitchFamily="18" charset="0"/>
              </a:rPr>
              <a:t> </a:t>
            </a:r>
            <a:r>
              <a:rPr lang="ru-RU" sz="2700" b="1" dirty="0" err="1">
                <a:latin typeface="Times New Roman" panose="02020603050405020304" pitchFamily="18" charset="0"/>
                <a:cs typeface="Times New Roman" panose="02020603050405020304" pitchFamily="18" charset="0"/>
              </a:rPr>
              <a:t>немесе</a:t>
            </a:r>
            <a:r>
              <a:rPr lang="ru-RU" sz="2700" b="1" dirty="0">
                <a:latin typeface="Times New Roman" panose="02020603050405020304" pitchFamily="18" charset="0"/>
                <a:cs typeface="Times New Roman" panose="02020603050405020304" pitchFamily="18" charset="0"/>
              </a:rPr>
              <a:t> </a:t>
            </a:r>
            <a:r>
              <a:rPr lang="ru-RU" sz="2700" b="1" dirty="0" err="1">
                <a:latin typeface="Times New Roman" panose="02020603050405020304" pitchFamily="18" charset="0"/>
                <a:cs typeface="Times New Roman" panose="02020603050405020304" pitchFamily="18" charset="0"/>
              </a:rPr>
              <a:t>экономикалық</a:t>
            </a:r>
            <a:r>
              <a:rPr lang="ru-RU" sz="2700" b="1" dirty="0">
                <a:latin typeface="Times New Roman" panose="02020603050405020304" pitchFamily="18" charset="0"/>
                <a:cs typeface="Times New Roman" panose="02020603050405020304" pitchFamily="18" charset="0"/>
              </a:rPr>
              <a:t> </a:t>
            </a:r>
            <a:r>
              <a:rPr lang="ru-RU" sz="2700" b="1" dirty="0" err="1">
                <a:latin typeface="Times New Roman" panose="02020603050405020304" pitchFamily="18" charset="0"/>
                <a:cs typeface="Times New Roman" panose="02020603050405020304" pitchFamily="18" charset="0"/>
              </a:rPr>
              <a:t>жүйені</a:t>
            </a:r>
            <a:r>
              <a:rPr lang="ru-RU" sz="2700" b="1" dirty="0">
                <a:latin typeface="Times New Roman" panose="02020603050405020304" pitchFamily="18" charset="0"/>
                <a:cs typeface="Times New Roman" panose="02020603050405020304" pitchFamily="18" charset="0"/>
              </a:rPr>
              <a:t> </a:t>
            </a:r>
            <a:r>
              <a:rPr lang="ru-RU" sz="2700" b="1" dirty="0" err="1">
                <a:latin typeface="Times New Roman" panose="02020603050405020304" pitchFamily="18" charset="0"/>
                <a:cs typeface="Times New Roman" panose="02020603050405020304" pitchFamily="18" charset="0"/>
              </a:rPr>
              <a:t>өзгерту</a:t>
            </a:r>
            <a:r>
              <a:rPr lang="ru-RU" sz="2700" dirty="0">
                <a:latin typeface="Times New Roman" panose="02020603050405020304" pitchFamily="18" charset="0"/>
                <a:cs typeface="Times New Roman" panose="02020603050405020304" pitchFamily="18" charset="0"/>
              </a:rPr>
              <a:t>. </a:t>
            </a:r>
            <a:r>
              <a:rPr lang="ru-RU" sz="2700" dirty="0" smtClean="0">
                <a:latin typeface="Times New Roman" panose="02020603050405020304" pitchFamily="18" charset="0"/>
                <a:cs typeface="Times New Roman" panose="02020603050405020304" pitchFamily="18" charset="0"/>
              </a:rPr>
              <a:t/>
            </a:r>
            <a:br>
              <a:rPr lang="ru-RU" sz="2700" dirty="0" smtClean="0">
                <a:latin typeface="Times New Roman" panose="02020603050405020304" pitchFamily="18" charset="0"/>
                <a:cs typeface="Times New Roman" panose="02020603050405020304" pitchFamily="18" charset="0"/>
              </a:rPr>
            </a:br>
            <a:r>
              <a:rPr lang="ru-RU" sz="2700" dirty="0" err="1" smtClean="0">
                <a:latin typeface="Times New Roman" panose="02020603050405020304" pitchFamily="18" charset="0"/>
                <a:cs typeface="Times New Roman" panose="02020603050405020304" pitchFamily="18" charset="0"/>
              </a:rPr>
              <a:t>Латын</a:t>
            </a:r>
            <a:r>
              <a:rPr lang="ru-RU" sz="2700" dirty="0" smtClean="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тілінен</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шыққан</a:t>
            </a:r>
            <a:r>
              <a:rPr lang="ru-RU" sz="2700" dirty="0">
                <a:latin typeface="Times New Roman" panose="02020603050405020304" pitchFamily="18" charset="0"/>
                <a:cs typeface="Times New Roman" panose="02020603050405020304" pitchFamily="18" charset="0"/>
              </a:rPr>
              <a:t> </a:t>
            </a:r>
            <a:r>
              <a:rPr lang="ru-RU" sz="2700" i="1" dirty="0" err="1">
                <a:latin typeface="Times New Roman" panose="02020603050405020304" pitchFamily="18" charset="0"/>
                <a:cs typeface="Times New Roman" panose="02020603050405020304" pitchFamily="18" charset="0"/>
              </a:rPr>
              <a:t>төңкеріс</a:t>
            </a:r>
            <a:r>
              <a:rPr lang="ru-RU" sz="2700" i="1" dirty="0">
                <a:latin typeface="Times New Roman" panose="02020603050405020304" pitchFamily="18" charset="0"/>
                <a:cs typeface="Times New Roman" panose="02020603050405020304" pitchFamily="18" charset="0"/>
              </a:rPr>
              <a:t>, </a:t>
            </a:r>
            <a:r>
              <a:rPr lang="ru-RU" sz="2700" dirty="0">
                <a:latin typeface="Times New Roman" panose="02020603050405020304" pitchFamily="18" charset="0"/>
                <a:cs typeface="Times New Roman" panose="02020603050405020304" pitchFamily="18" charset="0"/>
              </a:rPr>
              <a:t/>
            </a:r>
            <a:br>
              <a:rPr lang="ru-RU" sz="2700" dirty="0">
                <a:latin typeface="Times New Roman" panose="02020603050405020304" pitchFamily="18" charset="0"/>
                <a:cs typeface="Times New Roman" panose="02020603050405020304" pitchFamily="18" charset="0"/>
              </a:rPr>
            </a:br>
            <a:r>
              <a:rPr lang="ru-RU" sz="2700" dirty="0" smtClean="0">
                <a:latin typeface="Times New Roman" panose="02020603050405020304" pitchFamily="18" charset="0"/>
                <a:cs typeface="Times New Roman" panose="02020603050405020304" pitchFamily="18" charset="0"/>
              </a:rPr>
              <a:t>-  Революция </a:t>
            </a:r>
            <a:r>
              <a:rPr lang="ru-RU" sz="2700" dirty="0">
                <a:latin typeface="Times New Roman" panose="02020603050405020304" pitchFamily="18" charset="0"/>
                <a:cs typeface="Times New Roman" panose="02020603050405020304" pitchFamily="18" charset="0"/>
              </a:rPr>
              <a:t>«</a:t>
            </a:r>
            <a:r>
              <a:rPr lang="ru-RU" sz="2700" dirty="0" err="1">
                <a:latin typeface="Times New Roman" panose="02020603050405020304" pitchFamily="18" charset="0"/>
                <a:cs typeface="Times New Roman" panose="02020603050405020304" pitchFamily="18" charset="0"/>
              </a:rPr>
              <a:t>мазасыздық</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дүрбелең</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немесе</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дүрбелең</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синонимі</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ретінде</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қолданылады</a:t>
            </a:r>
            <a:r>
              <a:rPr lang="ru-RU" sz="2700" dirty="0">
                <a:latin typeface="Times New Roman" panose="02020603050405020304" pitchFamily="18" charset="0"/>
                <a:cs typeface="Times New Roman" panose="02020603050405020304" pitchFamily="18" charset="0"/>
              </a:rPr>
              <a:t>, ал </a:t>
            </a:r>
            <a:r>
              <a:rPr lang="ru-RU" sz="2700" dirty="0" err="1">
                <a:latin typeface="Times New Roman" panose="02020603050405020304" pitchFamily="18" charset="0"/>
                <a:cs typeface="Times New Roman" panose="02020603050405020304" pitchFamily="18" charset="0"/>
              </a:rPr>
              <a:t>екінші</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жағынан</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өзгеріс</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жаңарту</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немесе</a:t>
            </a:r>
            <a:r>
              <a:rPr lang="ru-RU" sz="2700" dirty="0">
                <a:latin typeface="Times New Roman" panose="02020603050405020304" pitchFamily="18" charset="0"/>
                <a:cs typeface="Times New Roman" panose="02020603050405020304" pitchFamily="18" charset="0"/>
              </a:rPr>
              <a:t> «авангард» </a:t>
            </a:r>
            <a:r>
              <a:rPr lang="ru-RU" sz="2700" dirty="0" err="1">
                <a:latin typeface="Times New Roman" panose="02020603050405020304" pitchFamily="18" charset="0"/>
                <a:cs typeface="Times New Roman" panose="02020603050405020304" pitchFamily="18" charset="0"/>
              </a:rPr>
              <a:t>ретінде</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қолданылады</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сондықтан</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оның</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мәні</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тарихтың</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жағына</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байланысты</a:t>
            </a:r>
            <a:r>
              <a:rPr lang="ru-RU" sz="2700" dirty="0">
                <a:latin typeface="Times New Roman" panose="02020603050405020304" pitchFamily="18" charset="0"/>
                <a:cs typeface="Times New Roman" panose="02020603050405020304" pitchFamily="18" charset="0"/>
              </a:rPr>
              <a:t>. революция.</a:t>
            </a:r>
            <a:br>
              <a:rPr lang="ru-RU" sz="2700" dirty="0">
                <a:latin typeface="Times New Roman" panose="02020603050405020304" pitchFamily="18" charset="0"/>
                <a:cs typeface="Times New Roman" panose="02020603050405020304" pitchFamily="18" charset="0"/>
              </a:rPr>
            </a:br>
            <a:r>
              <a:rPr lang="ru-RU" sz="2700" dirty="0" err="1">
                <a:latin typeface="Times New Roman" panose="02020603050405020304" pitchFamily="18" charset="0"/>
                <a:cs typeface="Times New Roman" panose="02020603050405020304" pitchFamily="18" charset="0"/>
              </a:rPr>
              <a:t>Арасындағы</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айырмашылық</a:t>
            </a:r>
            <a:r>
              <a:rPr lang="ru-RU" sz="2700" dirty="0">
                <a:latin typeface="Times New Roman" panose="02020603050405020304" pitchFamily="18" charset="0"/>
                <a:cs typeface="Times New Roman" panose="02020603050405020304" pitchFamily="18" charset="0"/>
              </a:rPr>
              <a:t> </a:t>
            </a:r>
            <a:r>
              <a:rPr lang="ru-RU" sz="2700" b="1" dirty="0">
                <a:latin typeface="Times New Roman" panose="02020603050405020304" pitchFamily="18" charset="0"/>
                <a:cs typeface="Times New Roman" panose="02020603050405020304" pitchFamily="18" charset="0"/>
              </a:rPr>
              <a:t>революция </a:t>
            </a:r>
            <a:r>
              <a:rPr lang="ru-RU" sz="2700" b="1" dirty="0" err="1">
                <a:latin typeface="Times New Roman" panose="02020603050405020304" pitchFamily="18" charset="0"/>
                <a:cs typeface="Times New Roman" panose="02020603050405020304" pitchFamily="18" charset="0"/>
              </a:rPr>
              <a:t>және</a:t>
            </a:r>
            <a:r>
              <a:rPr lang="ru-RU" sz="2700" b="1" dirty="0">
                <a:latin typeface="Times New Roman" panose="02020603050405020304" pitchFamily="18" charset="0"/>
                <a:cs typeface="Times New Roman" panose="02020603050405020304" pitchFamily="18" charset="0"/>
              </a:rPr>
              <a:t> </a:t>
            </a:r>
            <a:r>
              <a:rPr lang="ru-RU" sz="2700" b="1" dirty="0" err="1">
                <a:latin typeface="Times New Roman" panose="02020603050405020304" pitchFamily="18" charset="0"/>
                <a:cs typeface="Times New Roman" panose="02020603050405020304" pitchFamily="18" charset="0"/>
              </a:rPr>
              <a:t>бүлік</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әлеуметтік</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ғылымдар</a:t>
            </a:r>
            <a:r>
              <a:rPr lang="ru-RU" sz="2700" dirty="0">
                <a:latin typeface="Times New Roman" panose="02020603050405020304" pitchFamily="18" charset="0"/>
                <a:cs typeface="Times New Roman" panose="02020603050405020304" pitchFamily="18" charset="0"/>
              </a:rPr>
              <a:t> мен </a:t>
            </a:r>
            <a:r>
              <a:rPr lang="ru-RU" sz="2700" dirty="0" err="1">
                <a:latin typeface="Times New Roman" panose="02020603050405020304" pitchFamily="18" charset="0"/>
                <a:cs typeface="Times New Roman" panose="02020603050405020304" pitchFamily="18" charset="0"/>
              </a:rPr>
              <a:t>саяси</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ғылымдар</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шеңберінде</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бұл</a:t>
            </a:r>
            <a:r>
              <a:rPr lang="ru-RU" sz="2700" dirty="0">
                <a:latin typeface="Times New Roman" panose="02020603050405020304" pitchFamily="18" charset="0"/>
                <a:cs typeface="Times New Roman" panose="02020603050405020304" pitchFamily="18" charset="0"/>
              </a:rPr>
              <a:t> революция </a:t>
            </a:r>
            <a:r>
              <a:rPr lang="ru-RU" sz="2700" dirty="0" err="1">
                <a:latin typeface="Times New Roman" panose="02020603050405020304" pitchFamily="18" charset="0"/>
                <a:cs typeface="Times New Roman" panose="02020603050405020304" pitchFamily="18" charset="0"/>
              </a:rPr>
              <a:t>міндетті</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түрде</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нақты</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және</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жалпы</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түбегейлі</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және</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терең</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өзгерісті</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білдіреді</a:t>
            </a:r>
            <a:r>
              <a:rPr lang="ru-RU" sz="2700" dirty="0">
                <a:latin typeface="Times New Roman" panose="02020603050405020304" pitchFamily="18" charset="0"/>
                <a:cs typeface="Times New Roman" panose="02020603050405020304" pitchFamily="18" charset="0"/>
              </a:rPr>
              <a:t>, ал </a:t>
            </a:r>
            <a:r>
              <a:rPr lang="ru-RU" sz="2700" dirty="0" err="1">
                <a:latin typeface="Times New Roman" panose="02020603050405020304" pitchFamily="18" charset="0"/>
                <a:cs typeface="Times New Roman" panose="02020603050405020304" pitchFamily="18" charset="0"/>
              </a:rPr>
              <a:t>бүлік</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ұйымдастырылмаған</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және</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бүлік</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адамның</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маңызды</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сипаттамасы</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ретінде</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сипатталады</a:t>
            </a:r>
            <a:r>
              <a:rPr lang="ru-RU" sz="2700" dirty="0">
                <a:latin typeface="Times New Roman" panose="02020603050405020304" pitchFamily="18" charset="0"/>
                <a:cs typeface="Times New Roman" panose="02020603050405020304" pitchFamily="18" charset="0"/>
              </a:rPr>
              <a:t>.</a:t>
            </a:r>
            <a:br>
              <a:rPr lang="ru-RU" sz="2700" dirty="0">
                <a:latin typeface="Times New Roman" panose="02020603050405020304" pitchFamily="18" charset="0"/>
                <a:cs typeface="Times New Roman" panose="02020603050405020304" pitchFamily="18" charset="0"/>
              </a:rPr>
            </a:br>
            <a:r>
              <a:rPr lang="ru-RU" sz="2700" dirty="0" smtClean="0">
                <a:latin typeface="Times New Roman" panose="02020603050405020304" pitchFamily="18" charset="0"/>
                <a:cs typeface="Times New Roman" panose="02020603050405020304" pitchFamily="18" charset="0"/>
              </a:rPr>
              <a:t>-  </a:t>
            </a:r>
            <a:r>
              <a:rPr lang="ru-RU" sz="2700" dirty="0" err="1" smtClean="0">
                <a:latin typeface="Times New Roman" panose="02020603050405020304" pitchFamily="18" charset="0"/>
                <a:cs typeface="Times New Roman" panose="02020603050405020304" pitchFamily="18" charset="0"/>
              </a:rPr>
              <a:t>Ежелгі</a:t>
            </a:r>
            <a:r>
              <a:rPr lang="ru-RU" sz="2700" dirty="0" smtClean="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гректердің</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пікірінше</a:t>
            </a:r>
            <a:r>
              <a:rPr lang="ru-RU" sz="2700" dirty="0">
                <a:latin typeface="Times New Roman" panose="02020603050405020304" pitchFamily="18" charset="0"/>
                <a:cs typeface="Times New Roman" panose="02020603050405020304" pitchFamily="18" charset="0"/>
              </a:rPr>
              <a:t>, Платон мен Аристотель </a:t>
            </a:r>
            <a:r>
              <a:rPr lang="ru-RU" sz="2700" dirty="0" err="1">
                <a:latin typeface="Times New Roman" panose="02020603050405020304" pitchFamily="18" charset="0"/>
                <a:cs typeface="Times New Roman" panose="02020603050405020304" pitchFamily="18" charset="0"/>
              </a:rPr>
              <a:t>сияқты</a:t>
            </a:r>
            <a:r>
              <a:rPr lang="ru-RU" sz="2700" dirty="0">
                <a:latin typeface="Times New Roman" panose="02020603050405020304" pitchFamily="18" charset="0"/>
                <a:cs typeface="Times New Roman" panose="02020603050405020304" pitchFamily="18" charset="0"/>
              </a:rPr>
              <a:t> орта </a:t>
            </a:r>
            <a:r>
              <a:rPr lang="ru-RU" sz="2700" dirty="0" err="1">
                <a:latin typeface="Times New Roman" panose="02020603050405020304" pitchFamily="18" charset="0"/>
                <a:cs typeface="Times New Roman" panose="02020603050405020304" pitchFamily="18" charset="0"/>
              </a:rPr>
              <a:t>ғасырларға</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дейін</a:t>
            </a:r>
            <a:r>
              <a:rPr lang="ru-RU" sz="2700" dirty="0">
                <a:latin typeface="Times New Roman" panose="02020603050405020304" pitchFamily="18" charset="0"/>
                <a:cs typeface="Times New Roman" panose="02020603050405020304" pitchFamily="18" charset="0"/>
              </a:rPr>
              <a:t> революция </a:t>
            </a:r>
            <a:r>
              <a:rPr lang="ru-RU" sz="2700" dirty="0" err="1">
                <a:latin typeface="Times New Roman" panose="02020603050405020304" pitchFamily="18" charset="0"/>
                <a:cs typeface="Times New Roman" panose="02020603050405020304" pitchFamily="18" charset="0"/>
              </a:rPr>
              <a:t>құндылықтар</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жүйесінің</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адамгершілік</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және</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діни</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негіздерінің</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ыдырауы</a:t>
            </a:r>
            <a:r>
              <a:rPr lang="ru-RU" sz="2700" dirty="0">
                <a:latin typeface="Times New Roman" panose="02020603050405020304" pitchFamily="18" charset="0"/>
                <a:cs typeface="Times New Roman" panose="02020603050405020304" pitchFamily="18" charset="0"/>
              </a:rPr>
              <a:t> мен </a:t>
            </a:r>
            <a:r>
              <a:rPr lang="ru-RU" sz="2700" dirty="0" err="1">
                <a:latin typeface="Times New Roman" panose="02020603050405020304" pitchFamily="18" charset="0"/>
                <a:cs typeface="Times New Roman" panose="02020603050405020304" pitchFamily="18" charset="0"/>
              </a:rPr>
              <a:t>белгісіздігінің</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болдырмайтын</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салдары</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ретінде</a:t>
            </a:r>
            <a:r>
              <a:rPr lang="ru-RU" sz="2700" dirty="0">
                <a:latin typeface="Times New Roman" panose="02020603050405020304" pitchFamily="18" charset="0"/>
                <a:cs typeface="Times New Roman" panose="02020603050405020304" pitchFamily="18" charset="0"/>
              </a:rPr>
              <a:t> </a:t>
            </a:r>
            <a:r>
              <a:rPr lang="ru-RU" sz="2700" dirty="0" err="1">
                <a:latin typeface="Times New Roman" panose="02020603050405020304" pitchFamily="18" charset="0"/>
                <a:cs typeface="Times New Roman" panose="02020603050405020304" pitchFamily="18" charset="0"/>
              </a:rPr>
              <a:t>қарастырылды</a:t>
            </a:r>
            <a:r>
              <a:rPr lang="ru-RU" sz="2700" dirty="0">
                <a:latin typeface="Times New Roman" panose="02020603050405020304" pitchFamily="18" charset="0"/>
                <a:cs typeface="Times New Roman" panose="02020603050405020304" pitchFamily="18" charset="0"/>
              </a:rPr>
              <a:t>.</a:t>
            </a:r>
            <a:br>
              <a:rPr lang="ru-RU" sz="2700" dirty="0">
                <a:latin typeface="Times New Roman" panose="02020603050405020304" pitchFamily="18" charset="0"/>
                <a:cs typeface="Times New Roman" panose="02020603050405020304" pitchFamily="18" charset="0"/>
              </a:rPr>
            </a:br>
            <a:r>
              <a:rPr lang="ru-RU" sz="2700" dirty="0">
                <a:latin typeface="Times New Roman" panose="02020603050405020304" pitchFamily="18" charset="0"/>
                <a:cs typeface="Times New Roman" panose="02020603050405020304" pitchFamily="18" charset="0"/>
              </a:rPr>
              <a:t/>
            </a:r>
            <a:br>
              <a:rPr lang="ru-RU" sz="27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endParaRPr lang="ru-RU" sz="1600" dirty="0">
              <a:solidFill>
                <a:schemeClr val="bg1"/>
              </a:solidFill>
              <a:latin typeface="Times New Roman" panose="02020603050405020304" pitchFamily="18" charset="0"/>
              <a:cs typeface="Times New Roman" panose="02020603050405020304" pitchFamily="18" charset="0"/>
            </a:endParaRPr>
          </a:p>
        </p:txBody>
      </p:sp>
      <p:cxnSp>
        <p:nvCxnSpPr>
          <p:cNvPr id="80" name="Straight Connector 79">
            <a:extLst>
              <a:ext uri="{FF2B5EF4-FFF2-40B4-BE49-F238E27FC236}">
                <a16:creationId xmlns:a16="http://schemas.microsoft.com/office/drawing/2014/main" xmlns="" id="{96D07482-83A3-4451-943C-B4696108295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176090" y="4508519"/>
            <a:ext cx="31089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035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3" descr="Абстрактный красный геометрический рисунок">
            <a:extLst>
              <a:ext uri="{FF2B5EF4-FFF2-40B4-BE49-F238E27FC236}">
                <a16:creationId xmlns:a16="http://schemas.microsoft.com/office/drawing/2014/main" xmlns="" id="{FB612D3A-0072-EEFC-2DF4-D8285FE8E367}"/>
              </a:ext>
            </a:extLst>
          </p:cNvPr>
          <p:cNvPicPr>
            <a:picLocks noChangeAspect="1"/>
          </p:cNvPicPr>
          <p:nvPr/>
        </p:nvPicPr>
        <p:blipFill rotWithShape="1">
          <a:blip r:embed="rId2"/>
          <a:srcRect t="7865" b="7865"/>
          <a:stretch/>
        </p:blipFill>
        <p:spPr>
          <a:xfrm>
            <a:off x="20" y="975"/>
            <a:ext cx="12191980" cy="6858000"/>
          </a:xfrm>
          <a:prstGeom prst="rect">
            <a:avLst/>
          </a:prstGeom>
        </p:spPr>
      </p:pic>
      <p:sp>
        <p:nvSpPr>
          <p:cNvPr id="78" name="Rectangle 77">
            <a:extLst>
              <a:ext uri="{FF2B5EF4-FFF2-40B4-BE49-F238E27FC236}">
                <a16:creationId xmlns:a16="http://schemas.microsoft.com/office/drawing/2014/main" xmlns="" id="{B94BE868-D43F-4940-8CE9-93D953A11A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4992622" y="-341385"/>
            <a:ext cx="6858003" cy="7540754"/>
          </a:xfrm>
          <a:prstGeom prst="rect">
            <a:avLst/>
          </a:prstGeom>
          <a:gradFill flip="none" rotWithShape="1">
            <a:gsLst>
              <a:gs pos="48000">
                <a:schemeClr val="tx1">
                  <a:alpha val="25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ctrTitle"/>
          </p:nvPr>
        </p:nvSpPr>
        <p:spPr>
          <a:xfrm>
            <a:off x="568410" y="247135"/>
            <a:ext cx="10769313" cy="5820033"/>
          </a:xfrm>
        </p:spPr>
        <p:txBody>
          <a:bodyPr anchor="b">
            <a:normAutofit/>
          </a:bodyPr>
          <a:lstStyle/>
          <a:p>
            <a:r>
              <a:rPr lang="ru-RU" sz="3200" dirty="0" err="1">
                <a:latin typeface="Times New Roman" panose="02020603050405020304" pitchFamily="18" charset="0"/>
                <a:cs typeface="Times New Roman" panose="02020603050405020304" pitchFamily="18" charset="0"/>
              </a:rPr>
              <a:t>Біз</a:t>
            </a:r>
            <a:r>
              <a:rPr lang="ru-RU" sz="3200" dirty="0">
                <a:latin typeface="Times New Roman" panose="02020603050405020304" pitchFamily="18" charset="0"/>
                <a:cs typeface="Times New Roman" panose="02020603050405020304" pitchFamily="18" charset="0"/>
              </a:rPr>
              <a:t> Ренессанс </a:t>
            </a:r>
            <a:r>
              <a:rPr lang="ru-RU" sz="3200" dirty="0" err="1">
                <a:latin typeface="Times New Roman" panose="02020603050405020304" pitchFamily="18" charset="0"/>
                <a:cs typeface="Times New Roman" panose="02020603050405020304" pitchFamily="18" charset="0"/>
              </a:rPr>
              <a:t>кезеңіне</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енген</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кезде</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ғана</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қазіргі</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революциялық</a:t>
            </a:r>
            <a:r>
              <a:rPr lang="ru-RU" sz="3200" dirty="0">
                <a:latin typeface="Times New Roman" panose="02020603050405020304" pitchFamily="18" charset="0"/>
                <a:cs typeface="Times New Roman" panose="02020603050405020304" pitchFamily="18" charset="0"/>
              </a:rPr>
              <a:t> ой </a:t>
            </a:r>
            <a:r>
              <a:rPr lang="ru-RU" sz="3200" dirty="0" err="1">
                <a:latin typeface="Times New Roman" panose="02020603050405020304" pitchFamily="18" charset="0"/>
                <a:cs typeface="Times New Roman" panose="02020603050405020304" pitchFamily="18" charset="0"/>
              </a:rPr>
              <a:t>басталады</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Ағылшын</a:t>
            </a:r>
            <a:r>
              <a:rPr lang="ru-RU" sz="3200" dirty="0">
                <a:latin typeface="Times New Roman" panose="02020603050405020304" pitchFamily="18" charset="0"/>
                <a:cs typeface="Times New Roman" panose="02020603050405020304" pitchFamily="18" charset="0"/>
              </a:rPr>
              <a:t> </a:t>
            </a:r>
            <a:r>
              <a:rPr lang="ru-RU" sz="3200" b="1" dirty="0">
                <a:latin typeface="Times New Roman" panose="02020603050405020304" pitchFamily="18" charset="0"/>
                <a:cs typeface="Times New Roman" panose="02020603050405020304" pitchFamily="18" charset="0"/>
              </a:rPr>
              <a:t>Джон Милтон</a:t>
            </a:r>
            <a:r>
              <a:rPr lang="ru-RU" sz="3200" dirty="0">
                <a:latin typeface="Times New Roman" panose="02020603050405020304" pitchFamily="18" charset="0"/>
                <a:cs typeface="Times New Roman" panose="02020603050405020304" pitchFamily="18" charset="0"/>
              </a:rPr>
              <a:t> (1608 - 1674) </a:t>
            </a:r>
            <a:r>
              <a:rPr lang="ru-RU" sz="3200" dirty="0" err="1">
                <a:latin typeface="Times New Roman" panose="02020603050405020304" pitchFamily="18" charset="0"/>
                <a:cs typeface="Times New Roman" panose="02020603050405020304" pitchFamily="18" charset="0"/>
              </a:rPr>
              <a:t>революцияны</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алғашқылардың</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бірі</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болып</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қарастырды</a:t>
            </a:r>
            <a:r>
              <a:rPr lang="ru-RU" sz="3200" dirty="0">
                <a:latin typeface="Times New Roman" panose="02020603050405020304" pitchFamily="18" charset="0"/>
                <a:cs typeface="Times New Roman" panose="02020603050405020304" pitchFamily="18" charset="0"/>
              </a:rPr>
              <a:t>:</a:t>
            </a:r>
            <a:br>
              <a:rPr lang="ru-RU" sz="3200" dirty="0">
                <a:latin typeface="Times New Roman" panose="02020603050405020304" pitchFamily="18" charset="0"/>
                <a:cs typeface="Times New Roman" panose="02020603050405020304" pitchFamily="18" charset="0"/>
              </a:rPr>
            </a:br>
            <a:r>
              <a:rPr lang="ru-RU" sz="3200" dirty="0" smtClean="0">
                <a:latin typeface="Times New Roman" panose="02020603050405020304" pitchFamily="18" charset="0"/>
                <a:cs typeface="Times New Roman" panose="02020603050405020304" pitchFamily="18" charset="0"/>
              </a:rPr>
              <a:t>- </a:t>
            </a:r>
            <a:r>
              <a:rPr lang="ru-RU" sz="3200" b="1" dirty="0" err="1" smtClean="0">
                <a:latin typeface="Times New Roman" panose="02020603050405020304" pitchFamily="18" charset="0"/>
                <a:cs typeface="Times New Roman" panose="02020603050405020304" pitchFamily="18" charset="0"/>
              </a:rPr>
              <a:t>Дағды</a:t>
            </a:r>
            <a:r>
              <a:rPr lang="ru-RU" sz="3200" dirty="0" smtClean="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өз</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әлеуетін</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іске</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асыруға</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қоғамның</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және</a:t>
            </a:r>
            <a:r>
              <a:rPr lang="ru-RU" sz="3200" dirty="0">
                <a:latin typeface="Times New Roman" panose="02020603050405020304" pitchFamily="18" charset="0"/>
                <a:cs typeface="Times New Roman" panose="02020603050405020304" pitchFamily="18" charset="0"/>
              </a:rPr>
              <a:t/>
            </a:r>
            <a:br>
              <a:rPr lang="ru-RU" sz="3200" dirty="0">
                <a:latin typeface="Times New Roman" panose="02020603050405020304" pitchFamily="18" charset="0"/>
                <a:cs typeface="Times New Roman" panose="02020603050405020304" pitchFamily="18" charset="0"/>
              </a:rPr>
            </a:br>
            <a:r>
              <a:rPr lang="ru-RU" sz="3200" dirty="0" smtClean="0">
                <a:latin typeface="Times New Roman" panose="02020603050405020304" pitchFamily="18" charset="0"/>
                <a:cs typeface="Times New Roman" panose="02020603050405020304" pitchFamily="18" charset="0"/>
              </a:rPr>
              <a:t>- </a:t>
            </a:r>
            <a:r>
              <a:rPr lang="ru-RU" sz="3200" b="1" dirty="0" err="1" smtClean="0">
                <a:latin typeface="Times New Roman" panose="02020603050405020304" pitchFamily="18" charset="0"/>
                <a:cs typeface="Times New Roman" panose="02020603050405020304" pitchFamily="18" charset="0"/>
              </a:rPr>
              <a:t>құқық</a:t>
            </a:r>
            <a:r>
              <a:rPr lang="ru-RU" sz="3200" dirty="0" smtClean="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қатыгез</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тирандардан</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қорғану</a:t>
            </a:r>
            <a:r>
              <a:rPr lang="ru-RU" sz="3200" dirty="0">
                <a:latin typeface="Times New Roman" panose="02020603050405020304" pitchFamily="18" charset="0"/>
                <a:cs typeface="Times New Roman" panose="02020603050405020304" pitchFamily="18" charset="0"/>
              </a:rPr>
              <a:t> </a:t>
            </a:r>
            <a:r>
              <a:rPr lang="ru-RU" sz="3200" dirty="0" err="1" smtClean="0">
                <a:latin typeface="Times New Roman" panose="02020603050405020304" pitchFamily="18" charset="0"/>
                <a:cs typeface="Times New Roman" panose="02020603050405020304" pitchFamily="18" charset="0"/>
              </a:rPr>
              <a:t>үшін</a:t>
            </a:r>
            <a:r>
              <a:rPr lang="ru-RU" sz="3200" dirty="0">
                <a:latin typeface="Times New Roman" panose="02020603050405020304" pitchFamily="18" charset="0"/>
                <a:cs typeface="Times New Roman" panose="02020603050405020304" pitchFamily="18" charset="0"/>
              </a:rPr>
              <a:t>.</a:t>
            </a:r>
            <a:br>
              <a:rPr lang="ru-RU" sz="3200" dirty="0">
                <a:latin typeface="Times New Roman" panose="02020603050405020304" pitchFamily="18" charset="0"/>
                <a:cs typeface="Times New Roman" panose="02020603050405020304" pitchFamily="18" charset="0"/>
              </a:rPr>
            </a:br>
            <a:r>
              <a:rPr lang="ru-RU" sz="3200" dirty="0" smtClean="0">
                <a:latin typeface="Times New Roman" panose="02020603050405020304" pitchFamily="18" charset="0"/>
                <a:cs typeface="Times New Roman" panose="02020603050405020304" pitchFamily="18" charset="0"/>
              </a:rPr>
              <a:t/>
            </a:r>
            <a:br>
              <a:rPr lang="ru-RU" sz="3200" dirty="0" smtClean="0">
                <a:latin typeface="Times New Roman" panose="02020603050405020304" pitchFamily="18" charset="0"/>
                <a:cs typeface="Times New Roman" panose="02020603050405020304" pitchFamily="18" charset="0"/>
              </a:rPr>
            </a:br>
            <a:r>
              <a:rPr lang="ru-RU" sz="3200" dirty="0" smtClean="0">
                <a:latin typeface="Times New Roman" panose="02020603050405020304" pitchFamily="18" charset="0"/>
                <a:cs typeface="Times New Roman" panose="02020603050405020304" pitchFamily="18" charset="0"/>
              </a:rPr>
              <a:t>Милтон </a:t>
            </a:r>
            <a:r>
              <a:rPr lang="ru-RU" sz="3200" dirty="0" err="1">
                <a:latin typeface="Times New Roman" panose="02020603050405020304" pitchFamily="18" charset="0"/>
                <a:cs typeface="Times New Roman" panose="02020603050405020304" pitchFamily="18" charset="0"/>
              </a:rPr>
              <a:t>революцияны</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жол</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деп</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қабылдады</a:t>
            </a:r>
            <a:r>
              <a:rPr lang="ru-RU" sz="3200" dirty="0">
                <a:latin typeface="Times New Roman" panose="02020603050405020304" pitchFamily="18" charset="0"/>
                <a:cs typeface="Times New Roman" panose="02020603050405020304" pitchFamily="18" charset="0"/>
              </a:rPr>
              <a:t> </a:t>
            </a:r>
            <a:r>
              <a:rPr lang="ru-RU" sz="3200" b="1" dirty="0" err="1">
                <a:latin typeface="Times New Roman" panose="02020603050405020304" pitchFamily="18" charset="0"/>
                <a:cs typeface="Times New Roman" panose="02020603050405020304" pitchFamily="18" charset="0"/>
              </a:rPr>
              <a:t>бостандыққа</a:t>
            </a:r>
            <a:r>
              <a:rPr lang="ru-RU" sz="3200" b="1" dirty="0">
                <a:latin typeface="Times New Roman" panose="02020603050405020304" pitchFamily="18" charset="0"/>
                <a:cs typeface="Times New Roman" panose="02020603050405020304" pitchFamily="18" charset="0"/>
              </a:rPr>
              <a:t> </a:t>
            </a:r>
            <a:r>
              <a:rPr lang="ru-RU" sz="3200" b="1" dirty="0" err="1">
                <a:latin typeface="Times New Roman" panose="02020603050405020304" pitchFamily="18" charset="0"/>
                <a:cs typeface="Times New Roman" panose="02020603050405020304" pitchFamily="18" charset="0"/>
              </a:rPr>
              <a:t>жету</a:t>
            </a:r>
            <a:r>
              <a:rPr lang="ru-RU" sz="3200" b="1" dirty="0">
                <a:latin typeface="Times New Roman" panose="02020603050405020304" pitchFamily="18" charset="0"/>
                <a:cs typeface="Times New Roman" panose="02020603050405020304" pitchFamily="18" charset="0"/>
              </a:rPr>
              <a:t> </a:t>
            </a:r>
            <a:r>
              <a:rPr lang="ru-RU" sz="3200" b="1" dirty="0" err="1">
                <a:latin typeface="Times New Roman" panose="02020603050405020304" pitchFamily="18" charset="0"/>
                <a:cs typeface="Times New Roman" panose="02020603050405020304" pitchFamily="18" charset="0"/>
              </a:rPr>
              <a:t>үшін</a:t>
            </a:r>
            <a:r>
              <a:rPr lang="ru-RU" sz="3200" b="1" dirty="0">
                <a:latin typeface="Times New Roman" panose="02020603050405020304" pitchFamily="18" charset="0"/>
                <a:cs typeface="Times New Roman" panose="02020603050405020304" pitchFamily="18" charset="0"/>
              </a:rPr>
              <a:t> </a:t>
            </a:r>
            <a:r>
              <a:rPr lang="ru-RU" sz="3200" b="1" dirty="0" err="1">
                <a:latin typeface="Times New Roman" panose="02020603050405020304" pitchFamily="18" charset="0"/>
                <a:cs typeface="Times New Roman" panose="02020603050405020304" pitchFamily="18" charset="0"/>
              </a:rPr>
              <a:t>қоғам</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өзін</a:t>
            </a:r>
            <a:r>
              <a:rPr lang="ru-RU" sz="3200" dirty="0">
                <a:latin typeface="Times New Roman" panose="02020603050405020304" pitchFamily="18" charset="0"/>
                <a:cs typeface="Times New Roman" panose="02020603050405020304" pitchFamily="18" charset="0"/>
              </a:rPr>
              <a:t> «утопия» </a:t>
            </a:r>
            <a:r>
              <a:rPr lang="ru-RU" sz="3200" dirty="0" err="1">
                <a:latin typeface="Times New Roman" panose="02020603050405020304" pitchFamily="18" charset="0"/>
                <a:cs typeface="Times New Roman" panose="02020603050405020304" pitchFamily="18" charset="0"/>
              </a:rPr>
              <a:t>ұғымымен</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байланыстыру</a:t>
            </a:r>
            <a:r>
              <a:rPr lang="ru-RU" sz="3200" dirty="0">
                <a:latin typeface="Times New Roman" panose="02020603050405020304" pitchFamily="18" charset="0"/>
                <a:cs typeface="Times New Roman" panose="02020603050405020304" pitchFamily="18" charset="0"/>
              </a:rPr>
              <a:t>.</a:t>
            </a:r>
            <a:br>
              <a:rPr lang="ru-RU" sz="3200" dirty="0">
                <a:latin typeface="Times New Roman" panose="02020603050405020304" pitchFamily="18" charset="0"/>
                <a:cs typeface="Times New Roman" panose="02020603050405020304" pitchFamily="18" charset="0"/>
              </a:rPr>
            </a:br>
            <a:endParaRPr lang="ru-RU" sz="3200" dirty="0">
              <a:solidFill>
                <a:schemeClr val="bg1"/>
              </a:solidFill>
            </a:endParaRPr>
          </a:p>
        </p:txBody>
      </p:sp>
      <p:cxnSp>
        <p:nvCxnSpPr>
          <p:cNvPr id="80" name="Straight Connector 79">
            <a:extLst>
              <a:ext uri="{FF2B5EF4-FFF2-40B4-BE49-F238E27FC236}">
                <a16:creationId xmlns:a16="http://schemas.microsoft.com/office/drawing/2014/main" xmlns="" id="{96D07482-83A3-4451-943C-B4696108295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176090" y="4508519"/>
            <a:ext cx="31089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7332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3" descr="Абстрактный красный геометрический рисунок">
            <a:extLst>
              <a:ext uri="{FF2B5EF4-FFF2-40B4-BE49-F238E27FC236}">
                <a16:creationId xmlns:a16="http://schemas.microsoft.com/office/drawing/2014/main" xmlns="" id="{FB612D3A-0072-EEFC-2DF4-D8285FE8E367}"/>
              </a:ext>
            </a:extLst>
          </p:cNvPr>
          <p:cNvPicPr>
            <a:picLocks noChangeAspect="1"/>
          </p:cNvPicPr>
          <p:nvPr/>
        </p:nvPicPr>
        <p:blipFill rotWithShape="1">
          <a:blip r:embed="rId2"/>
          <a:srcRect t="7865" b="7865"/>
          <a:stretch/>
        </p:blipFill>
        <p:spPr>
          <a:xfrm>
            <a:off x="20" y="975"/>
            <a:ext cx="12191980" cy="6858000"/>
          </a:xfrm>
          <a:prstGeom prst="rect">
            <a:avLst/>
          </a:prstGeom>
        </p:spPr>
      </p:pic>
      <p:sp>
        <p:nvSpPr>
          <p:cNvPr id="78" name="Rectangle 77">
            <a:extLst>
              <a:ext uri="{FF2B5EF4-FFF2-40B4-BE49-F238E27FC236}">
                <a16:creationId xmlns:a16="http://schemas.microsoft.com/office/drawing/2014/main" xmlns="" id="{B94BE868-D43F-4940-8CE9-93D953A11A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4992622" y="-341385"/>
            <a:ext cx="6858003" cy="7540754"/>
          </a:xfrm>
          <a:prstGeom prst="rect">
            <a:avLst/>
          </a:prstGeom>
          <a:gradFill flip="none" rotWithShape="1">
            <a:gsLst>
              <a:gs pos="48000">
                <a:schemeClr val="tx1">
                  <a:alpha val="25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ctrTitle"/>
          </p:nvPr>
        </p:nvSpPr>
        <p:spPr>
          <a:xfrm>
            <a:off x="284206" y="247135"/>
            <a:ext cx="11053518" cy="4621427"/>
          </a:xfrm>
        </p:spPr>
        <p:txBody>
          <a:bodyPr anchor="b">
            <a:normAutofit/>
          </a:bodyPr>
          <a:lstStyle/>
          <a:p>
            <a:r>
              <a:rPr lang="kk-KZ" sz="3200" dirty="0">
                <a:latin typeface="Times New Roman" panose="02020603050405020304" pitchFamily="18" charset="0"/>
                <a:cs typeface="Times New Roman" panose="02020603050405020304" pitchFamily="18" charset="0"/>
              </a:rPr>
              <a:t>1. Абсолюттік монархиядан конституциялық </a:t>
            </a:r>
            <a:r>
              <a:rPr lang="kk-KZ" sz="3200" dirty="0" smtClean="0">
                <a:latin typeface="Times New Roman" panose="02020603050405020304" pitchFamily="18" charset="0"/>
                <a:cs typeface="Times New Roman" panose="02020603050405020304" pitchFamily="18" charset="0"/>
              </a:rPr>
              <a:t>монархияға;</a:t>
            </a:r>
            <a:br>
              <a:rPr lang="kk-KZ" sz="3200" dirty="0" smtClean="0">
                <a:latin typeface="Times New Roman" panose="02020603050405020304" pitchFamily="18" charset="0"/>
                <a:cs typeface="Times New Roman" panose="02020603050405020304" pitchFamily="18" charset="0"/>
              </a:rPr>
            </a:br>
            <a:r>
              <a:rPr lang="kk-KZ" sz="3200" dirty="0" smtClean="0">
                <a:latin typeface="Times New Roman" panose="02020603050405020304" pitchFamily="18" charset="0"/>
                <a:cs typeface="Times New Roman" panose="02020603050405020304" pitchFamily="18" charset="0"/>
              </a:rPr>
              <a:t>2</a:t>
            </a:r>
            <a:r>
              <a:rPr lang="kk-KZ" sz="3200" dirty="0">
                <a:latin typeface="Times New Roman" panose="02020603050405020304" pitchFamily="18" charset="0"/>
                <a:cs typeface="Times New Roman" panose="02020603050405020304" pitchFamily="18" charset="0"/>
              </a:rPr>
              <a:t>. Сословиеден </a:t>
            </a:r>
            <a:r>
              <a:rPr lang="kk-KZ" sz="3200" dirty="0" smtClean="0">
                <a:latin typeface="Times New Roman" panose="02020603050405020304" pitchFamily="18" charset="0"/>
                <a:cs typeface="Times New Roman" panose="02020603050405020304" pitchFamily="18" charset="0"/>
              </a:rPr>
              <a:t>теңдікке;</a:t>
            </a:r>
            <a:r>
              <a:rPr lang="kk-KZ" sz="3200" dirty="0">
                <a:latin typeface="Times New Roman" panose="02020603050405020304" pitchFamily="18" charset="0"/>
                <a:cs typeface="Times New Roman" panose="02020603050405020304" pitchFamily="18" charset="0"/>
              </a:rPr>
              <a:t/>
            </a:r>
            <a:br>
              <a:rPr lang="kk-KZ" sz="3200" dirty="0">
                <a:latin typeface="Times New Roman" panose="02020603050405020304" pitchFamily="18" charset="0"/>
                <a:cs typeface="Times New Roman" panose="02020603050405020304" pitchFamily="18" charset="0"/>
              </a:rPr>
            </a:br>
            <a:r>
              <a:rPr lang="kk-KZ" sz="3200" dirty="0" smtClean="0">
                <a:latin typeface="Times New Roman" panose="02020603050405020304" pitchFamily="18" charset="0"/>
                <a:cs typeface="Times New Roman" panose="02020603050405020304" pitchFamily="18" charset="0"/>
              </a:rPr>
              <a:t>3. Самодержавиеден </a:t>
            </a:r>
            <a:r>
              <a:rPr lang="kk-KZ" sz="3200" dirty="0">
                <a:latin typeface="Times New Roman" panose="02020603050405020304" pitchFamily="18" charset="0"/>
                <a:cs typeface="Times New Roman" panose="02020603050405020304" pitchFamily="18" charset="0"/>
              </a:rPr>
              <a:t>бірпартиялық </a:t>
            </a:r>
            <a:r>
              <a:rPr lang="kk-KZ" sz="3200" dirty="0" smtClean="0">
                <a:latin typeface="Times New Roman" panose="02020603050405020304" pitchFamily="18" charset="0"/>
                <a:cs typeface="Times New Roman" panose="02020603050405020304" pitchFamily="18" charset="0"/>
              </a:rPr>
              <a:t>жүйеге;</a:t>
            </a:r>
            <a:br>
              <a:rPr lang="kk-KZ" sz="3200" dirty="0" smtClean="0">
                <a:latin typeface="Times New Roman" panose="02020603050405020304" pitchFamily="18" charset="0"/>
                <a:cs typeface="Times New Roman" panose="02020603050405020304" pitchFamily="18" charset="0"/>
              </a:rPr>
            </a:br>
            <a:r>
              <a:rPr lang="kk-KZ" sz="3200" dirty="0">
                <a:latin typeface="Times New Roman" panose="02020603050405020304" pitchFamily="18" charset="0"/>
                <a:cs typeface="Times New Roman" panose="02020603050405020304" pitchFamily="18" charset="0"/>
              </a:rPr>
              <a:t>4. Оқшаулаудан модернизацияға </a:t>
            </a:r>
            <a:r>
              <a:rPr lang="kk-KZ" sz="3200" dirty="0" smtClean="0">
                <a:latin typeface="Times New Roman" panose="02020603050405020304" pitchFamily="18" charset="0"/>
                <a:cs typeface="Times New Roman" panose="02020603050405020304" pitchFamily="18" charset="0"/>
              </a:rPr>
              <a:t>дейін;</a:t>
            </a:r>
            <a:br>
              <a:rPr lang="kk-KZ" sz="3200" dirty="0" smtClean="0">
                <a:latin typeface="Times New Roman" panose="02020603050405020304" pitchFamily="18" charset="0"/>
                <a:cs typeface="Times New Roman" panose="02020603050405020304" pitchFamily="18" charset="0"/>
              </a:rPr>
            </a:br>
            <a:r>
              <a:rPr lang="kk-KZ" sz="3200" dirty="0" smtClean="0">
                <a:latin typeface="Times New Roman" panose="02020603050405020304" pitchFamily="18" charset="0"/>
                <a:cs typeface="Times New Roman" panose="02020603050405020304" pitchFamily="18" charset="0"/>
              </a:rPr>
              <a:t>5. Окупациядан интеграцияға дейін;</a:t>
            </a:r>
            <a:br>
              <a:rPr lang="kk-KZ" sz="3200" dirty="0" smtClean="0">
                <a:latin typeface="Times New Roman" panose="02020603050405020304" pitchFamily="18" charset="0"/>
                <a:cs typeface="Times New Roman" panose="02020603050405020304" pitchFamily="18" charset="0"/>
              </a:rPr>
            </a:br>
            <a:r>
              <a:rPr lang="kk-KZ" sz="3200" dirty="0" smtClean="0">
                <a:latin typeface="Times New Roman" panose="02020603050405020304" pitchFamily="18" charset="0"/>
                <a:cs typeface="Times New Roman" panose="02020603050405020304" pitchFamily="18" charset="0"/>
              </a:rPr>
              <a:t>6. Құлдықтан өзін-өзі басқаруға дейін;</a:t>
            </a:r>
            <a:br>
              <a:rPr lang="kk-KZ" sz="3200" dirty="0" smtClean="0">
                <a:latin typeface="Times New Roman" panose="02020603050405020304" pitchFamily="18" charset="0"/>
                <a:cs typeface="Times New Roman" panose="02020603050405020304" pitchFamily="18" charset="0"/>
              </a:rPr>
            </a:br>
            <a:r>
              <a:rPr lang="kk-KZ" sz="3200" dirty="0" smtClean="0">
                <a:latin typeface="Times New Roman" panose="02020603050405020304" pitchFamily="18" charset="0"/>
                <a:cs typeface="Times New Roman" panose="02020603050405020304" pitchFamily="18" charset="0"/>
              </a:rPr>
              <a:t>7. Шаһтан аяттолға дейін;</a:t>
            </a:r>
            <a:br>
              <a:rPr lang="kk-KZ" sz="3200" dirty="0" smtClean="0">
                <a:latin typeface="Times New Roman" panose="02020603050405020304" pitchFamily="18" charset="0"/>
                <a:cs typeface="Times New Roman" panose="02020603050405020304" pitchFamily="18" charset="0"/>
              </a:rPr>
            </a:br>
            <a:r>
              <a:rPr lang="kk-KZ" sz="3200" dirty="0" smtClean="0">
                <a:latin typeface="Times New Roman" panose="02020603050405020304" pitchFamily="18" charset="0"/>
                <a:cs typeface="Times New Roman" panose="02020603050405020304" pitchFamily="18" charset="0"/>
              </a:rPr>
              <a:t>8. </a:t>
            </a:r>
            <a:r>
              <a:rPr lang="kk-KZ" sz="3200" dirty="0" smtClean="0">
                <a:latin typeface="Times New Roman" panose="02020603050405020304" pitchFamily="18" charset="0"/>
                <a:cs typeface="Times New Roman" panose="02020603050405020304" pitchFamily="18" charset="0"/>
              </a:rPr>
              <a:t>Социализмнен </a:t>
            </a:r>
            <a:r>
              <a:rPr lang="kk-KZ" sz="3200" dirty="0" smtClean="0">
                <a:latin typeface="Times New Roman" panose="02020603050405020304" pitchFamily="18" charset="0"/>
                <a:cs typeface="Times New Roman" panose="02020603050405020304" pitchFamily="18" charset="0"/>
              </a:rPr>
              <a:t>капитализмге дейін.</a:t>
            </a:r>
            <a:endParaRPr lang="ru-RU" sz="3200" dirty="0">
              <a:solidFill>
                <a:schemeClr val="bg1"/>
              </a:solidFill>
              <a:latin typeface="Times New Roman" panose="02020603050405020304" pitchFamily="18" charset="0"/>
              <a:cs typeface="Times New Roman" panose="02020603050405020304" pitchFamily="18" charset="0"/>
            </a:endParaRPr>
          </a:p>
        </p:txBody>
      </p:sp>
      <p:cxnSp>
        <p:nvCxnSpPr>
          <p:cNvPr id="80" name="Straight Connector 79">
            <a:extLst>
              <a:ext uri="{FF2B5EF4-FFF2-40B4-BE49-F238E27FC236}">
                <a16:creationId xmlns:a16="http://schemas.microsoft.com/office/drawing/2014/main" xmlns="" id="{96D07482-83A3-4451-943C-B4696108295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176090" y="4508519"/>
            <a:ext cx="31089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903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3" descr="Абстрактный красный геометрический рисунок">
            <a:extLst>
              <a:ext uri="{FF2B5EF4-FFF2-40B4-BE49-F238E27FC236}">
                <a16:creationId xmlns:a16="http://schemas.microsoft.com/office/drawing/2014/main" xmlns="" id="{FB612D3A-0072-EEFC-2DF4-D8285FE8E367}"/>
              </a:ext>
            </a:extLst>
          </p:cNvPr>
          <p:cNvPicPr>
            <a:picLocks noChangeAspect="1"/>
          </p:cNvPicPr>
          <p:nvPr/>
        </p:nvPicPr>
        <p:blipFill rotWithShape="1">
          <a:blip r:embed="rId2"/>
          <a:srcRect t="7865" b="7865"/>
          <a:stretch/>
        </p:blipFill>
        <p:spPr>
          <a:xfrm>
            <a:off x="20" y="975"/>
            <a:ext cx="12191980" cy="6858000"/>
          </a:xfrm>
          <a:prstGeom prst="rect">
            <a:avLst/>
          </a:prstGeom>
        </p:spPr>
      </p:pic>
      <p:sp>
        <p:nvSpPr>
          <p:cNvPr id="78" name="Rectangle 77">
            <a:extLst>
              <a:ext uri="{FF2B5EF4-FFF2-40B4-BE49-F238E27FC236}">
                <a16:creationId xmlns:a16="http://schemas.microsoft.com/office/drawing/2014/main" xmlns="" id="{B94BE868-D43F-4940-8CE9-93D953A11A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4992622" y="-341385"/>
            <a:ext cx="6858003" cy="7540754"/>
          </a:xfrm>
          <a:prstGeom prst="rect">
            <a:avLst/>
          </a:prstGeom>
          <a:gradFill flip="none" rotWithShape="1">
            <a:gsLst>
              <a:gs pos="48000">
                <a:schemeClr val="tx1">
                  <a:alpha val="25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ctrTitle"/>
          </p:nvPr>
        </p:nvSpPr>
        <p:spPr>
          <a:xfrm>
            <a:off x="370702" y="247135"/>
            <a:ext cx="10967021" cy="5918887"/>
          </a:xfrm>
        </p:spPr>
        <p:txBody>
          <a:bodyPr anchor="b">
            <a:normAutofit/>
          </a:bodyPr>
          <a:lstStyle/>
          <a:p>
            <a:r>
              <a:rPr lang="kk-KZ" sz="3200" dirty="0">
                <a:latin typeface="Times New Roman" panose="02020603050405020304" pitchFamily="18" charset="0"/>
                <a:cs typeface="Times New Roman" panose="02020603050405020304" pitchFamily="18" charset="0"/>
              </a:rPr>
              <a:t>Революцияның қандай түрлері бар? Түптеп келгенде, маркстік классификацияда революцияның төрт түрі ажыратыла бастады: буржуазиялық, буржуазиялық-демократиялық, халықтық-демократиялық және социалистік (пролетарлық, коммунистік). Ұлт-азаттық революциялар да ерекше түр ретінде көрінеді. Әлеуметтік революциялар қоғам дамуы жолындағы көне кедергілерді жоюға бағытталған</a:t>
            </a:r>
            <a:r>
              <a:rPr lang="kk-KZ" sz="3200" dirty="0" smtClean="0">
                <a:latin typeface="Times New Roman" panose="02020603050405020304" pitchFamily="18" charset="0"/>
                <a:cs typeface="Times New Roman" panose="02020603050405020304" pitchFamily="18" charset="0"/>
              </a:rPr>
              <a:t>.</a:t>
            </a:r>
            <a:br>
              <a:rPr lang="kk-KZ" sz="3200" dirty="0" smtClean="0">
                <a:latin typeface="Times New Roman" panose="02020603050405020304" pitchFamily="18" charset="0"/>
                <a:cs typeface="Times New Roman" panose="02020603050405020304" pitchFamily="18" charset="0"/>
              </a:rPr>
            </a:br>
            <a:r>
              <a:rPr lang="kk-KZ" sz="3200" dirty="0" smtClean="0">
                <a:latin typeface="Times New Roman" panose="02020603050405020304" pitchFamily="18" charset="0"/>
                <a:cs typeface="Times New Roman" panose="02020603050405020304" pitchFamily="18" charset="0"/>
              </a:rPr>
              <a:t>Әлеуметтік </a:t>
            </a:r>
            <a:r>
              <a:rPr lang="kk-KZ" sz="3200" dirty="0">
                <a:latin typeface="Times New Roman" panose="02020603050405020304" pitchFamily="18" charset="0"/>
                <a:cs typeface="Times New Roman" panose="02020603050405020304" pitchFamily="18" charset="0"/>
              </a:rPr>
              <a:t>революциялардың классикалық мысалдары </a:t>
            </a:r>
            <a:r>
              <a:rPr lang="en-US" sz="3200" dirty="0" smtClean="0">
                <a:latin typeface="Times New Roman" panose="02020603050405020304" pitchFamily="18" charset="0"/>
                <a:cs typeface="Times New Roman" panose="02020603050405020304" pitchFamily="18" charset="0"/>
              </a:rPr>
              <a:t>XYII</a:t>
            </a:r>
            <a:r>
              <a:rPr lang="kk-KZ" sz="3200" dirty="0" smtClean="0">
                <a:latin typeface="Times New Roman" panose="02020603050405020304" pitchFamily="18" charset="0"/>
                <a:cs typeface="Times New Roman" panose="02020603050405020304" pitchFamily="18" charset="0"/>
              </a:rPr>
              <a:t> </a:t>
            </a:r>
            <a:r>
              <a:rPr lang="kk-KZ" sz="3200" dirty="0">
                <a:latin typeface="Times New Roman" panose="02020603050405020304" pitchFamily="18" charset="0"/>
                <a:cs typeface="Times New Roman" panose="02020603050405020304" pitchFamily="18" charset="0"/>
              </a:rPr>
              <a:t>ғасырдағы ұлы ағылшын революциясы және </a:t>
            </a:r>
            <a:r>
              <a:rPr lang="en-US" sz="3200" dirty="0" smtClean="0">
                <a:latin typeface="Times New Roman" panose="02020603050405020304" pitchFamily="18" charset="0"/>
                <a:cs typeface="Times New Roman" panose="02020603050405020304" pitchFamily="18" charset="0"/>
              </a:rPr>
              <a:t>XYIII</a:t>
            </a:r>
            <a:r>
              <a:rPr lang="kk-KZ" sz="3200" dirty="0" smtClean="0">
                <a:latin typeface="Times New Roman" panose="02020603050405020304" pitchFamily="18" charset="0"/>
                <a:cs typeface="Times New Roman" panose="02020603050405020304" pitchFamily="18" charset="0"/>
              </a:rPr>
              <a:t> </a:t>
            </a:r>
            <a:r>
              <a:rPr lang="kk-KZ" sz="3200" dirty="0">
                <a:latin typeface="Times New Roman" panose="02020603050405020304" pitchFamily="18" charset="0"/>
                <a:cs typeface="Times New Roman" panose="02020603050405020304" pitchFamily="18" charset="0"/>
              </a:rPr>
              <a:t>ғасырдағы Ұлы француз революциясы деп аталады</a:t>
            </a:r>
            <a:r>
              <a:rPr lang="kk-KZ" sz="3200" dirty="0" smtClean="0">
                <a:latin typeface="Times New Roman" panose="02020603050405020304" pitchFamily="18" charset="0"/>
                <a:cs typeface="Times New Roman" panose="02020603050405020304" pitchFamily="18" charset="0"/>
              </a:rPr>
              <a:t>.</a:t>
            </a:r>
            <a:endParaRPr lang="ru-RU" sz="3200" dirty="0">
              <a:solidFill>
                <a:schemeClr val="bg1"/>
              </a:solidFill>
              <a:latin typeface="Times New Roman" panose="02020603050405020304" pitchFamily="18" charset="0"/>
              <a:cs typeface="Times New Roman" panose="02020603050405020304" pitchFamily="18" charset="0"/>
            </a:endParaRPr>
          </a:p>
        </p:txBody>
      </p:sp>
      <p:cxnSp>
        <p:nvCxnSpPr>
          <p:cNvPr id="80" name="Straight Connector 79">
            <a:extLst>
              <a:ext uri="{FF2B5EF4-FFF2-40B4-BE49-F238E27FC236}">
                <a16:creationId xmlns:a16="http://schemas.microsoft.com/office/drawing/2014/main" xmlns="" id="{96D07482-83A3-4451-943C-B4696108295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176090" y="4508519"/>
            <a:ext cx="31089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0192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VTI">
  <a:themeElements>
    <a:clrScheme name="AnalogousFromLightSeedRightStep">
      <a:dk1>
        <a:srgbClr val="000000"/>
      </a:dk1>
      <a:lt1>
        <a:srgbClr val="FFFFFF"/>
      </a:lt1>
      <a:dk2>
        <a:srgbClr val="412429"/>
      </a:dk2>
      <a:lt2>
        <a:srgbClr val="E5E8E2"/>
      </a:lt2>
      <a:accent1>
        <a:srgbClr val="B67CE0"/>
      </a:accent1>
      <a:accent2>
        <a:srgbClr val="D95FD9"/>
      </a:accent2>
      <a:accent3>
        <a:srgbClr val="E07CB7"/>
      </a:accent3>
      <a:accent4>
        <a:srgbClr val="D95F74"/>
      </a:accent4>
      <a:accent5>
        <a:srgbClr val="DE8F74"/>
      </a:accent5>
      <a:accent6>
        <a:srgbClr val="C59D4F"/>
      </a:accent6>
      <a:hlink>
        <a:srgbClr val="6C8C55"/>
      </a:hlink>
      <a:folHlink>
        <a:srgbClr val="7F7F7F"/>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Документ" ma:contentTypeID="0x010100E2BCE97ABBDE5F4AA45C93A9D517A91E" ma:contentTypeVersion="5" ma:contentTypeDescription="Создание документа." ma:contentTypeScope="" ma:versionID="d96ea21b06c8175c7889a90b45d03e0d">
  <xsd:schema xmlns:xsd="http://www.w3.org/2001/XMLSchema" xmlns:xs="http://www.w3.org/2001/XMLSchema" xmlns:p="http://schemas.microsoft.com/office/2006/metadata/properties" xmlns:ns2="8e581a04-dec2-4c74-bcdf-17bd6cd87295" targetNamespace="http://schemas.microsoft.com/office/2006/metadata/properties" ma:root="true" ma:fieldsID="96051a2cd40091403dccb4dd4eb7df04" ns2:_="">
    <xsd:import namespace="8e581a04-dec2-4c74-bcdf-17bd6cd8729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581a04-dec2-4c74-bcdf-17bd6cd872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46492C-4574-48C8-82DC-C663BED997A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10DE5A0-006B-4DF0-A985-3AB1A2FC09DE}">
  <ds:schemaRefs>
    <ds:schemaRef ds:uri="http://schemas.microsoft.com/sharepoint/v3/contenttype/forms"/>
  </ds:schemaRefs>
</ds:datastoreItem>
</file>

<file path=customXml/itemProps3.xml><?xml version="1.0" encoding="utf-8"?>
<ds:datastoreItem xmlns:ds="http://schemas.openxmlformats.org/officeDocument/2006/customXml" ds:itemID="{9E349DE8-6A81-43BB-9671-8B1B15907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581a04-dec2-4c74-bcdf-17bd6cd872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270</TotalTime>
  <Words>98</Words>
  <Application>Microsoft Office PowerPoint</Application>
  <PresentationFormat>Произвольный</PresentationFormat>
  <Paragraphs>6</Paragraphs>
  <Slides>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5</vt:i4>
      </vt:variant>
    </vt:vector>
  </HeadingPairs>
  <TitlesOfParts>
    <vt:vector size="6" baseType="lpstr">
      <vt:lpstr>RetrospectVTI</vt:lpstr>
      <vt:lpstr>Пән атауы: Кәсіби қазақ тілі - Рухани жаңғыру.  Дәріс: Қазақстанның революциялық емес, эволюциялық дамуын тарихи сараптау. </vt:lpstr>
      <vt:lpstr> Революция дегеніміз не?           Революция - бұл ұйымдастырылған, массивті, қарқынды, кенеттен әлеуметтік өзгеріс және әдетте зорлық-зомбылықтан босатылмайды саяси, үкіметтік немесе экономикалық жүйені өзгерту.  Латын тілінен шыққан төңкеріс,  -  Революция «мазасыздық», «дүрбелең» немесе «дүрбелең» синонимі ретінде қолданылады, ал екінші жағынан «өзгеріс», «жаңарту» немесе «авангард» ретінде қолданылады, сондықтан оның мәні тарихтың жағына байланысты. революция. Арасындағы айырмашылық революция және бүлік, әлеуметтік ғылымдар мен саяси ғылымдар шеңберінде бұл революция міндетті түрде нақты және жалпы түбегейлі және терең өзгерісті білдіреді, ал бүлік ұйымдастырылмаған және бүлік адамның маңызды сипаттамасы ретінде сипатталады. -  Ежелгі гректердің пікірінше, Платон мен Аристотель сияқты орта ғасырларға дейін революция құндылықтар жүйесінің, адамгершілік және діни негіздерінің ыдырауы мен белгісіздігінің болдырмайтын салдары ретінде қарастырылды.   </vt:lpstr>
      <vt:lpstr>Біз Ренессанс кезеңіне енген кезде ғана қазіргі революциялық ой басталады. Ағылшын Джон Милтон (1608 - 1674) революцияны алғашқылардың бірі болып қарастырды: - Дағды өз әлеуетін іске асыруға қоғамның және - құқық қатыгез тирандардан қорғану үшін.  Милтон революцияны жол деп қабылдады бостандыққа жету үшін қоғам өзін «утопия» ұғымымен байланыстыру. </vt:lpstr>
      <vt:lpstr>1. Абсолюттік монархиядан конституциялық монархияға; 2. Сословиеден теңдікке; 3. Самодержавиеден бірпартиялық жүйеге; 4. Оқшаулаудан модернизацияға дейін; 5. Окупациядан интеграцияға дейін; 6. Құлдықтан өзін-өзі басқаруға дейін; 7. Шаһтан аяттолға дейін; 8. Социализмнен капитализмге дейін.</vt:lpstr>
      <vt:lpstr>Революцияның қандай түрлері бар? Түптеп келгенде, маркстік классификацияда революцияның төрт түрі ажыратыла бастады: буржуазиялық, буржуазиялық-демократиялық, халықтық-демократиялық және социалистік (пролетарлық, коммунистік). Ұлт-азаттық революциялар да ерекше түр ретінде көрінеді. Әлеуметтік революциялар қоғам дамуы жолындағы көне кедергілерді жоюға бағытталған. Әлеуметтік революциялардың классикалық мысалдары XYII ғасырдағы ұлы ағылшын революциясы және XYIII ғасырдағы Ұлы француз революциясы деп аталады.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gul</cp:lastModifiedBy>
  <cp:revision>25</cp:revision>
  <dcterms:created xsi:type="dcterms:W3CDTF">2022-04-17T16:27:29Z</dcterms:created>
  <dcterms:modified xsi:type="dcterms:W3CDTF">2022-04-19T14:37:09Z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0x010100E2BCE97ABBDE5F4AA45C93A9D517A91E</vt:lpwstr>
  </property>
</Properties>
</file>