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4"/>
  </p:sldMasterIdLst>
  <p:sldIdLst>
    <p:sldId id="256" r:id="rId5"/>
    <p:sldId id="257" r:id="rId6"/>
    <p:sldId id="258" r:id="rId7"/>
    <p:sldId id="259" r:id="rId8"/>
    <p:sldId id="262" r:id="rId9"/>
    <p:sldId id="265" r:id="rId10"/>
    <p:sldId id="264" r:id="rId11"/>
    <p:sldId id="260" r:id="rId12"/>
    <p:sldId id="263" r:id="rId13"/>
    <p:sldId id="261" r:id="rId14"/>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63C3FF8-5B38-4A87-A2C0-E1E1AC3832F7}" v="3" dt="2022-02-01T15:48:40.571"/>
    <p1510:client id="{BADA06D8-DB6C-4318-8CE9-0856A3808F21}" v="2" dt="2022-02-28T15:32:34.754"/>
    <p1510:client id="{C44F755D-F0AE-401A-975C-DFA4498F1EBC}" v="3" dt="2022-01-31T10:49:11.28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2" autoAdjust="0"/>
    <p:restoredTop sz="94660"/>
  </p:normalViewPr>
  <p:slideViewPr>
    <p:cSldViewPr snapToGrid="0">
      <p:cViewPr>
        <p:scale>
          <a:sx n="77" d="100"/>
          <a:sy n="77" d="100"/>
        </p:scale>
        <p:origin x="-378"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19"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ua A. Kanatova" userId="S::a_kanatova@kbtu.kz::ada4ba82-7bf1-4f50-a281-2bce28843ace" providerId="AD" clId="Web-{163C3FF8-5B38-4A87-A2C0-E1E1AC3832F7}"/>
    <pc:docChg chg="modSld">
      <pc:chgData name="Alua A. Kanatova" userId="S::a_kanatova@kbtu.kz::ada4ba82-7bf1-4f50-a281-2bce28843ace" providerId="AD" clId="Web-{163C3FF8-5B38-4A87-A2C0-E1E1AC3832F7}" dt="2022-02-01T15:48:40.571" v="2" actId="14100"/>
      <pc:docMkLst>
        <pc:docMk/>
      </pc:docMkLst>
      <pc:sldChg chg="modSp">
        <pc:chgData name="Alua A. Kanatova" userId="S::a_kanatova@kbtu.kz::ada4ba82-7bf1-4f50-a281-2bce28843ace" providerId="AD" clId="Web-{163C3FF8-5B38-4A87-A2C0-E1E1AC3832F7}" dt="2022-02-01T15:48:40.571" v="2" actId="14100"/>
        <pc:sldMkLst>
          <pc:docMk/>
          <pc:sldMk cId="2307411373" sldId="261"/>
        </pc:sldMkLst>
        <pc:spChg chg="mod">
          <ac:chgData name="Alua A. Kanatova" userId="S::a_kanatova@kbtu.kz::ada4ba82-7bf1-4f50-a281-2bce28843ace" providerId="AD" clId="Web-{163C3FF8-5B38-4A87-A2C0-E1E1AC3832F7}" dt="2022-02-01T15:48:40.571" v="2" actId="14100"/>
          <ac:spMkLst>
            <pc:docMk/>
            <pc:sldMk cId="2307411373" sldId="261"/>
            <ac:spMk id="2" creationId="{00000000-0000-0000-0000-000000000000}"/>
          </ac:spMkLst>
        </pc:spChg>
        <pc:picChg chg="mod">
          <ac:chgData name="Alua A. Kanatova" userId="S::a_kanatova@kbtu.kz::ada4ba82-7bf1-4f50-a281-2bce28843ace" providerId="AD" clId="Web-{163C3FF8-5B38-4A87-A2C0-E1E1AC3832F7}" dt="2022-02-01T15:31:34.265" v="1" actId="14100"/>
          <ac:picMkLst>
            <pc:docMk/>
            <pc:sldMk cId="2307411373" sldId="261"/>
            <ac:picMk id="37" creationId="{10600770-7BF8-4253-A38F-0C45C4EA0F0A}"/>
          </ac:picMkLst>
        </pc:picChg>
      </pc:sldChg>
    </pc:docChg>
  </pc:docChgLst>
  <pc:docChgLst>
    <pc:chgData name="Zhibek E. Bakhitova" userId="S::z_bakhitova@kbtu.kz::71cfed4b-c78b-4c3e-b0cc-9e1998d5164c" providerId="AD" clId="Web-{BADA06D8-DB6C-4318-8CE9-0856A3808F21}"/>
    <pc:docChg chg="modSld">
      <pc:chgData name="Zhibek E. Bakhitova" userId="S::z_bakhitova@kbtu.kz::71cfed4b-c78b-4c3e-b0cc-9e1998d5164c" providerId="AD" clId="Web-{BADA06D8-DB6C-4318-8CE9-0856A3808F21}" dt="2022-02-28T15:32:34.754" v="1" actId="1076"/>
      <pc:docMkLst>
        <pc:docMk/>
      </pc:docMkLst>
      <pc:sldChg chg="modSp">
        <pc:chgData name="Zhibek E. Bakhitova" userId="S::z_bakhitova@kbtu.kz::71cfed4b-c78b-4c3e-b0cc-9e1998d5164c" providerId="AD" clId="Web-{BADA06D8-DB6C-4318-8CE9-0856A3808F21}" dt="2022-02-28T15:32:34.754" v="1" actId="1076"/>
        <pc:sldMkLst>
          <pc:docMk/>
          <pc:sldMk cId="2307411373" sldId="261"/>
        </pc:sldMkLst>
        <pc:picChg chg="mod">
          <ac:chgData name="Zhibek E. Bakhitova" userId="S::z_bakhitova@kbtu.kz::71cfed4b-c78b-4c3e-b0cc-9e1998d5164c" providerId="AD" clId="Web-{BADA06D8-DB6C-4318-8CE9-0856A3808F21}" dt="2022-02-28T15:32:34.754" v="1" actId="1076"/>
          <ac:picMkLst>
            <pc:docMk/>
            <pc:sldMk cId="2307411373" sldId="261"/>
            <ac:picMk id="37" creationId="{10600770-7BF8-4253-A38F-0C45C4EA0F0A}"/>
          </ac:picMkLst>
        </pc:picChg>
      </pc:sldChg>
    </pc:docChg>
  </pc:docChgLst>
  <pc:docChgLst>
    <pc:chgData name="Elьmira T. Teleuova" userId="S::e.teleuova@kbtu.kz::4b0dde09-8929-4126-9588-189baf85d1cf" providerId="AD" clId="Web-{C44F755D-F0AE-401A-975C-DFA4498F1EBC}"/>
    <pc:docChg chg="addSld modSld addMainMaster delMainMaster">
      <pc:chgData name="Elьmira T. Teleuova" userId="S::e.teleuova@kbtu.kz::4b0dde09-8929-4126-9588-189baf85d1cf" providerId="AD" clId="Web-{C44F755D-F0AE-401A-975C-DFA4498F1EBC}" dt="2022-01-31T10:49:11.288" v="7"/>
      <pc:docMkLst>
        <pc:docMk/>
      </pc:docMkLst>
      <pc:sldChg chg="addSp delSp modSp mod setBg modClrScheme setClrOvrMap chgLayout">
        <pc:chgData name="Elьmira T. Teleuova" userId="S::e.teleuova@kbtu.kz::4b0dde09-8929-4126-9588-189baf85d1cf" providerId="AD" clId="Web-{C44F755D-F0AE-401A-975C-DFA4498F1EBC}" dt="2022-01-31T10:48:31.474" v="4"/>
        <pc:sldMkLst>
          <pc:docMk/>
          <pc:sldMk cId="1351651579" sldId="256"/>
        </pc:sldMkLst>
        <pc:spChg chg="mod">
          <ac:chgData name="Elьmira T. Teleuova" userId="S::e.teleuova@kbtu.kz::4b0dde09-8929-4126-9588-189baf85d1cf" providerId="AD" clId="Web-{C44F755D-F0AE-401A-975C-DFA4498F1EBC}" dt="2022-01-31T10:48:31.474" v="4"/>
          <ac:spMkLst>
            <pc:docMk/>
            <pc:sldMk cId="1351651579" sldId="256"/>
            <ac:spMk id="2" creationId="{00000000-0000-0000-0000-000000000000}"/>
          </ac:spMkLst>
        </pc:spChg>
        <pc:spChg chg="mod">
          <ac:chgData name="Elьmira T. Teleuova" userId="S::e.teleuova@kbtu.kz::4b0dde09-8929-4126-9588-189baf85d1cf" providerId="AD" clId="Web-{C44F755D-F0AE-401A-975C-DFA4498F1EBC}" dt="2022-01-31T10:48:31.474" v="4"/>
          <ac:spMkLst>
            <pc:docMk/>
            <pc:sldMk cId="1351651579" sldId="256"/>
            <ac:spMk id="3" creationId="{00000000-0000-0000-0000-000000000000}"/>
          </ac:spMkLst>
        </pc:spChg>
        <pc:spChg chg="add del">
          <ac:chgData name="Elьmira T. Teleuova" userId="S::e.teleuova@kbtu.kz::4b0dde09-8929-4126-9588-189baf85d1cf" providerId="AD" clId="Web-{C44F755D-F0AE-401A-975C-DFA4498F1EBC}" dt="2022-01-31T10:48:06.708" v="1"/>
          <ac:spMkLst>
            <pc:docMk/>
            <pc:sldMk cId="1351651579" sldId="256"/>
            <ac:spMk id="9" creationId="{6DA65B90-7B06-4499-91BA-CDDD36132481}"/>
          </ac:spMkLst>
        </pc:spChg>
        <pc:spChg chg="add del">
          <ac:chgData name="Elьmira T. Teleuova" userId="S::e.teleuova@kbtu.kz::4b0dde09-8929-4126-9588-189baf85d1cf" providerId="AD" clId="Web-{C44F755D-F0AE-401A-975C-DFA4498F1EBC}" dt="2022-01-31T10:48:06.708" v="1"/>
          <ac:spMkLst>
            <pc:docMk/>
            <pc:sldMk cId="1351651579" sldId="256"/>
            <ac:spMk id="11" creationId="{E99D7AAF-4170-4D21-AB6C-605F6F100C2E}"/>
          </ac:spMkLst>
        </pc:spChg>
        <pc:spChg chg="add del">
          <ac:chgData name="Elьmira T. Teleuova" userId="S::e.teleuova@kbtu.kz::4b0dde09-8929-4126-9588-189baf85d1cf" providerId="AD" clId="Web-{C44F755D-F0AE-401A-975C-DFA4498F1EBC}" dt="2022-01-31T10:48:06.708" v="1"/>
          <ac:spMkLst>
            <pc:docMk/>
            <pc:sldMk cId="1351651579" sldId="256"/>
            <ac:spMk id="13" creationId="{9502469D-C562-48E3-ABA2-3CFA55C52684}"/>
          </ac:spMkLst>
        </pc:spChg>
        <pc:spChg chg="add del">
          <ac:chgData name="Elьmira T. Teleuova" userId="S::e.teleuova@kbtu.kz::4b0dde09-8929-4126-9588-189baf85d1cf" providerId="AD" clId="Web-{C44F755D-F0AE-401A-975C-DFA4498F1EBC}" dt="2022-01-31T10:48:31.427" v="3"/>
          <ac:spMkLst>
            <pc:docMk/>
            <pc:sldMk cId="1351651579" sldId="256"/>
            <ac:spMk id="22" creationId="{EB9B5A19-3592-48E2-BC31-90E092BD68E1}"/>
          </ac:spMkLst>
        </pc:spChg>
        <pc:spChg chg="add del">
          <ac:chgData name="Elьmira T. Teleuova" userId="S::e.teleuova@kbtu.kz::4b0dde09-8929-4126-9588-189baf85d1cf" providerId="AD" clId="Web-{C44F755D-F0AE-401A-975C-DFA4498F1EBC}" dt="2022-01-31T10:48:31.427" v="3"/>
          <ac:spMkLst>
            <pc:docMk/>
            <pc:sldMk cId="1351651579" sldId="256"/>
            <ac:spMk id="23" creationId="{DD99E1B6-CBC4-4306-9DFC-847D6D135208}"/>
          </ac:spMkLst>
        </pc:spChg>
        <pc:spChg chg="add">
          <ac:chgData name="Elьmira T. Teleuova" userId="S::e.teleuova@kbtu.kz::4b0dde09-8929-4126-9588-189baf85d1cf" providerId="AD" clId="Web-{C44F755D-F0AE-401A-975C-DFA4498F1EBC}" dt="2022-01-31T10:48:31.474" v="4"/>
          <ac:spMkLst>
            <pc:docMk/>
            <pc:sldMk cId="1351651579" sldId="256"/>
            <ac:spMk id="35" creationId="{6DA65B90-7B06-4499-91BA-CDDD36132481}"/>
          </ac:spMkLst>
        </pc:spChg>
        <pc:spChg chg="add">
          <ac:chgData name="Elьmira T. Teleuova" userId="S::e.teleuova@kbtu.kz::4b0dde09-8929-4126-9588-189baf85d1cf" providerId="AD" clId="Web-{C44F755D-F0AE-401A-975C-DFA4498F1EBC}" dt="2022-01-31T10:48:31.474" v="4"/>
          <ac:spMkLst>
            <pc:docMk/>
            <pc:sldMk cId="1351651579" sldId="256"/>
            <ac:spMk id="36" creationId="{E99D7AAF-4170-4D21-AB6C-605F6F100C2E}"/>
          </ac:spMkLst>
        </pc:spChg>
        <pc:spChg chg="add">
          <ac:chgData name="Elьmira T. Teleuova" userId="S::e.teleuova@kbtu.kz::4b0dde09-8929-4126-9588-189baf85d1cf" providerId="AD" clId="Web-{C44F755D-F0AE-401A-975C-DFA4498F1EBC}" dt="2022-01-31T10:48:31.474" v="4"/>
          <ac:spMkLst>
            <pc:docMk/>
            <pc:sldMk cId="1351651579" sldId="256"/>
            <ac:spMk id="38" creationId="{9502469D-C562-48E3-ABA2-3CFA55C52684}"/>
          </ac:spMkLst>
        </pc:spChg>
        <pc:grpChg chg="add del">
          <ac:chgData name="Elьmira T. Teleuova" userId="S::e.teleuova@kbtu.kz::4b0dde09-8929-4126-9588-189baf85d1cf" providerId="AD" clId="Web-{C44F755D-F0AE-401A-975C-DFA4498F1EBC}" dt="2022-01-31T10:48:31.427" v="3"/>
          <ac:grpSpMkLst>
            <pc:docMk/>
            <pc:sldMk cId="1351651579" sldId="256"/>
            <ac:grpSpMk id="24" creationId="{E2548C40-4C00-4E91-BFA6-84B4D66225A4}"/>
          </ac:grpSpMkLst>
        </pc:grpChg>
        <pc:grpChg chg="add del">
          <ac:chgData name="Elьmira T. Teleuova" userId="S::e.teleuova@kbtu.kz::4b0dde09-8929-4126-9588-189baf85d1cf" providerId="AD" clId="Web-{C44F755D-F0AE-401A-975C-DFA4498F1EBC}" dt="2022-01-31T10:48:31.427" v="3"/>
          <ac:grpSpMkLst>
            <pc:docMk/>
            <pc:sldMk cId="1351651579" sldId="256"/>
            <ac:grpSpMk id="25" creationId="{3C16EB93-E299-481D-A004-769603D375CE}"/>
          </ac:grpSpMkLst>
        </pc:grpChg>
        <pc:picChg chg="add del">
          <ac:chgData name="Elьmira T. Teleuova" userId="S::e.teleuova@kbtu.kz::4b0dde09-8929-4126-9588-189baf85d1cf" providerId="AD" clId="Web-{C44F755D-F0AE-401A-975C-DFA4498F1EBC}" dt="2022-01-31T10:48:06.708" v="1"/>
          <ac:picMkLst>
            <pc:docMk/>
            <pc:sldMk cId="1351651579" sldId="256"/>
            <ac:picMk id="4" creationId="{10600770-7BF8-4253-A38F-0C45C4EA0F0A}"/>
          </ac:picMkLst>
        </pc:picChg>
        <pc:picChg chg="add del">
          <ac:chgData name="Elьmira T. Teleuova" userId="S::e.teleuova@kbtu.kz::4b0dde09-8929-4126-9588-189baf85d1cf" providerId="AD" clId="Web-{C44F755D-F0AE-401A-975C-DFA4498F1EBC}" dt="2022-01-31T10:48:31.427" v="3"/>
          <ac:picMkLst>
            <pc:docMk/>
            <pc:sldMk cId="1351651579" sldId="256"/>
            <ac:picMk id="33" creationId="{C987AF45-5488-4CBD-A9EE-316365A8F1A8}"/>
          </ac:picMkLst>
        </pc:picChg>
        <pc:picChg chg="add">
          <ac:chgData name="Elьmira T. Teleuova" userId="S::e.teleuova@kbtu.kz::4b0dde09-8929-4126-9588-189baf85d1cf" providerId="AD" clId="Web-{C44F755D-F0AE-401A-975C-DFA4498F1EBC}" dt="2022-01-31T10:48:31.474" v="4"/>
          <ac:picMkLst>
            <pc:docMk/>
            <pc:sldMk cId="1351651579" sldId="256"/>
            <ac:picMk id="37" creationId="{10600770-7BF8-4253-A38F-0C45C4EA0F0A}"/>
          </ac:picMkLst>
        </pc:picChg>
        <pc:cxnChg chg="add del">
          <ac:chgData name="Elьmira T. Teleuova" userId="S::e.teleuova@kbtu.kz::4b0dde09-8929-4126-9588-189baf85d1cf" providerId="AD" clId="Web-{C44F755D-F0AE-401A-975C-DFA4498F1EBC}" dt="2022-01-31T10:48:06.708" v="1"/>
          <ac:cxnSpMkLst>
            <pc:docMk/>
            <pc:sldMk cId="1351651579" sldId="256"/>
            <ac:cxnSpMk id="15" creationId="{4D594499-F983-4364-8ABC-5BCDC2E906BF}"/>
          </ac:cxnSpMkLst>
        </pc:cxnChg>
        <pc:cxnChg chg="add del">
          <ac:chgData name="Elьmira T. Teleuova" userId="S::e.teleuova@kbtu.kz::4b0dde09-8929-4126-9588-189baf85d1cf" providerId="AD" clId="Web-{C44F755D-F0AE-401A-975C-DFA4498F1EBC}" dt="2022-01-31T10:48:06.708" v="1"/>
          <ac:cxnSpMkLst>
            <pc:docMk/>
            <pc:sldMk cId="1351651579" sldId="256"/>
            <ac:cxnSpMk id="17" creationId="{752928D3-58AB-4E4F-A2E6-74A3B341C3A2}"/>
          </ac:cxnSpMkLst>
        </pc:cxnChg>
        <pc:cxnChg chg="add del">
          <ac:chgData name="Elьmira T. Teleuova" userId="S::e.teleuova@kbtu.kz::4b0dde09-8929-4126-9588-189baf85d1cf" providerId="AD" clId="Web-{C44F755D-F0AE-401A-975C-DFA4498F1EBC}" dt="2022-01-31T10:48:06.708" v="1"/>
          <ac:cxnSpMkLst>
            <pc:docMk/>
            <pc:sldMk cId="1351651579" sldId="256"/>
            <ac:cxnSpMk id="19" creationId="{6D4C177C-581F-4CC8-A686-0B6D25DC6A70}"/>
          </ac:cxnSpMkLst>
        </pc:cxnChg>
        <pc:cxnChg chg="add">
          <ac:chgData name="Elьmira T. Teleuova" userId="S::e.teleuova@kbtu.kz::4b0dde09-8929-4126-9588-189baf85d1cf" providerId="AD" clId="Web-{C44F755D-F0AE-401A-975C-DFA4498F1EBC}" dt="2022-01-31T10:48:31.474" v="4"/>
          <ac:cxnSpMkLst>
            <pc:docMk/>
            <pc:sldMk cId="1351651579" sldId="256"/>
            <ac:cxnSpMk id="39" creationId="{4D594499-F983-4364-8ABC-5BCDC2E906BF}"/>
          </ac:cxnSpMkLst>
        </pc:cxnChg>
        <pc:cxnChg chg="add">
          <ac:chgData name="Elьmira T. Teleuova" userId="S::e.teleuova@kbtu.kz::4b0dde09-8929-4126-9588-189baf85d1cf" providerId="AD" clId="Web-{C44F755D-F0AE-401A-975C-DFA4498F1EBC}" dt="2022-01-31T10:48:31.474" v="4"/>
          <ac:cxnSpMkLst>
            <pc:docMk/>
            <pc:sldMk cId="1351651579" sldId="256"/>
            <ac:cxnSpMk id="40" creationId="{752928D3-58AB-4E4F-A2E6-74A3B341C3A2}"/>
          </ac:cxnSpMkLst>
        </pc:cxnChg>
        <pc:cxnChg chg="add">
          <ac:chgData name="Elьmira T. Teleuova" userId="S::e.teleuova@kbtu.kz::4b0dde09-8929-4126-9588-189baf85d1cf" providerId="AD" clId="Web-{C44F755D-F0AE-401A-975C-DFA4498F1EBC}" dt="2022-01-31T10:48:31.474" v="4"/>
          <ac:cxnSpMkLst>
            <pc:docMk/>
            <pc:sldMk cId="1351651579" sldId="256"/>
            <ac:cxnSpMk id="41" creationId="{6D4C177C-581F-4CC8-A686-0B6D25DC6A70}"/>
          </ac:cxnSpMkLst>
        </pc:cxnChg>
      </pc:sldChg>
      <pc:sldChg chg="new">
        <pc:chgData name="Elьmira T. Teleuova" userId="S::e.teleuova@kbtu.kz::4b0dde09-8929-4126-9588-189baf85d1cf" providerId="AD" clId="Web-{C44F755D-F0AE-401A-975C-DFA4498F1EBC}" dt="2022-01-31T10:48:38.256" v="5"/>
        <pc:sldMkLst>
          <pc:docMk/>
          <pc:sldMk cId="644273379" sldId="257"/>
        </pc:sldMkLst>
      </pc:sldChg>
      <pc:sldChg chg="new">
        <pc:chgData name="Elьmira T. Teleuova" userId="S::e.teleuova@kbtu.kz::4b0dde09-8929-4126-9588-189baf85d1cf" providerId="AD" clId="Web-{C44F755D-F0AE-401A-975C-DFA4498F1EBC}" dt="2022-01-31T10:48:58.850" v="6"/>
        <pc:sldMkLst>
          <pc:docMk/>
          <pc:sldMk cId="791866831" sldId="258"/>
        </pc:sldMkLst>
      </pc:sldChg>
      <pc:sldChg chg="new">
        <pc:chgData name="Elьmira T. Teleuova" userId="S::e.teleuova@kbtu.kz::4b0dde09-8929-4126-9588-189baf85d1cf" providerId="AD" clId="Web-{C44F755D-F0AE-401A-975C-DFA4498F1EBC}" dt="2022-01-31T10:49:11.288" v="7"/>
        <pc:sldMkLst>
          <pc:docMk/>
          <pc:sldMk cId="2652448600" sldId="259"/>
        </pc:sldMkLst>
      </pc:sldChg>
      <pc:sldMasterChg chg="add del addSldLayout delSldLayout">
        <pc:chgData name="Elьmira T. Teleuova" userId="S::e.teleuova@kbtu.kz::4b0dde09-8929-4126-9588-189baf85d1cf" providerId="AD" clId="Web-{C44F755D-F0AE-401A-975C-DFA4498F1EBC}" dt="2022-01-31T10:48:31.474" v="4"/>
        <pc:sldMasterMkLst>
          <pc:docMk/>
          <pc:sldMasterMk cId="3154979492" sldId="2147483648"/>
        </pc:sldMasterMkLst>
        <pc:sldLayoutChg chg="add del">
          <pc:chgData name="Elьmira T. Teleuova" userId="S::e.teleuova@kbtu.kz::4b0dde09-8929-4126-9588-189baf85d1cf" providerId="AD" clId="Web-{C44F755D-F0AE-401A-975C-DFA4498F1EBC}" dt="2022-01-31T10:48:31.474" v="4"/>
          <pc:sldLayoutMkLst>
            <pc:docMk/>
            <pc:sldMasterMk cId="3154979492" sldId="2147483648"/>
            <pc:sldLayoutMk cId="161079921" sldId="2147483649"/>
          </pc:sldLayoutMkLst>
        </pc:sldLayoutChg>
        <pc:sldLayoutChg chg="add del">
          <pc:chgData name="Elьmira T. Teleuova" userId="S::e.teleuova@kbtu.kz::4b0dde09-8929-4126-9588-189baf85d1cf" providerId="AD" clId="Web-{C44F755D-F0AE-401A-975C-DFA4498F1EBC}" dt="2022-01-31T10:48:31.474" v="4"/>
          <pc:sldLayoutMkLst>
            <pc:docMk/>
            <pc:sldMasterMk cId="3154979492" sldId="2147483648"/>
            <pc:sldLayoutMk cId="2703711724" sldId="2147483650"/>
          </pc:sldLayoutMkLst>
        </pc:sldLayoutChg>
        <pc:sldLayoutChg chg="add del">
          <pc:chgData name="Elьmira T. Teleuova" userId="S::e.teleuova@kbtu.kz::4b0dde09-8929-4126-9588-189baf85d1cf" providerId="AD" clId="Web-{C44F755D-F0AE-401A-975C-DFA4498F1EBC}" dt="2022-01-31T10:48:31.474" v="4"/>
          <pc:sldLayoutMkLst>
            <pc:docMk/>
            <pc:sldMasterMk cId="3154979492" sldId="2147483648"/>
            <pc:sldLayoutMk cId="4076369896" sldId="2147483651"/>
          </pc:sldLayoutMkLst>
        </pc:sldLayoutChg>
        <pc:sldLayoutChg chg="add del">
          <pc:chgData name="Elьmira T. Teleuova" userId="S::e.teleuova@kbtu.kz::4b0dde09-8929-4126-9588-189baf85d1cf" providerId="AD" clId="Web-{C44F755D-F0AE-401A-975C-DFA4498F1EBC}" dt="2022-01-31T10:48:31.474" v="4"/>
          <pc:sldLayoutMkLst>
            <pc:docMk/>
            <pc:sldMasterMk cId="3154979492" sldId="2147483648"/>
            <pc:sldLayoutMk cId="2625762208" sldId="2147483652"/>
          </pc:sldLayoutMkLst>
        </pc:sldLayoutChg>
        <pc:sldLayoutChg chg="add del">
          <pc:chgData name="Elьmira T. Teleuova" userId="S::e.teleuova@kbtu.kz::4b0dde09-8929-4126-9588-189baf85d1cf" providerId="AD" clId="Web-{C44F755D-F0AE-401A-975C-DFA4498F1EBC}" dt="2022-01-31T10:48:31.474" v="4"/>
          <pc:sldLayoutMkLst>
            <pc:docMk/>
            <pc:sldMasterMk cId="3154979492" sldId="2147483648"/>
            <pc:sldLayoutMk cId="188002762" sldId="2147483653"/>
          </pc:sldLayoutMkLst>
        </pc:sldLayoutChg>
        <pc:sldLayoutChg chg="add del">
          <pc:chgData name="Elьmira T. Teleuova" userId="S::e.teleuova@kbtu.kz::4b0dde09-8929-4126-9588-189baf85d1cf" providerId="AD" clId="Web-{C44F755D-F0AE-401A-975C-DFA4498F1EBC}" dt="2022-01-31T10:48:31.474" v="4"/>
          <pc:sldLayoutMkLst>
            <pc:docMk/>
            <pc:sldMasterMk cId="3154979492" sldId="2147483648"/>
            <pc:sldLayoutMk cId="2295335545" sldId="2147483654"/>
          </pc:sldLayoutMkLst>
        </pc:sldLayoutChg>
        <pc:sldLayoutChg chg="add del">
          <pc:chgData name="Elьmira T. Teleuova" userId="S::e.teleuova@kbtu.kz::4b0dde09-8929-4126-9588-189baf85d1cf" providerId="AD" clId="Web-{C44F755D-F0AE-401A-975C-DFA4498F1EBC}" dt="2022-01-31T10:48:31.474" v="4"/>
          <pc:sldLayoutMkLst>
            <pc:docMk/>
            <pc:sldMasterMk cId="3154979492" sldId="2147483648"/>
            <pc:sldLayoutMk cId="1988754143" sldId="2147483655"/>
          </pc:sldLayoutMkLst>
        </pc:sldLayoutChg>
        <pc:sldLayoutChg chg="add del">
          <pc:chgData name="Elьmira T. Teleuova" userId="S::e.teleuova@kbtu.kz::4b0dde09-8929-4126-9588-189baf85d1cf" providerId="AD" clId="Web-{C44F755D-F0AE-401A-975C-DFA4498F1EBC}" dt="2022-01-31T10:48:31.474" v="4"/>
          <pc:sldLayoutMkLst>
            <pc:docMk/>
            <pc:sldMasterMk cId="3154979492" sldId="2147483648"/>
            <pc:sldLayoutMk cId="3665695281" sldId="2147483656"/>
          </pc:sldLayoutMkLst>
        </pc:sldLayoutChg>
        <pc:sldLayoutChg chg="add del">
          <pc:chgData name="Elьmira T. Teleuova" userId="S::e.teleuova@kbtu.kz::4b0dde09-8929-4126-9588-189baf85d1cf" providerId="AD" clId="Web-{C44F755D-F0AE-401A-975C-DFA4498F1EBC}" dt="2022-01-31T10:48:31.474" v="4"/>
          <pc:sldLayoutMkLst>
            <pc:docMk/>
            <pc:sldMasterMk cId="3154979492" sldId="2147483648"/>
            <pc:sldLayoutMk cId="2134169247" sldId="2147483657"/>
          </pc:sldLayoutMkLst>
        </pc:sldLayoutChg>
        <pc:sldLayoutChg chg="add del">
          <pc:chgData name="Elьmira T. Teleuova" userId="S::e.teleuova@kbtu.kz::4b0dde09-8929-4126-9588-189baf85d1cf" providerId="AD" clId="Web-{C44F755D-F0AE-401A-975C-DFA4498F1EBC}" dt="2022-01-31T10:48:31.474" v="4"/>
          <pc:sldLayoutMkLst>
            <pc:docMk/>
            <pc:sldMasterMk cId="3154979492" sldId="2147483648"/>
            <pc:sldLayoutMk cId="2065727480" sldId="2147483658"/>
          </pc:sldLayoutMkLst>
        </pc:sldLayoutChg>
        <pc:sldLayoutChg chg="add del">
          <pc:chgData name="Elьmira T. Teleuova" userId="S::e.teleuova@kbtu.kz::4b0dde09-8929-4126-9588-189baf85d1cf" providerId="AD" clId="Web-{C44F755D-F0AE-401A-975C-DFA4498F1EBC}" dt="2022-01-31T10:48:31.474" v="4"/>
          <pc:sldLayoutMkLst>
            <pc:docMk/>
            <pc:sldMasterMk cId="3154979492" sldId="2147483648"/>
            <pc:sldLayoutMk cId="812261758" sldId="2147483659"/>
          </pc:sldLayoutMkLst>
        </pc:sldLayoutChg>
      </pc:sldMasterChg>
      <pc:sldMasterChg chg="add del addSldLayout delSldLayout">
        <pc:chgData name="Elьmira T. Teleuova" userId="S::e.teleuova@kbtu.kz::4b0dde09-8929-4126-9588-189baf85d1cf" providerId="AD" clId="Web-{C44F755D-F0AE-401A-975C-DFA4498F1EBC}" dt="2022-01-31T10:48:31.427" v="3"/>
        <pc:sldMasterMkLst>
          <pc:docMk/>
          <pc:sldMasterMk cId="438149879" sldId="2147483725"/>
        </pc:sldMasterMkLst>
        <pc:sldLayoutChg chg="add del">
          <pc:chgData name="Elьmira T. Teleuova" userId="S::e.teleuova@kbtu.kz::4b0dde09-8929-4126-9588-189baf85d1cf" providerId="AD" clId="Web-{C44F755D-F0AE-401A-975C-DFA4498F1EBC}" dt="2022-01-31T10:48:31.427" v="3"/>
          <pc:sldLayoutMkLst>
            <pc:docMk/>
            <pc:sldMasterMk cId="438149879" sldId="2147483725"/>
            <pc:sldLayoutMk cId="1877711468" sldId="2147483714"/>
          </pc:sldLayoutMkLst>
        </pc:sldLayoutChg>
        <pc:sldLayoutChg chg="add del">
          <pc:chgData name="Elьmira T. Teleuova" userId="S::e.teleuova@kbtu.kz::4b0dde09-8929-4126-9588-189baf85d1cf" providerId="AD" clId="Web-{C44F755D-F0AE-401A-975C-DFA4498F1EBC}" dt="2022-01-31T10:48:31.427" v="3"/>
          <pc:sldLayoutMkLst>
            <pc:docMk/>
            <pc:sldMasterMk cId="438149879" sldId="2147483725"/>
            <pc:sldLayoutMk cId="654908243" sldId="2147483715"/>
          </pc:sldLayoutMkLst>
        </pc:sldLayoutChg>
        <pc:sldLayoutChg chg="add del">
          <pc:chgData name="Elьmira T. Teleuova" userId="S::e.teleuova@kbtu.kz::4b0dde09-8929-4126-9588-189baf85d1cf" providerId="AD" clId="Web-{C44F755D-F0AE-401A-975C-DFA4498F1EBC}" dt="2022-01-31T10:48:31.427" v="3"/>
          <pc:sldLayoutMkLst>
            <pc:docMk/>
            <pc:sldMasterMk cId="438149879" sldId="2147483725"/>
            <pc:sldLayoutMk cId="648004608" sldId="2147483716"/>
          </pc:sldLayoutMkLst>
        </pc:sldLayoutChg>
        <pc:sldLayoutChg chg="add del">
          <pc:chgData name="Elьmira T. Teleuova" userId="S::e.teleuova@kbtu.kz::4b0dde09-8929-4126-9588-189baf85d1cf" providerId="AD" clId="Web-{C44F755D-F0AE-401A-975C-DFA4498F1EBC}" dt="2022-01-31T10:48:31.427" v="3"/>
          <pc:sldLayoutMkLst>
            <pc:docMk/>
            <pc:sldMasterMk cId="438149879" sldId="2147483725"/>
            <pc:sldLayoutMk cId="40381591" sldId="2147483717"/>
          </pc:sldLayoutMkLst>
        </pc:sldLayoutChg>
        <pc:sldLayoutChg chg="add del">
          <pc:chgData name="Elьmira T. Teleuova" userId="S::e.teleuova@kbtu.kz::4b0dde09-8929-4126-9588-189baf85d1cf" providerId="AD" clId="Web-{C44F755D-F0AE-401A-975C-DFA4498F1EBC}" dt="2022-01-31T10:48:31.427" v="3"/>
          <pc:sldLayoutMkLst>
            <pc:docMk/>
            <pc:sldMasterMk cId="438149879" sldId="2147483725"/>
            <pc:sldLayoutMk cId="4067782202" sldId="2147483718"/>
          </pc:sldLayoutMkLst>
        </pc:sldLayoutChg>
        <pc:sldLayoutChg chg="add del">
          <pc:chgData name="Elьmira T. Teleuova" userId="S::e.teleuova@kbtu.kz::4b0dde09-8929-4126-9588-189baf85d1cf" providerId="AD" clId="Web-{C44F755D-F0AE-401A-975C-DFA4498F1EBC}" dt="2022-01-31T10:48:31.427" v="3"/>
          <pc:sldLayoutMkLst>
            <pc:docMk/>
            <pc:sldMasterMk cId="438149879" sldId="2147483725"/>
            <pc:sldLayoutMk cId="4238759903" sldId="2147483719"/>
          </pc:sldLayoutMkLst>
        </pc:sldLayoutChg>
        <pc:sldLayoutChg chg="add del">
          <pc:chgData name="Elьmira T. Teleuova" userId="S::e.teleuova@kbtu.kz::4b0dde09-8929-4126-9588-189baf85d1cf" providerId="AD" clId="Web-{C44F755D-F0AE-401A-975C-DFA4498F1EBC}" dt="2022-01-31T10:48:31.427" v="3"/>
          <pc:sldLayoutMkLst>
            <pc:docMk/>
            <pc:sldMasterMk cId="438149879" sldId="2147483725"/>
            <pc:sldLayoutMk cId="1446314736" sldId="2147483720"/>
          </pc:sldLayoutMkLst>
        </pc:sldLayoutChg>
        <pc:sldLayoutChg chg="add del">
          <pc:chgData name="Elьmira T. Teleuova" userId="S::e.teleuova@kbtu.kz::4b0dde09-8929-4126-9588-189baf85d1cf" providerId="AD" clId="Web-{C44F755D-F0AE-401A-975C-DFA4498F1EBC}" dt="2022-01-31T10:48:31.427" v="3"/>
          <pc:sldLayoutMkLst>
            <pc:docMk/>
            <pc:sldMasterMk cId="438149879" sldId="2147483725"/>
            <pc:sldLayoutMk cId="629353528" sldId="2147483721"/>
          </pc:sldLayoutMkLst>
        </pc:sldLayoutChg>
        <pc:sldLayoutChg chg="add del">
          <pc:chgData name="Elьmira T. Teleuova" userId="S::e.teleuova@kbtu.kz::4b0dde09-8929-4126-9588-189baf85d1cf" providerId="AD" clId="Web-{C44F755D-F0AE-401A-975C-DFA4498F1EBC}" dt="2022-01-31T10:48:31.427" v="3"/>
          <pc:sldLayoutMkLst>
            <pc:docMk/>
            <pc:sldMasterMk cId="438149879" sldId="2147483725"/>
            <pc:sldLayoutMk cId="1810097242" sldId="2147483722"/>
          </pc:sldLayoutMkLst>
        </pc:sldLayoutChg>
        <pc:sldLayoutChg chg="add del">
          <pc:chgData name="Elьmira T. Teleuova" userId="S::e.teleuova@kbtu.kz::4b0dde09-8929-4126-9588-189baf85d1cf" providerId="AD" clId="Web-{C44F755D-F0AE-401A-975C-DFA4498F1EBC}" dt="2022-01-31T10:48:31.427" v="3"/>
          <pc:sldLayoutMkLst>
            <pc:docMk/>
            <pc:sldMasterMk cId="438149879" sldId="2147483725"/>
            <pc:sldLayoutMk cId="1057390842" sldId="2147483723"/>
          </pc:sldLayoutMkLst>
        </pc:sldLayoutChg>
        <pc:sldLayoutChg chg="add del">
          <pc:chgData name="Elьmira T. Teleuova" userId="S::e.teleuova@kbtu.kz::4b0dde09-8929-4126-9588-189baf85d1cf" providerId="AD" clId="Web-{C44F755D-F0AE-401A-975C-DFA4498F1EBC}" dt="2022-01-31T10:48:31.427" v="3"/>
          <pc:sldLayoutMkLst>
            <pc:docMk/>
            <pc:sldMasterMk cId="438149879" sldId="2147483725"/>
            <pc:sldLayoutMk cId="2082734809" sldId="2147483724"/>
          </pc:sldLayoutMkLst>
        </pc:sldLayoutChg>
      </pc:sldMasterChg>
      <pc:sldMasterChg chg="add del addSldLayout delSldLayout">
        <pc:chgData name="Elьmira T. Teleuova" userId="S::e.teleuova@kbtu.kz::4b0dde09-8929-4126-9588-189baf85d1cf" providerId="AD" clId="Web-{C44F755D-F0AE-401A-975C-DFA4498F1EBC}" dt="2022-01-31T10:48:31.474" v="4"/>
        <pc:sldMasterMkLst>
          <pc:docMk/>
          <pc:sldMasterMk cId="1595849271" sldId="2147483738"/>
        </pc:sldMasterMkLst>
        <pc:sldLayoutChg chg="add del">
          <pc:chgData name="Elьmira T. Teleuova" userId="S::e.teleuova@kbtu.kz::4b0dde09-8929-4126-9588-189baf85d1cf" providerId="AD" clId="Web-{C44F755D-F0AE-401A-975C-DFA4498F1EBC}" dt="2022-01-31T10:48:31.474" v="4"/>
          <pc:sldLayoutMkLst>
            <pc:docMk/>
            <pc:sldMasterMk cId="1595849271" sldId="2147483738"/>
            <pc:sldLayoutMk cId="2293473957" sldId="2147483727"/>
          </pc:sldLayoutMkLst>
        </pc:sldLayoutChg>
        <pc:sldLayoutChg chg="add del">
          <pc:chgData name="Elьmira T. Teleuova" userId="S::e.teleuova@kbtu.kz::4b0dde09-8929-4126-9588-189baf85d1cf" providerId="AD" clId="Web-{C44F755D-F0AE-401A-975C-DFA4498F1EBC}" dt="2022-01-31T10:48:31.474" v="4"/>
          <pc:sldLayoutMkLst>
            <pc:docMk/>
            <pc:sldMasterMk cId="1595849271" sldId="2147483738"/>
            <pc:sldLayoutMk cId="581338135" sldId="2147483728"/>
          </pc:sldLayoutMkLst>
        </pc:sldLayoutChg>
        <pc:sldLayoutChg chg="add del">
          <pc:chgData name="Elьmira T. Teleuova" userId="S::e.teleuova@kbtu.kz::4b0dde09-8929-4126-9588-189baf85d1cf" providerId="AD" clId="Web-{C44F755D-F0AE-401A-975C-DFA4498F1EBC}" dt="2022-01-31T10:48:31.474" v="4"/>
          <pc:sldLayoutMkLst>
            <pc:docMk/>
            <pc:sldMasterMk cId="1595849271" sldId="2147483738"/>
            <pc:sldLayoutMk cId="1771129290" sldId="2147483729"/>
          </pc:sldLayoutMkLst>
        </pc:sldLayoutChg>
        <pc:sldLayoutChg chg="add del">
          <pc:chgData name="Elьmira T. Teleuova" userId="S::e.teleuova@kbtu.kz::4b0dde09-8929-4126-9588-189baf85d1cf" providerId="AD" clId="Web-{C44F755D-F0AE-401A-975C-DFA4498F1EBC}" dt="2022-01-31T10:48:31.474" v="4"/>
          <pc:sldLayoutMkLst>
            <pc:docMk/>
            <pc:sldMasterMk cId="1595849271" sldId="2147483738"/>
            <pc:sldLayoutMk cId="950078880" sldId="2147483730"/>
          </pc:sldLayoutMkLst>
        </pc:sldLayoutChg>
        <pc:sldLayoutChg chg="add del">
          <pc:chgData name="Elьmira T. Teleuova" userId="S::e.teleuova@kbtu.kz::4b0dde09-8929-4126-9588-189baf85d1cf" providerId="AD" clId="Web-{C44F755D-F0AE-401A-975C-DFA4498F1EBC}" dt="2022-01-31T10:48:31.474" v="4"/>
          <pc:sldLayoutMkLst>
            <pc:docMk/>
            <pc:sldMasterMk cId="1595849271" sldId="2147483738"/>
            <pc:sldLayoutMk cId="1187526500" sldId="2147483731"/>
          </pc:sldLayoutMkLst>
        </pc:sldLayoutChg>
        <pc:sldLayoutChg chg="add del">
          <pc:chgData name="Elьmira T. Teleuova" userId="S::e.teleuova@kbtu.kz::4b0dde09-8929-4126-9588-189baf85d1cf" providerId="AD" clId="Web-{C44F755D-F0AE-401A-975C-DFA4498F1EBC}" dt="2022-01-31T10:48:31.474" v="4"/>
          <pc:sldLayoutMkLst>
            <pc:docMk/>
            <pc:sldMasterMk cId="1595849271" sldId="2147483738"/>
            <pc:sldLayoutMk cId="1028694648" sldId="2147483732"/>
          </pc:sldLayoutMkLst>
        </pc:sldLayoutChg>
        <pc:sldLayoutChg chg="add del">
          <pc:chgData name="Elьmira T. Teleuova" userId="S::e.teleuova@kbtu.kz::4b0dde09-8929-4126-9588-189baf85d1cf" providerId="AD" clId="Web-{C44F755D-F0AE-401A-975C-DFA4498F1EBC}" dt="2022-01-31T10:48:31.474" v="4"/>
          <pc:sldLayoutMkLst>
            <pc:docMk/>
            <pc:sldMasterMk cId="1595849271" sldId="2147483738"/>
            <pc:sldLayoutMk cId="4277712186" sldId="2147483733"/>
          </pc:sldLayoutMkLst>
        </pc:sldLayoutChg>
        <pc:sldLayoutChg chg="add del">
          <pc:chgData name="Elьmira T. Teleuova" userId="S::e.teleuova@kbtu.kz::4b0dde09-8929-4126-9588-189baf85d1cf" providerId="AD" clId="Web-{C44F755D-F0AE-401A-975C-DFA4498F1EBC}" dt="2022-01-31T10:48:31.474" v="4"/>
          <pc:sldLayoutMkLst>
            <pc:docMk/>
            <pc:sldMasterMk cId="1595849271" sldId="2147483738"/>
            <pc:sldLayoutMk cId="3674503608" sldId="2147483734"/>
          </pc:sldLayoutMkLst>
        </pc:sldLayoutChg>
        <pc:sldLayoutChg chg="add del">
          <pc:chgData name="Elьmira T. Teleuova" userId="S::e.teleuova@kbtu.kz::4b0dde09-8929-4126-9588-189baf85d1cf" providerId="AD" clId="Web-{C44F755D-F0AE-401A-975C-DFA4498F1EBC}" dt="2022-01-31T10:48:31.474" v="4"/>
          <pc:sldLayoutMkLst>
            <pc:docMk/>
            <pc:sldMasterMk cId="1595849271" sldId="2147483738"/>
            <pc:sldLayoutMk cId="390892014" sldId="2147483735"/>
          </pc:sldLayoutMkLst>
        </pc:sldLayoutChg>
        <pc:sldLayoutChg chg="add del">
          <pc:chgData name="Elьmira T. Teleuova" userId="S::e.teleuova@kbtu.kz::4b0dde09-8929-4126-9588-189baf85d1cf" providerId="AD" clId="Web-{C44F755D-F0AE-401A-975C-DFA4498F1EBC}" dt="2022-01-31T10:48:31.474" v="4"/>
          <pc:sldLayoutMkLst>
            <pc:docMk/>
            <pc:sldMasterMk cId="1595849271" sldId="2147483738"/>
            <pc:sldLayoutMk cId="346613847" sldId="2147483736"/>
          </pc:sldLayoutMkLst>
        </pc:sldLayoutChg>
        <pc:sldLayoutChg chg="add del">
          <pc:chgData name="Elьmira T. Teleuova" userId="S::e.teleuova@kbtu.kz::4b0dde09-8929-4126-9588-189baf85d1cf" providerId="AD" clId="Web-{C44F755D-F0AE-401A-975C-DFA4498F1EBC}" dt="2022-01-31T10:48:31.474" v="4"/>
          <pc:sldLayoutMkLst>
            <pc:docMk/>
            <pc:sldMasterMk cId="1595849271" sldId="2147483738"/>
            <pc:sldLayoutMk cId="3687670996" sldId="2147483737"/>
          </pc:sldLayoutMkLst>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F18E770-44AE-47D5-B4B1-71BEC9A9D725}"/>
              </a:ext>
            </a:extLst>
          </p:cNvPr>
          <p:cNvSpPr>
            <a:spLocks noGrp="1"/>
          </p:cNvSpPr>
          <p:nvPr>
            <p:ph type="ctrTitle"/>
          </p:nvPr>
        </p:nvSpPr>
        <p:spPr>
          <a:xfrm>
            <a:off x="841248" y="663960"/>
            <a:ext cx="9456049" cy="3594112"/>
          </a:xfrm>
        </p:spPr>
        <p:txBody>
          <a:bodyPr anchor="b">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xmlns="" id="{F4CA91C7-81A9-46F3-B0F4-D9AB8808514E}"/>
              </a:ext>
            </a:extLst>
          </p:cNvPr>
          <p:cNvSpPr>
            <a:spLocks noGrp="1"/>
          </p:cNvSpPr>
          <p:nvPr>
            <p:ph type="subTitle" idx="1"/>
          </p:nvPr>
        </p:nvSpPr>
        <p:spPr>
          <a:xfrm>
            <a:off x="841248" y="4667581"/>
            <a:ext cx="9456049" cy="1197387"/>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xmlns="" id="{1AA648C8-9681-4994-B52A-1A8BC79127E1}"/>
              </a:ext>
            </a:extLst>
          </p:cNvPr>
          <p:cNvSpPr>
            <a:spLocks noGrp="1"/>
          </p:cNvSpPr>
          <p:nvPr>
            <p:ph type="dt" sz="half" idx="10"/>
          </p:nvPr>
        </p:nvSpPr>
        <p:spPr>
          <a:xfrm>
            <a:off x="841248" y="6102693"/>
            <a:ext cx="2743200" cy="365125"/>
          </a:xfrm>
        </p:spPr>
        <p:txBody>
          <a:bodyPr/>
          <a:lstStyle/>
          <a:p>
            <a:fld id="{AE3425CA-4B9D-4420-BB9E-C250DB30E421}" type="datetime1">
              <a:rPr lang="en-US" smtClean="0"/>
              <a:t>9/21/2022</a:t>
            </a:fld>
            <a:endParaRPr lang="en-US"/>
          </a:p>
        </p:txBody>
      </p:sp>
      <p:sp>
        <p:nvSpPr>
          <p:cNvPr id="5" name="Footer Placeholder 4">
            <a:extLst>
              <a:ext uri="{FF2B5EF4-FFF2-40B4-BE49-F238E27FC236}">
                <a16:creationId xmlns:a16="http://schemas.microsoft.com/office/drawing/2014/main" xmlns="" id="{6677F203-CB10-488B-82DC-9D0571A5EE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372B2E9B-C8B7-4716-9D05-265A04246E05}"/>
              </a:ext>
            </a:extLst>
          </p:cNvPr>
          <p:cNvSpPr>
            <a:spLocks noGrp="1"/>
          </p:cNvSpPr>
          <p:nvPr>
            <p:ph type="sldNum" sz="quarter" idx="12"/>
          </p:nvPr>
        </p:nvSpPr>
        <p:spPr/>
        <p:txBody>
          <a:bodyPr/>
          <a:lstStyle/>
          <a:p>
            <a:fld id="{6586042B-6341-4E38-A80C-926D3BB8AAC9}" type="slidenum">
              <a:rPr lang="en-US" smtClean="0"/>
              <a:t>‹#›</a:t>
            </a:fld>
            <a:endParaRPr lang="en-US"/>
          </a:p>
        </p:txBody>
      </p:sp>
      <p:cxnSp>
        <p:nvCxnSpPr>
          <p:cNvPr id="7" name="Straight Connector 6">
            <a:extLst>
              <a:ext uri="{FF2B5EF4-FFF2-40B4-BE49-F238E27FC236}">
                <a16:creationId xmlns:a16="http://schemas.microsoft.com/office/drawing/2014/main" xmlns="" id="{9EED8031-DD67-43C6-94A0-646636C95560}"/>
              </a:ext>
            </a:extLst>
          </p:cNvPr>
          <p:cNvCxnSpPr>
            <a:cxnSpLocks/>
          </p:cNvCxnSpPr>
          <p:nvPr/>
        </p:nvCxnSpPr>
        <p:spPr>
          <a:xfrm>
            <a:off x="360154" y="4495800"/>
            <a:ext cx="10375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777121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5E3C3B3-C67F-4C48-A663-EF010429E74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C94C4B3F-B3CB-4CF0-AEC8-1893A6A27E7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F846D005-2B71-4325-A646-A2278C3A2EAA}"/>
              </a:ext>
            </a:extLst>
          </p:cNvPr>
          <p:cNvSpPr>
            <a:spLocks noGrp="1"/>
          </p:cNvSpPr>
          <p:nvPr>
            <p:ph type="dt" sz="half" idx="10"/>
          </p:nvPr>
        </p:nvSpPr>
        <p:spPr/>
        <p:txBody>
          <a:bodyPr/>
          <a:lstStyle/>
          <a:p>
            <a:fld id="{6A14B861-3779-4E37-8DF0-E9EB3EA96210}" type="datetime1">
              <a:rPr lang="en-US" smtClean="0"/>
              <a:t>9/21/2022</a:t>
            </a:fld>
            <a:endParaRPr lang="en-US"/>
          </a:p>
        </p:txBody>
      </p:sp>
      <p:sp>
        <p:nvSpPr>
          <p:cNvPr id="5" name="Footer Placeholder 4">
            <a:extLst>
              <a:ext uri="{FF2B5EF4-FFF2-40B4-BE49-F238E27FC236}">
                <a16:creationId xmlns:a16="http://schemas.microsoft.com/office/drawing/2014/main" xmlns="" id="{DB356B01-AE16-42EF-B970-5CAF0C891C5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55BF9BE2-24F4-4F83-8E64-4307C9794E17}"/>
              </a:ext>
            </a:extLst>
          </p:cNvPr>
          <p:cNvSpPr>
            <a:spLocks noGrp="1"/>
          </p:cNvSpPr>
          <p:nvPr>
            <p:ph type="sldNum" sz="quarter" idx="12"/>
          </p:nvPr>
        </p:nvSpPr>
        <p:spPr/>
        <p:txBody>
          <a:bodyPr/>
          <a:lstStyle/>
          <a:p>
            <a:fld id="{6586042B-6341-4E38-A80C-926D3BB8AAC9}" type="slidenum">
              <a:rPr lang="en-US" smtClean="0"/>
              <a:t>‹#›</a:t>
            </a:fld>
            <a:endParaRPr lang="en-US"/>
          </a:p>
        </p:txBody>
      </p:sp>
    </p:spTree>
    <p:extLst>
      <p:ext uri="{BB962C8B-B14F-4D97-AF65-F5344CB8AC3E}">
        <p14:creationId xmlns:p14="http://schemas.microsoft.com/office/powerpoint/2010/main" val="9500788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C6601120-856A-4F01-B7C1-D87A1E5F8150}"/>
              </a:ext>
            </a:extLst>
          </p:cNvPr>
          <p:cNvSpPr>
            <a:spLocks noGrp="1"/>
          </p:cNvSpPr>
          <p:nvPr>
            <p:ph type="title" orient="vert"/>
          </p:nvPr>
        </p:nvSpPr>
        <p:spPr>
          <a:xfrm>
            <a:off x="7874324" y="552782"/>
            <a:ext cx="2620891" cy="5294720"/>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xmlns="" id="{39D62358-C84C-4947-B826-FF738422EA5B}"/>
              </a:ext>
            </a:extLst>
          </p:cNvPr>
          <p:cNvSpPr>
            <a:spLocks noGrp="1"/>
          </p:cNvSpPr>
          <p:nvPr>
            <p:ph type="body" orient="vert" idx="1"/>
          </p:nvPr>
        </p:nvSpPr>
        <p:spPr>
          <a:xfrm>
            <a:off x="838200" y="552782"/>
            <a:ext cx="6803155" cy="529472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xmlns="" id="{B7971139-AA1A-46DB-B793-17FB8E6E8A77}"/>
              </a:ext>
            </a:extLst>
          </p:cNvPr>
          <p:cNvSpPr>
            <a:spLocks noGrp="1"/>
          </p:cNvSpPr>
          <p:nvPr>
            <p:ph type="dt" sz="half" idx="10"/>
          </p:nvPr>
        </p:nvSpPr>
        <p:spPr/>
        <p:txBody>
          <a:bodyPr/>
          <a:lstStyle/>
          <a:p>
            <a:fld id="{53E38388-E864-4553-9937-AE9FC5E50CFC}" type="datetime1">
              <a:rPr lang="en-US" smtClean="0"/>
              <a:t>9/21/2022</a:t>
            </a:fld>
            <a:endParaRPr lang="en-US"/>
          </a:p>
        </p:txBody>
      </p:sp>
      <p:sp>
        <p:nvSpPr>
          <p:cNvPr id="5" name="Footer Placeholder 4">
            <a:extLst>
              <a:ext uri="{FF2B5EF4-FFF2-40B4-BE49-F238E27FC236}">
                <a16:creationId xmlns:a16="http://schemas.microsoft.com/office/drawing/2014/main" xmlns="" id="{1B2E06F6-0FE2-40FB-BFEE-010C22293D2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B6BA7B1B-13A1-41BA-B924-FD11450C14E7}"/>
              </a:ext>
            </a:extLst>
          </p:cNvPr>
          <p:cNvSpPr>
            <a:spLocks noGrp="1"/>
          </p:cNvSpPr>
          <p:nvPr>
            <p:ph type="sldNum" sz="quarter" idx="12"/>
          </p:nvPr>
        </p:nvSpPr>
        <p:spPr/>
        <p:txBody>
          <a:bodyPr/>
          <a:lstStyle/>
          <a:p>
            <a:fld id="{6586042B-6341-4E38-A80C-926D3BB8AAC9}" type="slidenum">
              <a:rPr lang="en-US" smtClean="0"/>
              <a:t>‹#›</a:t>
            </a:fld>
            <a:endParaRPr lang="en-US"/>
          </a:p>
        </p:txBody>
      </p:sp>
    </p:spTree>
    <p:extLst>
      <p:ext uri="{BB962C8B-B14F-4D97-AF65-F5344CB8AC3E}">
        <p14:creationId xmlns:p14="http://schemas.microsoft.com/office/powerpoint/2010/main" val="10286946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9142B9A-9384-46B2-8B4F-B9C2035CAB15}"/>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xmlns="" id="{5B413CF4-CD0B-4F3C-A1CE-1BA3EFDEEB51}"/>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xmlns="" id="{5C1DE659-17B0-4F70-8F1C-93BF4DB64390}"/>
              </a:ext>
            </a:extLst>
          </p:cNvPr>
          <p:cNvSpPr>
            <a:spLocks noGrp="1"/>
          </p:cNvSpPr>
          <p:nvPr>
            <p:ph type="dt" sz="half" idx="10"/>
          </p:nvPr>
        </p:nvSpPr>
        <p:spPr/>
        <p:txBody>
          <a:bodyPr/>
          <a:lstStyle/>
          <a:p>
            <a:fld id="{62751E1E-C50D-4FD4-8B1E-ECD78340D9AB}" type="datetime1">
              <a:rPr lang="en-US" smtClean="0"/>
              <a:t>9/21/2022</a:t>
            </a:fld>
            <a:endParaRPr lang="en-US"/>
          </a:p>
        </p:txBody>
      </p:sp>
      <p:sp>
        <p:nvSpPr>
          <p:cNvPr id="5" name="Footer Placeholder 4">
            <a:extLst>
              <a:ext uri="{FF2B5EF4-FFF2-40B4-BE49-F238E27FC236}">
                <a16:creationId xmlns:a16="http://schemas.microsoft.com/office/drawing/2014/main" xmlns="" id="{37AB0750-AB4E-4FCF-9B52-BC954760B9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1C466B99-C716-4464-B695-623F4C5A9D9B}"/>
              </a:ext>
            </a:extLst>
          </p:cNvPr>
          <p:cNvSpPr>
            <a:spLocks noGrp="1"/>
          </p:cNvSpPr>
          <p:nvPr>
            <p:ph type="sldNum" sz="quarter" idx="12"/>
          </p:nvPr>
        </p:nvSpPr>
        <p:spPr/>
        <p:txBody>
          <a:bodyPr/>
          <a:lstStyle/>
          <a:p>
            <a:fld id="{6586042B-6341-4E38-A80C-926D3BB8AAC9}" type="slidenum">
              <a:rPr lang="en-US" smtClean="0"/>
              <a:t>‹#›</a:t>
            </a:fld>
            <a:endParaRPr lang="en-US"/>
          </a:p>
        </p:txBody>
      </p:sp>
    </p:spTree>
    <p:extLst>
      <p:ext uri="{BB962C8B-B14F-4D97-AF65-F5344CB8AC3E}">
        <p14:creationId xmlns:p14="http://schemas.microsoft.com/office/powerpoint/2010/main" val="36745036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372233A-AD59-4FB1-A1CA-AABFAE040805}"/>
              </a:ext>
            </a:extLst>
          </p:cNvPr>
          <p:cNvSpPr>
            <a:spLocks noGrp="1"/>
          </p:cNvSpPr>
          <p:nvPr>
            <p:ph type="title"/>
          </p:nvPr>
        </p:nvSpPr>
        <p:spPr>
          <a:xfrm>
            <a:off x="841249" y="552782"/>
            <a:ext cx="9538428" cy="3714417"/>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xmlns="" id="{BA656964-650B-4E87-9541-0E659DEC0365}"/>
              </a:ext>
            </a:extLst>
          </p:cNvPr>
          <p:cNvSpPr>
            <a:spLocks noGrp="1"/>
          </p:cNvSpPr>
          <p:nvPr>
            <p:ph type="body" idx="1"/>
          </p:nvPr>
        </p:nvSpPr>
        <p:spPr>
          <a:xfrm>
            <a:off x="841249" y="4672584"/>
            <a:ext cx="9538428" cy="1143802"/>
          </a:xfrm>
        </p:spPr>
        <p:txBody>
          <a:bodyPr>
            <a:normAutofit/>
          </a:bodyPr>
          <a:lstStyle>
            <a:lvl1pPr marL="0" indent="0" algn="l" defTabSz="914400" rtl="0" eaLnBrk="1" latinLnBrk="0" hangingPunct="1">
              <a:lnSpc>
                <a:spcPct val="130000"/>
              </a:lnSpc>
              <a:spcBef>
                <a:spcPts val="1000"/>
              </a:spcBef>
              <a:buFont typeface="Arial" panose="020B0604020202020204" pitchFamily="34" charset="0"/>
              <a:buNone/>
              <a:defRPr lang="en-US" sz="2000" kern="1200" dirty="0" smtClean="0">
                <a:solidFill>
                  <a:schemeClr val="tx1"/>
                </a:solidFill>
                <a:latin typeface="+mn-lt"/>
                <a:ea typeface="+mn-ea"/>
                <a:cs typeface="+mn-cs"/>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5921BB50-DF4A-47B5-A3AD-18712A3AD40E}"/>
              </a:ext>
            </a:extLst>
          </p:cNvPr>
          <p:cNvSpPr>
            <a:spLocks noGrp="1"/>
          </p:cNvSpPr>
          <p:nvPr>
            <p:ph type="dt" sz="half" idx="10"/>
          </p:nvPr>
        </p:nvSpPr>
        <p:spPr/>
        <p:txBody>
          <a:bodyPr/>
          <a:lstStyle/>
          <a:p>
            <a:fld id="{43C83AFB-9E54-459E-8C6D-0913AC3BA5D7}" type="datetime1">
              <a:rPr lang="en-US" smtClean="0"/>
              <a:t>9/21/2022</a:t>
            </a:fld>
            <a:endParaRPr lang="en-US"/>
          </a:p>
        </p:txBody>
      </p:sp>
      <p:sp>
        <p:nvSpPr>
          <p:cNvPr id="5" name="Footer Placeholder 4">
            <a:extLst>
              <a:ext uri="{FF2B5EF4-FFF2-40B4-BE49-F238E27FC236}">
                <a16:creationId xmlns:a16="http://schemas.microsoft.com/office/drawing/2014/main" xmlns="" id="{3CDF59B3-D1B8-4A51-AD6E-868C5BF6F7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150CA779-6272-4A15-A566-20C4E9A60D47}"/>
              </a:ext>
            </a:extLst>
          </p:cNvPr>
          <p:cNvSpPr>
            <a:spLocks noGrp="1"/>
          </p:cNvSpPr>
          <p:nvPr>
            <p:ph type="sldNum" sz="quarter" idx="12"/>
          </p:nvPr>
        </p:nvSpPr>
        <p:spPr/>
        <p:txBody>
          <a:bodyPr/>
          <a:lstStyle/>
          <a:p>
            <a:fld id="{6586042B-6341-4E38-A80C-926D3BB8AAC9}" type="slidenum">
              <a:rPr lang="en-US" smtClean="0"/>
              <a:t>‹#›</a:t>
            </a:fld>
            <a:endParaRPr lang="en-US"/>
          </a:p>
        </p:txBody>
      </p:sp>
      <p:cxnSp>
        <p:nvCxnSpPr>
          <p:cNvPr id="7" name="Straight Connector 6">
            <a:extLst>
              <a:ext uri="{FF2B5EF4-FFF2-40B4-BE49-F238E27FC236}">
                <a16:creationId xmlns:a16="http://schemas.microsoft.com/office/drawing/2014/main" xmlns="" id="{F0B86E8F-91EA-4626-BCA8-3B4973C7C9D6}"/>
              </a:ext>
            </a:extLst>
          </p:cNvPr>
          <p:cNvCxnSpPr>
            <a:cxnSpLocks/>
          </p:cNvCxnSpPr>
          <p:nvPr/>
        </p:nvCxnSpPr>
        <p:spPr>
          <a:xfrm>
            <a:off x="360154" y="4495800"/>
            <a:ext cx="10375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08920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C152A00-5BBD-436C-BB6D-CE650FC46202}"/>
              </a:ext>
            </a:extLst>
          </p:cNvPr>
          <p:cNvSpPr>
            <a:spLocks noGrp="1"/>
          </p:cNvSpPr>
          <p:nvPr>
            <p:ph type="title"/>
          </p:nvPr>
        </p:nvSpPr>
        <p:spPr>
          <a:xfrm>
            <a:off x="841248" y="552783"/>
            <a:ext cx="9683871" cy="1325880"/>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xmlns="" id="{EDFB3E2E-F3C4-4CDD-9138-86AE7A1B566D}"/>
              </a:ext>
            </a:extLst>
          </p:cNvPr>
          <p:cNvSpPr>
            <a:spLocks noGrp="1"/>
          </p:cNvSpPr>
          <p:nvPr>
            <p:ph sz="half" idx="1"/>
          </p:nvPr>
        </p:nvSpPr>
        <p:spPr>
          <a:xfrm>
            <a:off x="841248" y="2108362"/>
            <a:ext cx="4507926" cy="37216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xmlns="" id="{6795CD01-B639-46B6-B53D-18FE1E39AF50}"/>
              </a:ext>
            </a:extLst>
          </p:cNvPr>
          <p:cNvSpPr>
            <a:spLocks noGrp="1"/>
          </p:cNvSpPr>
          <p:nvPr>
            <p:ph sz="half" idx="2"/>
          </p:nvPr>
        </p:nvSpPr>
        <p:spPr>
          <a:xfrm>
            <a:off x="5699171" y="2108362"/>
            <a:ext cx="4825948" cy="37216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xmlns="" id="{396E34C3-86AC-48F9-92A4-F17BFAF9EF06}"/>
              </a:ext>
            </a:extLst>
          </p:cNvPr>
          <p:cNvSpPr>
            <a:spLocks noGrp="1"/>
          </p:cNvSpPr>
          <p:nvPr>
            <p:ph type="dt" sz="half" idx="10"/>
          </p:nvPr>
        </p:nvSpPr>
        <p:spPr/>
        <p:txBody>
          <a:bodyPr/>
          <a:lstStyle/>
          <a:p>
            <a:fld id="{F10144B6-0CA7-46BA-A00B-1E68E5C3ED0C}" type="datetime1">
              <a:rPr lang="en-US" smtClean="0"/>
              <a:t>9/21/2022</a:t>
            </a:fld>
            <a:endParaRPr lang="en-US"/>
          </a:p>
        </p:txBody>
      </p:sp>
      <p:sp>
        <p:nvSpPr>
          <p:cNvPr id="6" name="Footer Placeholder 5">
            <a:extLst>
              <a:ext uri="{FF2B5EF4-FFF2-40B4-BE49-F238E27FC236}">
                <a16:creationId xmlns:a16="http://schemas.microsoft.com/office/drawing/2014/main" xmlns="" id="{275D6A29-C51F-4654-82AD-04056FA6C70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DB21EEB6-57E6-40E7-9702-1D5999B505DC}"/>
              </a:ext>
            </a:extLst>
          </p:cNvPr>
          <p:cNvSpPr>
            <a:spLocks noGrp="1"/>
          </p:cNvSpPr>
          <p:nvPr>
            <p:ph type="sldNum" sz="quarter" idx="12"/>
          </p:nvPr>
        </p:nvSpPr>
        <p:spPr/>
        <p:txBody>
          <a:bodyPr/>
          <a:lstStyle/>
          <a:p>
            <a:fld id="{6586042B-6341-4E38-A80C-926D3BB8AAC9}" type="slidenum">
              <a:rPr lang="en-US" smtClean="0"/>
              <a:t>‹#›</a:t>
            </a:fld>
            <a:endParaRPr lang="en-US"/>
          </a:p>
        </p:txBody>
      </p:sp>
      <p:cxnSp>
        <p:nvCxnSpPr>
          <p:cNvPr id="8" name="Straight Connector 7">
            <a:extLst>
              <a:ext uri="{FF2B5EF4-FFF2-40B4-BE49-F238E27FC236}">
                <a16:creationId xmlns:a16="http://schemas.microsoft.com/office/drawing/2014/main" xmlns="" id="{F929C81A-4806-44FF-99D8-13A65B2D066F}"/>
              </a:ext>
            </a:extLst>
          </p:cNvPr>
          <p:cNvCxnSpPr>
            <a:cxnSpLocks/>
          </p:cNvCxnSpPr>
          <p:nvPr/>
        </p:nvCxnSpPr>
        <p:spPr>
          <a:xfrm>
            <a:off x="375523" y="2004012"/>
            <a:ext cx="10375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xmlns="" id="{608DDCF9-5353-4B5F-8565-8C27F795A4BF}"/>
              </a:ext>
            </a:extLst>
          </p:cNvPr>
          <p:cNvCxnSpPr>
            <a:cxnSpLocks/>
          </p:cNvCxnSpPr>
          <p:nvPr/>
        </p:nvCxnSpPr>
        <p:spPr>
          <a:xfrm>
            <a:off x="5563342" y="2004012"/>
            <a:ext cx="0" cy="404869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66138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5B0D1A9-BF08-4C6D-805E-244B234EE852}"/>
              </a:ext>
            </a:extLst>
          </p:cNvPr>
          <p:cNvSpPr>
            <a:spLocks noGrp="1"/>
          </p:cNvSpPr>
          <p:nvPr>
            <p:ph type="title"/>
          </p:nvPr>
        </p:nvSpPr>
        <p:spPr>
          <a:xfrm>
            <a:off x="841248" y="557784"/>
            <a:ext cx="9439570"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xmlns="" id="{F920C1D8-0907-4FDB-BFAD-36E14AF98D81}"/>
              </a:ext>
            </a:extLst>
          </p:cNvPr>
          <p:cNvSpPr>
            <a:spLocks noGrp="1"/>
          </p:cNvSpPr>
          <p:nvPr>
            <p:ph type="body" idx="1"/>
          </p:nvPr>
        </p:nvSpPr>
        <p:spPr>
          <a:xfrm>
            <a:off x="841248" y="2114185"/>
            <a:ext cx="4438887" cy="693761"/>
          </a:xfrm>
        </p:spPr>
        <p:txBody>
          <a:bodyPr anchor="b">
            <a:normAutofit/>
          </a:bodyPr>
          <a:lstStyle>
            <a:lvl1pPr marL="0" indent="0" algn="l" defTabSz="914400" rtl="0" eaLnBrk="1" latinLnBrk="0" hangingPunct="1">
              <a:lnSpc>
                <a:spcPct val="130000"/>
              </a:lnSpc>
              <a:spcBef>
                <a:spcPts val="1000"/>
              </a:spcBef>
              <a:buFont typeface="Arial" panose="020B0604020202020204" pitchFamily="34" charset="0"/>
              <a:buNone/>
              <a:defRPr lang="en-US" sz="2400" kern="1200" dirty="0" smtClean="0">
                <a:solidFill>
                  <a:schemeClr val="tx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416A4441-5FC3-4F86-8ADE-ED90424DB9B8}"/>
              </a:ext>
            </a:extLst>
          </p:cNvPr>
          <p:cNvSpPr>
            <a:spLocks noGrp="1"/>
          </p:cNvSpPr>
          <p:nvPr>
            <p:ph sz="half" idx="2"/>
          </p:nvPr>
        </p:nvSpPr>
        <p:spPr>
          <a:xfrm>
            <a:off x="841248" y="2900451"/>
            <a:ext cx="4438887" cy="30285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xmlns="" id="{53CEB34D-DB36-47E0-AE2C-FBEBA272076E}"/>
              </a:ext>
            </a:extLst>
          </p:cNvPr>
          <p:cNvSpPr>
            <a:spLocks noGrp="1"/>
          </p:cNvSpPr>
          <p:nvPr>
            <p:ph type="body" sz="quarter" idx="3"/>
          </p:nvPr>
        </p:nvSpPr>
        <p:spPr>
          <a:xfrm>
            <a:off x="5795090" y="2114185"/>
            <a:ext cx="4485728" cy="693761"/>
          </a:xfrm>
        </p:spPr>
        <p:txBody>
          <a:bodyPr anchor="b">
            <a:normAutofit/>
          </a:bodyPr>
          <a:lstStyle>
            <a:lvl1pPr marL="0" indent="0" algn="l" defTabSz="914400" rtl="0" eaLnBrk="1" latinLnBrk="0" hangingPunct="1">
              <a:lnSpc>
                <a:spcPct val="130000"/>
              </a:lnSpc>
              <a:spcBef>
                <a:spcPts val="1000"/>
              </a:spcBef>
              <a:buFont typeface="Arial" panose="020B0604020202020204" pitchFamily="34" charset="0"/>
              <a:buNone/>
              <a:defRPr lang="en-US" sz="2400" kern="1200" dirty="0" smtClean="0">
                <a:solidFill>
                  <a:schemeClr val="tx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2F056219-D498-410D-8F2C-03045AE48016}"/>
              </a:ext>
            </a:extLst>
          </p:cNvPr>
          <p:cNvSpPr>
            <a:spLocks noGrp="1"/>
          </p:cNvSpPr>
          <p:nvPr>
            <p:ph sz="quarter" idx="4"/>
          </p:nvPr>
        </p:nvSpPr>
        <p:spPr>
          <a:xfrm>
            <a:off x="5795090" y="2900451"/>
            <a:ext cx="4485730" cy="30285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DA8DC9AD-F6B8-44D0-8169-84553C1F92C9}"/>
              </a:ext>
            </a:extLst>
          </p:cNvPr>
          <p:cNvSpPr>
            <a:spLocks noGrp="1"/>
          </p:cNvSpPr>
          <p:nvPr>
            <p:ph type="dt" sz="half" idx="10"/>
          </p:nvPr>
        </p:nvSpPr>
        <p:spPr/>
        <p:txBody>
          <a:bodyPr/>
          <a:lstStyle/>
          <a:p>
            <a:fld id="{0051F549-537C-41EC-B9CC-5B6A9AC2A6A7}" type="datetime1">
              <a:rPr lang="en-US" smtClean="0"/>
              <a:t>9/21/2022</a:t>
            </a:fld>
            <a:endParaRPr lang="en-US"/>
          </a:p>
        </p:txBody>
      </p:sp>
      <p:sp>
        <p:nvSpPr>
          <p:cNvPr id="8" name="Footer Placeholder 7">
            <a:extLst>
              <a:ext uri="{FF2B5EF4-FFF2-40B4-BE49-F238E27FC236}">
                <a16:creationId xmlns:a16="http://schemas.microsoft.com/office/drawing/2014/main" xmlns="" id="{FF9985ED-7382-4F00-845D-4F27841B5D3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E6A2CC25-9EC7-4706-9BD4-5E20C4B33200}"/>
              </a:ext>
            </a:extLst>
          </p:cNvPr>
          <p:cNvSpPr>
            <a:spLocks noGrp="1"/>
          </p:cNvSpPr>
          <p:nvPr>
            <p:ph type="sldNum" sz="quarter" idx="12"/>
          </p:nvPr>
        </p:nvSpPr>
        <p:spPr/>
        <p:txBody>
          <a:bodyPr/>
          <a:lstStyle/>
          <a:p>
            <a:fld id="{6586042B-6341-4E38-A80C-926D3BB8AAC9}" type="slidenum">
              <a:rPr lang="en-US" smtClean="0"/>
              <a:t>‹#›</a:t>
            </a:fld>
            <a:endParaRPr lang="en-US"/>
          </a:p>
        </p:txBody>
      </p:sp>
      <p:cxnSp>
        <p:nvCxnSpPr>
          <p:cNvPr id="12" name="Straight Connector 11">
            <a:extLst>
              <a:ext uri="{FF2B5EF4-FFF2-40B4-BE49-F238E27FC236}">
                <a16:creationId xmlns:a16="http://schemas.microsoft.com/office/drawing/2014/main" xmlns="" id="{4DBC7D26-1B30-46B8-8221-09886FA3D030}"/>
              </a:ext>
            </a:extLst>
          </p:cNvPr>
          <p:cNvCxnSpPr>
            <a:cxnSpLocks/>
          </p:cNvCxnSpPr>
          <p:nvPr/>
        </p:nvCxnSpPr>
        <p:spPr>
          <a:xfrm>
            <a:off x="375523" y="2004012"/>
            <a:ext cx="10375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xmlns="" id="{C4186A75-E140-4995-A8BB-89B5ACE678D2}"/>
              </a:ext>
            </a:extLst>
          </p:cNvPr>
          <p:cNvCxnSpPr>
            <a:cxnSpLocks/>
          </p:cNvCxnSpPr>
          <p:nvPr/>
        </p:nvCxnSpPr>
        <p:spPr>
          <a:xfrm>
            <a:off x="5563342" y="2004012"/>
            <a:ext cx="0" cy="404869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876709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D221C2-B85F-435F-8DF3-C714A5472B7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0399FE38-24D5-4D5F-A92E-E4F8B23FB7FC}"/>
              </a:ext>
            </a:extLst>
          </p:cNvPr>
          <p:cNvSpPr>
            <a:spLocks noGrp="1"/>
          </p:cNvSpPr>
          <p:nvPr>
            <p:ph type="dt" sz="half" idx="10"/>
          </p:nvPr>
        </p:nvSpPr>
        <p:spPr/>
        <p:txBody>
          <a:bodyPr/>
          <a:lstStyle/>
          <a:p>
            <a:fld id="{952F8D56-3D0E-48B8-8218-1F3A06A96C62}" type="datetime1">
              <a:rPr lang="en-US" smtClean="0"/>
              <a:t>9/21/2022</a:t>
            </a:fld>
            <a:endParaRPr lang="en-US"/>
          </a:p>
        </p:txBody>
      </p:sp>
      <p:sp>
        <p:nvSpPr>
          <p:cNvPr id="4" name="Footer Placeholder 3">
            <a:extLst>
              <a:ext uri="{FF2B5EF4-FFF2-40B4-BE49-F238E27FC236}">
                <a16:creationId xmlns:a16="http://schemas.microsoft.com/office/drawing/2014/main" xmlns="" id="{E629DF69-BE29-4038-9744-17BFC57B886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B8B9496F-64EC-46E7-97F0-BCB7E79F820A}"/>
              </a:ext>
            </a:extLst>
          </p:cNvPr>
          <p:cNvSpPr>
            <a:spLocks noGrp="1"/>
          </p:cNvSpPr>
          <p:nvPr>
            <p:ph type="sldNum" sz="quarter" idx="12"/>
          </p:nvPr>
        </p:nvSpPr>
        <p:spPr/>
        <p:txBody>
          <a:bodyPr/>
          <a:lstStyle/>
          <a:p>
            <a:fld id="{6586042B-6341-4E38-A80C-926D3BB8AAC9}" type="slidenum">
              <a:rPr lang="en-US" smtClean="0"/>
              <a:t>‹#›</a:t>
            </a:fld>
            <a:endParaRPr lang="en-US"/>
          </a:p>
        </p:txBody>
      </p:sp>
    </p:spTree>
    <p:extLst>
      <p:ext uri="{BB962C8B-B14F-4D97-AF65-F5344CB8AC3E}">
        <p14:creationId xmlns:p14="http://schemas.microsoft.com/office/powerpoint/2010/main" val="11875265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6E9F19E0-8FE3-45E8-A227-D74EEF1A6322}"/>
              </a:ext>
            </a:extLst>
          </p:cNvPr>
          <p:cNvSpPr>
            <a:spLocks noGrp="1"/>
          </p:cNvSpPr>
          <p:nvPr>
            <p:ph type="dt" sz="half" idx="10"/>
          </p:nvPr>
        </p:nvSpPr>
        <p:spPr/>
        <p:txBody>
          <a:bodyPr/>
          <a:lstStyle/>
          <a:p>
            <a:fld id="{E8EC309E-27D4-401F-A74A-DEA16C7B51DC}" type="datetime1">
              <a:rPr lang="en-US" smtClean="0"/>
              <a:t>9/21/2022</a:t>
            </a:fld>
            <a:endParaRPr lang="en-US"/>
          </a:p>
        </p:txBody>
      </p:sp>
      <p:sp>
        <p:nvSpPr>
          <p:cNvPr id="3" name="Footer Placeholder 2">
            <a:extLst>
              <a:ext uri="{FF2B5EF4-FFF2-40B4-BE49-F238E27FC236}">
                <a16:creationId xmlns:a16="http://schemas.microsoft.com/office/drawing/2014/main" xmlns="" id="{ABFB1926-56F3-40BC-A03F-62B969419E6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0AFFE2B6-07A4-4AA0-9BCE-204E13DA447E}"/>
              </a:ext>
            </a:extLst>
          </p:cNvPr>
          <p:cNvSpPr>
            <a:spLocks noGrp="1"/>
          </p:cNvSpPr>
          <p:nvPr>
            <p:ph type="sldNum" sz="quarter" idx="12"/>
          </p:nvPr>
        </p:nvSpPr>
        <p:spPr/>
        <p:txBody>
          <a:bodyPr/>
          <a:lstStyle/>
          <a:p>
            <a:fld id="{6586042B-6341-4E38-A80C-926D3BB8AAC9}" type="slidenum">
              <a:rPr lang="en-US" smtClean="0"/>
              <a:t>‹#›</a:t>
            </a:fld>
            <a:endParaRPr lang="en-US"/>
          </a:p>
        </p:txBody>
      </p:sp>
    </p:spTree>
    <p:extLst>
      <p:ext uri="{BB962C8B-B14F-4D97-AF65-F5344CB8AC3E}">
        <p14:creationId xmlns:p14="http://schemas.microsoft.com/office/powerpoint/2010/main" val="22934739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506266A-CB24-44C5-B2E8-011420844A17}"/>
              </a:ext>
            </a:extLst>
          </p:cNvPr>
          <p:cNvSpPr>
            <a:spLocks noGrp="1"/>
          </p:cNvSpPr>
          <p:nvPr>
            <p:ph type="title"/>
          </p:nvPr>
        </p:nvSpPr>
        <p:spPr>
          <a:xfrm>
            <a:off x="841248" y="549283"/>
            <a:ext cx="4603963" cy="2572489"/>
          </a:xfrm>
        </p:spPr>
        <p:txBody>
          <a:bodyPr anchor="ctr">
            <a:noAutofit/>
          </a:bodyPr>
          <a:lstStyle>
            <a:lvl1pPr>
              <a:defRPr sz="4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xmlns="" id="{9039DBD1-7133-47A5-A771-2CEA18533491}"/>
              </a:ext>
            </a:extLst>
          </p:cNvPr>
          <p:cNvSpPr>
            <a:spLocks noGrp="1"/>
          </p:cNvSpPr>
          <p:nvPr>
            <p:ph idx="1"/>
          </p:nvPr>
        </p:nvSpPr>
        <p:spPr>
          <a:xfrm>
            <a:off x="5870796" y="549283"/>
            <a:ext cx="4455517" cy="5319704"/>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xmlns="" id="{576A729F-B24D-424E-B067-003B0601F259}"/>
              </a:ext>
            </a:extLst>
          </p:cNvPr>
          <p:cNvSpPr>
            <a:spLocks noGrp="1"/>
          </p:cNvSpPr>
          <p:nvPr>
            <p:ph type="body" sz="half" idx="2"/>
          </p:nvPr>
        </p:nvSpPr>
        <p:spPr>
          <a:xfrm>
            <a:off x="841248" y="3296498"/>
            <a:ext cx="4603963" cy="2572489"/>
          </a:xfrm>
        </p:spPr>
        <p:txBody>
          <a:bodyPr>
            <a:normAutofit/>
          </a:bodyPr>
          <a:lstStyle>
            <a:lvl1pPr marL="0" indent="0">
              <a:buNone/>
              <a:defRPr lang="en-US" sz="2000" kern="1200" dirty="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91FA7323-5497-426C-9DD9-3CF69E88EC38}"/>
              </a:ext>
            </a:extLst>
          </p:cNvPr>
          <p:cNvSpPr>
            <a:spLocks noGrp="1"/>
          </p:cNvSpPr>
          <p:nvPr>
            <p:ph type="dt" sz="half" idx="10"/>
          </p:nvPr>
        </p:nvSpPr>
        <p:spPr/>
        <p:txBody>
          <a:bodyPr/>
          <a:lstStyle/>
          <a:p>
            <a:fld id="{6DEA2B81-2BC3-42D7-B67D-05C685AA80AD}" type="datetime1">
              <a:rPr lang="en-US" smtClean="0"/>
              <a:t>9/21/2022</a:t>
            </a:fld>
            <a:endParaRPr lang="en-US"/>
          </a:p>
        </p:txBody>
      </p:sp>
      <p:sp>
        <p:nvSpPr>
          <p:cNvPr id="6" name="Footer Placeholder 5">
            <a:extLst>
              <a:ext uri="{FF2B5EF4-FFF2-40B4-BE49-F238E27FC236}">
                <a16:creationId xmlns:a16="http://schemas.microsoft.com/office/drawing/2014/main" xmlns="" id="{45FD7667-4D25-40AF-9D6D-FCB2C21E8EE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34650918-EDF8-47A5-BEA8-AC9A7A1536DE}"/>
              </a:ext>
            </a:extLst>
          </p:cNvPr>
          <p:cNvSpPr>
            <a:spLocks noGrp="1"/>
          </p:cNvSpPr>
          <p:nvPr>
            <p:ph type="sldNum" sz="quarter" idx="12"/>
          </p:nvPr>
        </p:nvSpPr>
        <p:spPr/>
        <p:txBody>
          <a:bodyPr/>
          <a:lstStyle/>
          <a:p>
            <a:fld id="{6586042B-6341-4E38-A80C-926D3BB8AAC9}" type="slidenum">
              <a:rPr lang="en-US" smtClean="0"/>
              <a:t>‹#›</a:t>
            </a:fld>
            <a:endParaRPr lang="en-US"/>
          </a:p>
        </p:txBody>
      </p:sp>
    </p:spTree>
    <p:extLst>
      <p:ext uri="{BB962C8B-B14F-4D97-AF65-F5344CB8AC3E}">
        <p14:creationId xmlns:p14="http://schemas.microsoft.com/office/powerpoint/2010/main" val="5813381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85C5D2B-FAFB-4BC9-A917-610FDCD0B859}"/>
              </a:ext>
            </a:extLst>
          </p:cNvPr>
          <p:cNvSpPr>
            <a:spLocks noGrp="1"/>
          </p:cNvSpPr>
          <p:nvPr>
            <p:ph type="title"/>
          </p:nvPr>
        </p:nvSpPr>
        <p:spPr>
          <a:xfrm>
            <a:off x="841249" y="552782"/>
            <a:ext cx="4608576" cy="2569464"/>
          </a:xfrm>
        </p:spPr>
        <p:txBody>
          <a:bodyPr anchor="ctr">
            <a:noAutofit/>
          </a:bodyPr>
          <a:lstStyle>
            <a:lvl1pPr algn="l" defTabSz="914400" rtl="0" eaLnBrk="1" latinLnBrk="0" hangingPunct="1">
              <a:lnSpc>
                <a:spcPct val="90000"/>
              </a:lnSpc>
              <a:spcBef>
                <a:spcPct val="0"/>
              </a:spcBef>
              <a:buNone/>
              <a:defRPr lang="en-US" sz="4400" kern="1200" dirty="0">
                <a:solidFill>
                  <a:schemeClr val="tx1"/>
                </a:solidFill>
                <a:latin typeface="+mj-lt"/>
                <a:ea typeface="+mj-ea"/>
                <a:cs typeface="+mj-cs"/>
              </a:defRPr>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xmlns="" id="{3226A694-5302-42BE-8A7A-6007C10F8F70}"/>
              </a:ext>
            </a:extLst>
          </p:cNvPr>
          <p:cNvSpPr>
            <a:spLocks noGrp="1"/>
          </p:cNvSpPr>
          <p:nvPr>
            <p:ph type="pic" idx="1"/>
          </p:nvPr>
        </p:nvSpPr>
        <p:spPr>
          <a:xfrm>
            <a:off x="5825952" y="552783"/>
            <a:ext cx="4663440" cy="530826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xmlns="" id="{E8E4481C-81D6-4329-8203-70B3FCC3F8FE}"/>
              </a:ext>
            </a:extLst>
          </p:cNvPr>
          <p:cNvSpPr>
            <a:spLocks noGrp="1"/>
          </p:cNvSpPr>
          <p:nvPr>
            <p:ph type="body" sz="half" idx="2"/>
          </p:nvPr>
        </p:nvSpPr>
        <p:spPr>
          <a:xfrm>
            <a:off x="841249" y="3300984"/>
            <a:ext cx="4608576" cy="2569464"/>
          </a:xfrm>
        </p:spPr>
        <p:txBody>
          <a:bodyPr>
            <a:normAutofit/>
          </a:bodyPr>
          <a:lstStyle>
            <a:lvl1pPr marL="0" indent="0">
              <a:buNone/>
              <a:defRPr lang="en-US" sz="2000"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17AD6C12-26C4-4DF7-B013-56D0849AC7DE}"/>
              </a:ext>
            </a:extLst>
          </p:cNvPr>
          <p:cNvSpPr>
            <a:spLocks noGrp="1"/>
          </p:cNvSpPr>
          <p:nvPr>
            <p:ph type="dt" sz="half" idx="10"/>
          </p:nvPr>
        </p:nvSpPr>
        <p:spPr/>
        <p:txBody>
          <a:bodyPr/>
          <a:lstStyle/>
          <a:p>
            <a:fld id="{F0DB8F2B-E487-4905-B553-FB649F2B6F23}" type="datetime1">
              <a:rPr lang="en-US" smtClean="0"/>
              <a:t>9/21/2022</a:t>
            </a:fld>
            <a:endParaRPr lang="en-US"/>
          </a:p>
        </p:txBody>
      </p:sp>
      <p:sp>
        <p:nvSpPr>
          <p:cNvPr id="6" name="Footer Placeholder 5">
            <a:extLst>
              <a:ext uri="{FF2B5EF4-FFF2-40B4-BE49-F238E27FC236}">
                <a16:creationId xmlns:a16="http://schemas.microsoft.com/office/drawing/2014/main" xmlns="" id="{5CE2F307-FB97-40EC-8517-E6F351B3DA8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50C1B397-305A-42B7-A763-829634B939A9}"/>
              </a:ext>
            </a:extLst>
          </p:cNvPr>
          <p:cNvSpPr>
            <a:spLocks noGrp="1"/>
          </p:cNvSpPr>
          <p:nvPr>
            <p:ph type="sldNum" sz="quarter" idx="12"/>
          </p:nvPr>
        </p:nvSpPr>
        <p:spPr/>
        <p:txBody>
          <a:bodyPr/>
          <a:lstStyle/>
          <a:p>
            <a:fld id="{6586042B-6341-4E38-A80C-926D3BB8AAC9}" type="slidenum">
              <a:rPr lang="en-US" smtClean="0"/>
              <a:t>‹#›</a:t>
            </a:fld>
            <a:endParaRPr lang="en-US"/>
          </a:p>
        </p:txBody>
      </p:sp>
    </p:spTree>
    <p:extLst>
      <p:ext uri="{BB962C8B-B14F-4D97-AF65-F5344CB8AC3E}">
        <p14:creationId xmlns:p14="http://schemas.microsoft.com/office/powerpoint/2010/main" val="17711292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9B4BD48A-4D17-4225-AC4D-67B4C686C55D}"/>
              </a:ext>
            </a:extLst>
          </p:cNvPr>
          <p:cNvSpPr>
            <a:spLocks noGrp="1"/>
          </p:cNvSpPr>
          <p:nvPr>
            <p:ph type="title"/>
          </p:nvPr>
        </p:nvSpPr>
        <p:spPr>
          <a:xfrm>
            <a:off x="841248" y="552782"/>
            <a:ext cx="94890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xmlns="" id="{B7F14A2B-77AF-4E51-B0C1-0D361EF81A2C}"/>
              </a:ext>
            </a:extLst>
          </p:cNvPr>
          <p:cNvSpPr>
            <a:spLocks noGrp="1"/>
          </p:cNvSpPr>
          <p:nvPr>
            <p:ph type="body" idx="1"/>
          </p:nvPr>
        </p:nvSpPr>
        <p:spPr>
          <a:xfrm>
            <a:off x="841248" y="2096199"/>
            <a:ext cx="9489000" cy="3747384"/>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xmlns="" id="{B239C2F5-57CA-4152-A766-8F877538FB16}"/>
              </a:ext>
            </a:extLst>
          </p:cNvPr>
          <p:cNvSpPr>
            <a:spLocks noGrp="1"/>
          </p:cNvSpPr>
          <p:nvPr>
            <p:ph type="dt" sz="half" idx="2"/>
          </p:nvPr>
        </p:nvSpPr>
        <p:spPr>
          <a:xfrm>
            <a:off x="841248" y="6102693"/>
            <a:ext cx="2743200" cy="365125"/>
          </a:xfrm>
          <a:prstGeom prst="rect">
            <a:avLst/>
          </a:prstGeom>
        </p:spPr>
        <p:txBody>
          <a:bodyPr vert="horz" lIns="91440" tIns="45720" rIns="91440" bIns="45720" rtlCol="0" anchor="ctr"/>
          <a:lstStyle>
            <a:lvl1pPr algn="l">
              <a:defRPr lang="en-US" sz="1000" b="1" kern="1200" cap="all" spc="300" baseline="0" smtClean="0">
                <a:solidFill>
                  <a:schemeClr val="tx1"/>
                </a:solidFill>
                <a:latin typeface="+mn-lt"/>
                <a:ea typeface="+mn-ea"/>
                <a:cs typeface="+mn-cs"/>
              </a:defRPr>
            </a:lvl1pPr>
          </a:lstStyle>
          <a:p>
            <a:fld id="{6EF7C3A7-D6F6-4D38-A7C3-B72967BB81A6}" type="datetime1">
              <a:rPr lang="en-US" smtClean="0"/>
              <a:t>9/21/2022</a:t>
            </a:fld>
            <a:endParaRPr lang="en-US"/>
          </a:p>
        </p:txBody>
      </p:sp>
      <p:sp>
        <p:nvSpPr>
          <p:cNvPr id="5" name="Footer Placeholder 4">
            <a:extLst>
              <a:ext uri="{FF2B5EF4-FFF2-40B4-BE49-F238E27FC236}">
                <a16:creationId xmlns:a16="http://schemas.microsoft.com/office/drawing/2014/main" xmlns="" id="{A1225FB5-D02B-4BB9-8B8B-D1A11CFE8961}"/>
              </a:ext>
            </a:extLst>
          </p:cNvPr>
          <p:cNvSpPr>
            <a:spLocks noGrp="1"/>
          </p:cNvSpPr>
          <p:nvPr>
            <p:ph type="ftr" sz="quarter" idx="3"/>
          </p:nvPr>
        </p:nvSpPr>
        <p:spPr>
          <a:xfrm rot="5400000">
            <a:off x="9234260" y="2427620"/>
            <a:ext cx="4114800" cy="365125"/>
          </a:xfrm>
          <a:prstGeom prst="rect">
            <a:avLst/>
          </a:prstGeom>
        </p:spPr>
        <p:txBody>
          <a:bodyPr vert="horz" lIns="91440" tIns="45720" rIns="91440" bIns="45720" rtlCol="0" anchor="ctr"/>
          <a:lstStyle>
            <a:lvl1pPr algn="l">
              <a:defRPr lang="en-US" sz="1000" b="1" kern="1200" cap="all" spc="300" baseline="0">
                <a:solidFill>
                  <a:schemeClr val="tx1"/>
                </a:solidFill>
                <a:latin typeface="+mn-lt"/>
                <a:ea typeface="+mn-ea"/>
                <a:cs typeface="+mn-cs"/>
              </a:defRPr>
            </a:lvl1pPr>
          </a:lstStyle>
          <a:p>
            <a:endParaRPr lang="en-US"/>
          </a:p>
        </p:txBody>
      </p:sp>
      <p:sp>
        <p:nvSpPr>
          <p:cNvPr id="6" name="Slide Number Placeholder 5">
            <a:extLst>
              <a:ext uri="{FF2B5EF4-FFF2-40B4-BE49-F238E27FC236}">
                <a16:creationId xmlns:a16="http://schemas.microsoft.com/office/drawing/2014/main" xmlns="" id="{EF6244FF-6F88-4090-A77F-499DF9AAEA8B}"/>
              </a:ext>
            </a:extLst>
          </p:cNvPr>
          <p:cNvSpPr>
            <a:spLocks noGrp="1"/>
          </p:cNvSpPr>
          <p:nvPr>
            <p:ph type="sldNum" sz="quarter" idx="4"/>
          </p:nvPr>
        </p:nvSpPr>
        <p:spPr>
          <a:xfrm>
            <a:off x="10815546" y="5878515"/>
            <a:ext cx="952229" cy="420381"/>
          </a:xfrm>
          <a:prstGeom prst="rect">
            <a:avLst/>
          </a:prstGeom>
        </p:spPr>
        <p:txBody>
          <a:bodyPr vert="horz" lIns="91440" tIns="45720" rIns="91440" bIns="45720" rtlCol="0" anchor="ctr"/>
          <a:lstStyle>
            <a:lvl1pPr algn="ctr">
              <a:defRPr lang="en-US" sz="3200" b="1" kern="1200" cap="all" spc="300" baseline="0" smtClean="0">
                <a:solidFill>
                  <a:schemeClr val="tx1"/>
                </a:solidFill>
                <a:latin typeface="+mn-lt"/>
                <a:ea typeface="+mn-ea"/>
                <a:cs typeface="+mn-cs"/>
              </a:defRPr>
            </a:lvl1pPr>
          </a:lstStyle>
          <a:p>
            <a:fld id="{6586042B-6341-4E38-A80C-926D3BB8AAC9}" type="slidenum">
              <a:rPr lang="en-US" smtClean="0"/>
              <a:t>‹#›</a:t>
            </a:fld>
            <a:endParaRPr lang="en-US"/>
          </a:p>
        </p:txBody>
      </p:sp>
      <p:sp>
        <p:nvSpPr>
          <p:cNvPr id="7" name="Rectangle 6">
            <a:extLst>
              <a:ext uri="{FF2B5EF4-FFF2-40B4-BE49-F238E27FC236}">
                <a16:creationId xmlns:a16="http://schemas.microsoft.com/office/drawing/2014/main" xmlns="" id="{F194AEDE-F25F-43E6-A2C4-7FFF41074990}"/>
              </a:ext>
            </a:extLst>
          </p:cNvPr>
          <p:cNvSpPr/>
          <p:nvPr/>
        </p:nvSpPr>
        <p:spPr>
          <a:xfrm>
            <a:off x="367744" y="334928"/>
            <a:ext cx="11456511" cy="618814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xmlns="" id="{4C793C08-EF4C-422B-A728-6C717C47DF6F}"/>
              </a:ext>
            </a:extLst>
          </p:cNvPr>
          <p:cNvCxnSpPr>
            <a:cxnSpLocks/>
          </p:cNvCxnSpPr>
          <p:nvPr/>
        </p:nvCxnSpPr>
        <p:spPr>
          <a:xfrm>
            <a:off x="10748698" y="334928"/>
            <a:ext cx="0" cy="618814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xmlns="" id="{FE825BC6-56A8-46DE-8037-A9A577624B0D}"/>
              </a:ext>
            </a:extLst>
          </p:cNvPr>
          <p:cNvCxnSpPr>
            <a:cxnSpLocks/>
          </p:cNvCxnSpPr>
          <p:nvPr/>
        </p:nvCxnSpPr>
        <p:spPr>
          <a:xfrm>
            <a:off x="373060" y="6047437"/>
            <a:ext cx="10375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95849271"/>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1" r:id="rId6"/>
    <p:sldLayoutId id="2147483727" r:id="rId7"/>
    <p:sldLayoutId id="2147483728" r:id="rId8"/>
    <p:sldLayoutId id="2147483729" r:id="rId9"/>
    <p:sldLayoutId id="2147483730" r:id="rId10"/>
    <p:sldLayoutId id="2147483732"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30000"/>
        </a:lnSpc>
        <a:spcBef>
          <a:spcPts val="1000"/>
        </a:spcBef>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130000"/>
        </a:lnSpc>
        <a:spcBef>
          <a:spcPts val="500"/>
        </a:spcBef>
        <a:buFont typeface="Arial" panose="020B0604020202020204" pitchFamily="34" charset="0"/>
        <a:buChar char="•"/>
        <a:defRPr sz="1800" kern="1200">
          <a:solidFill>
            <a:schemeClr val="tx1"/>
          </a:solidFill>
          <a:latin typeface="+mn-lt"/>
          <a:ea typeface="+mn-ea"/>
          <a:cs typeface="+mn-cs"/>
        </a:defRPr>
      </a:lvl2pPr>
      <a:lvl3pPr marL="914400" indent="-228600" algn="l" defTabSz="914400" rtl="0" eaLnBrk="1" latinLnBrk="0" hangingPunct="1">
        <a:lnSpc>
          <a:spcPct val="130000"/>
        </a:lnSpc>
        <a:spcBef>
          <a:spcPts val="500"/>
        </a:spcBef>
        <a:buFont typeface="Arial" panose="020B0604020202020204" pitchFamily="34" charset="0"/>
        <a:buChar char="•"/>
        <a:defRPr sz="1600" kern="1200">
          <a:solidFill>
            <a:schemeClr val="tx1"/>
          </a:solidFill>
          <a:latin typeface="+mn-lt"/>
          <a:ea typeface="+mn-ea"/>
          <a:cs typeface="+mn-cs"/>
        </a:defRPr>
      </a:lvl3pPr>
      <a:lvl4pPr marL="1371600" indent="-228600" algn="l" defTabSz="914400" rtl="0" eaLnBrk="1" latinLnBrk="0" hangingPunct="1">
        <a:lnSpc>
          <a:spcPct val="130000"/>
        </a:lnSpc>
        <a:spcBef>
          <a:spcPts val="500"/>
        </a:spcBef>
        <a:buFont typeface="Arial" panose="020B0604020202020204" pitchFamily="34" charset="0"/>
        <a:buChar char="•"/>
        <a:defRPr sz="1400" kern="1200">
          <a:solidFill>
            <a:schemeClr val="tx1"/>
          </a:solidFill>
          <a:latin typeface="+mn-lt"/>
          <a:ea typeface="+mn-ea"/>
          <a:cs typeface="+mn-cs"/>
        </a:defRPr>
      </a:lvl4pPr>
      <a:lvl5pPr marL="1828800" indent="-228600" algn="l" defTabSz="914400" rtl="0" eaLnBrk="1" latinLnBrk="0" hangingPunct="1">
        <a:lnSpc>
          <a:spcPct val="13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100kitap.kz/kz" TargetMode="External"/><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Background Fill">
            <a:extLst>
              <a:ext uri="{FF2B5EF4-FFF2-40B4-BE49-F238E27FC236}">
                <a16:creationId xmlns:a16="http://schemas.microsoft.com/office/drawing/2014/main" xmlns="" id="{6DA65B90-7B06-4499-91BA-CDDD3613248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Black">
            <a:extLst>
              <a:ext uri="{FF2B5EF4-FFF2-40B4-BE49-F238E27FC236}">
                <a16:creationId xmlns:a16="http://schemas.microsoft.com/office/drawing/2014/main" xmlns="" id="{E99D7AAF-4170-4D21-AB6C-605F6F100C2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7" name="Picture 3" descr="Клейкие листки для заметок на стеклянной стене">
            <a:extLst>
              <a:ext uri="{FF2B5EF4-FFF2-40B4-BE49-F238E27FC236}">
                <a16:creationId xmlns:a16="http://schemas.microsoft.com/office/drawing/2014/main" xmlns="" id="{10600770-7BF8-4253-A38F-0C45C4EA0F0A}"/>
              </a:ext>
            </a:extLst>
          </p:cNvPr>
          <p:cNvPicPr>
            <a:picLocks noChangeAspect="1"/>
          </p:cNvPicPr>
          <p:nvPr/>
        </p:nvPicPr>
        <p:blipFill rotWithShape="1">
          <a:blip r:embed="rId2">
            <a:alphaModFix amt="40000"/>
          </a:blip>
          <a:srcRect t="13107" r="6" b="2481"/>
          <a:stretch/>
        </p:blipFill>
        <p:spPr>
          <a:xfrm>
            <a:off x="20" y="10"/>
            <a:ext cx="12188932" cy="6857990"/>
          </a:xfrm>
          <a:prstGeom prst="rect">
            <a:avLst/>
          </a:prstGeom>
        </p:spPr>
      </p:pic>
      <p:sp>
        <p:nvSpPr>
          <p:cNvPr id="38" name="Main Frame">
            <a:extLst>
              <a:ext uri="{FF2B5EF4-FFF2-40B4-BE49-F238E27FC236}">
                <a16:creationId xmlns:a16="http://schemas.microsoft.com/office/drawing/2014/main" xmlns="" id="{9502469D-C562-48E3-ABA2-3CFA55C5268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67744" y="334928"/>
            <a:ext cx="11456511" cy="6188146"/>
          </a:xfrm>
          <a:prstGeom prst="rect">
            <a:avLst/>
          </a:prstGeom>
          <a:no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Заголовок 1"/>
          <p:cNvSpPr>
            <a:spLocks noGrp="1"/>
          </p:cNvSpPr>
          <p:nvPr>
            <p:ph type="ctrTitle"/>
          </p:nvPr>
        </p:nvSpPr>
        <p:spPr>
          <a:xfrm>
            <a:off x="841248" y="663961"/>
            <a:ext cx="7400709" cy="5193142"/>
          </a:xfrm>
        </p:spPr>
        <p:txBody>
          <a:bodyPr anchor="b">
            <a:normAutofit/>
          </a:bodyPr>
          <a:lstStyle/>
          <a:p>
            <a:pPr algn="ctr"/>
            <a:r>
              <a:rPr lang="kk-KZ" sz="4000" b="1" dirty="0">
                <a:latin typeface="Times New Roman" panose="02020603050405020304" pitchFamily="18" charset="0"/>
                <a:cs typeface="Times New Roman" panose="02020603050405020304" pitchFamily="18" charset="0"/>
              </a:rPr>
              <a:t>Дәріс тақырыбы: Қазақ тілі және ұлттық менталитет: тұжырымдар мен түсініктер.</a:t>
            </a:r>
            <a:br>
              <a:rPr lang="kk-KZ" sz="4000" b="1" dirty="0">
                <a:latin typeface="Times New Roman" panose="02020603050405020304" pitchFamily="18" charset="0"/>
                <a:cs typeface="Times New Roman" panose="02020603050405020304" pitchFamily="18" charset="0"/>
              </a:rPr>
            </a:br>
            <a:r>
              <a:rPr lang="kk-KZ" sz="4000" b="1" dirty="0">
                <a:latin typeface="Times New Roman" panose="02020603050405020304" pitchFamily="18" charset="0"/>
                <a:cs typeface="Times New Roman" panose="02020603050405020304" pitchFamily="18" charset="0"/>
              </a:rPr>
              <a:t/>
            </a:r>
            <a:br>
              <a:rPr lang="kk-KZ" sz="4000" b="1" dirty="0">
                <a:latin typeface="Times New Roman" panose="02020603050405020304" pitchFamily="18" charset="0"/>
                <a:cs typeface="Times New Roman" panose="02020603050405020304" pitchFamily="18" charset="0"/>
              </a:rPr>
            </a:br>
            <a:r>
              <a:rPr lang="kk-KZ" sz="4000" b="1" dirty="0">
                <a:latin typeface="Times New Roman" panose="02020603050405020304" pitchFamily="18" charset="0"/>
                <a:cs typeface="Times New Roman" panose="02020603050405020304" pitchFamily="18" charset="0"/>
              </a:rPr>
              <a:t>«Сөзі жоғалған жұрттың, өзі де жоғалады»</a:t>
            </a:r>
            <a:r>
              <a:rPr lang="kk-KZ" sz="4000" dirty="0">
                <a:latin typeface="Times New Roman" panose="02020603050405020304" pitchFamily="18" charset="0"/>
                <a:cs typeface="Times New Roman" panose="02020603050405020304" pitchFamily="18" charset="0"/>
              </a:rPr>
              <a:t> - Ахмет Байтұрсынұлы</a:t>
            </a:r>
            <a:r>
              <a:rPr lang="ru-RU" sz="4000" dirty="0"/>
              <a:t/>
            </a:r>
            <a:br>
              <a:rPr lang="ru-RU" sz="4000" dirty="0"/>
            </a:br>
            <a:r>
              <a:rPr lang="ru-RU" sz="4000" dirty="0">
                <a:latin typeface="Arial" panose="020B0604020202020204" pitchFamily="34" charset="0"/>
                <a:cs typeface="Arial" panose="020B0604020202020204" pitchFamily="34" charset="0"/>
              </a:rPr>
              <a:t/>
            </a:r>
            <a:br>
              <a:rPr lang="ru-RU" sz="4000" dirty="0">
                <a:latin typeface="Arial" panose="020B0604020202020204" pitchFamily="34" charset="0"/>
                <a:cs typeface="Arial" panose="020B0604020202020204" pitchFamily="34" charset="0"/>
              </a:rPr>
            </a:br>
            <a:endParaRPr lang="ru-RU" sz="4000" dirty="0">
              <a:solidFill>
                <a:srgbClr val="FFFFFF"/>
              </a:solidFill>
              <a:latin typeface="Arial" panose="020B0604020202020204" pitchFamily="34" charset="0"/>
              <a:cs typeface="Arial" panose="020B0604020202020204" pitchFamily="34" charset="0"/>
            </a:endParaRPr>
          </a:p>
        </p:txBody>
      </p:sp>
      <p:cxnSp>
        <p:nvCxnSpPr>
          <p:cNvPr id="39" name="Main Horizontal Connector">
            <a:extLst>
              <a:ext uri="{FF2B5EF4-FFF2-40B4-BE49-F238E27FC236}">
                <a16:creationId xmlns:a16="http://schemas.microsoft.com/office/drawing/2014/main" xmlns="" id="{4D594499-F983-4364-8ABC-5BCDC2E906BF}"/>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373060" y="6047437"/>
            <a:ext cx="10375638"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40" name="Straight Connector 16">
            <a:extLst>
              <a:ext uri="{FF2B5EF4-FFF2-40B4-BE49-F238E27FC236}">
                <a16:creationId xmlns:a16="http://schemas.microsoft.com/office/drawing/2014/main" xmlns="" id="{752928D3-58AB-4E4F-A2E6-74A3B341C3A2}"/>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flipV="1">
            <a:off x="8153400" y="334928"/>
            <a:ext cx="0" cy="571250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41" name="Main Vertical Connector">
            <a:extLst>
              <a:ext uri="{FF2B5EF4-FFF2-40B4-BE49-F238E27FC236}">
                <a16:creationId xmlns:a16="http://schemas.microsoft.com/office/drawing/2014/main" xmlns="" id="{6D4C177C-581F-4CC8-A686-0B6D25DC6A70}"/>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10748698" y="334928"/>
            <a:ext cx="0" cy="6188146"/>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5165157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Background Fill">
            <a:extLst>
              <a:ext uri="{FF2B5EF4-FFF2-40B4-BE49-F238E27FC236}">
                <a16:creationId xmlns:a16="http://schemas.microsoft.com/office/drawing/2014/main" xmlns="" id="{6DA65B90-7B06-4499-91BA-CDDD3613248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Black">
            <a:extLst>
              <a:ext uri="{FF2B5EF4-FFF2-40B4-BE49-F238E27FC236}">
                <a16:creationId xmlns:a16="http://schemas.microsoft.com/office/drawing/2014/main" xmlns="" id="{E99D7AAF-4170-4D21-AB6C-605F6F100C2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7" name="Picture 3" descr="Клейкие листки для заметок на стеклянной стене">
            <a:extLst>
              <a:ext uri="{FF2B5EF4-FFF2-40B4-BE49-F238E27FC236}">
                <a16:creationId xmlns:a16="http://schemas.microsoft.com/office/drawing/2014/main" xmlns="" id="{10600770-7BF8-4253-A38F-0C45C4EA0F0A}"/>
              </a:ext>
            </a:extLst>
          </p:cNvPr>
          <p:cNvPicPr>
            <a:picLocks noChangeAspect="1"/>
          </p:cNvPicPr>
          <p:nvPr/>
        </p:nvPicPr>
        <p:blipFill rotWithShape="1">
          <a:blip r:embed="rId2">
            <a:alphaModFix amt="40000"/>
          </a:blip>
          <a:srcRect t="13107" r="6" b="2481"/>
          <a:stretch/>
        </p:blipFill>
        <p:spPr>
          <a:xfrm>
            <a:off x="-122444" y="-13597"/>
            <a:ext cx="12188932" cy="6857990"/>
          </a:xfrm>
          <a:prstGeom prst="rect">
            <a:avLst/>
          </a:prstGeom>
        </p:spPr>
      </p:pic>
      <p:sp>
        <p:nvSpPr>
          <p:cNvPr id="38" name="Main Frame">
            <a:extLst>
              <a:ext uri="{FF2B5EF4-FFF2-40B4-BE49-F238E27FC236}">
                <a16:creationId xmlns:a16="http://schemas.microsoft.com/office/drawing/2014/main" xmlns="" id="{9502469D-C562-48E3-ABA2-3CFA55C5268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67744" y="334928"/>
            <a:ext cx="11456511" cy="6188146"/>
          </a:xfrm>
          <a:prstGeom prst="rect">
            <a:avLst/>
          </a:prstGeom>
          <a:no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Заголовок 1"/>
          <p:cNvSpPr>
            <a:spLocks noGrp="1"/>
          </p:cNvSpPr>
          <p:nvPr>
            <p:ph type="ctrTitle"/>
          </p:nvPr>
        </p:nvSpPr>
        <p:spPr>
          <a:xfrm>
            <a:off x="367743" y="580768"/>
            <a:ext cx="8714912" cy="5671751"/>
          </a:xfrm>
        </p:spPr>
        <p:txBody>
          <a:bodyPr anchor="b">
            <a:normAutofit fontScale="90000"/>
          </a:bodyPr>
          <a:lstStyle/>
          <a:p>
            <a:r>
              <a:rPr lang="kk-KZ" sz="1600" dirty="0">
                <a:latin typeface="Arial" panose="020B0604020202020204" pitchFamily="34" charset="0"/>
                <a:cs typeface="Arial" panose="020B0604020202020204" pitchFamily="34" charset="0"/>
              </a:rPr>
              <a:t/>
            </a:r>
            <a:br>
              <a:rPr lang="kk-KZ" sz="1600" dirty="0">
                <a:latin typeface="Arial" panose="020B0604020202020204" pitchFamily="34" charset="0"/>
                <a:cs typeface="Arial" panose="020B0604020202020204" pitchFamily="34" charset="0"/>
              </a:rPr>
            </a:br>
            <a:r>
              <a:rPr lang="kk-KZ" sz="1600" dirty="0">
                <a:latin typeface="Arial" panose="020B0604020202020204" pitchFamily="34" charset="0"/>
                <a:cs typeface="Arial" panose="020B0604020202020204" pitchFamily="34" charset="0"/>
              </a:rPr>
              <a:t/>
            </a:r>
            <a:br>
              <a:rPr lang="kk-KZ" sz="1600" dirty="0">
                <a:latin typeface="Arial" panose="020B0604020202020204" pitchFamily="34" charset="0"/>
                <a:cs typeface="Arial" panose="020B0604020202020204" pitchFamily="34" charset="0"/>
              </a:rPr>
            </a:br>
            <a:r>
              <a:rPr lang="kk-KZ" sz="1600" dirty="0">
                <a:latin typeface="Arial" panose="020B0604020202020204" pitchFamily="34" charset="0"/>
                <a:cs typeface="Arial" panose="020B0604020202020204" pitchFamily="34" charset="0"/>
              </a:rPr>
              <a:t/>
            </a:r>
            <a:br>
              <a:rPr lang="kk-KZ" sz="1600" dirty="0">
                <a:latin typeface="Arial" panose="020B0604020202020204" pitchFamily="34" charset="0"/>
                <a:cs typeface="Arial" panose="020B0604020202020204" pitchFamily="34" charset="0"/>
              </a:rPr>
            </a:br>
            <a:r>
              <a:rPr lang="kk-KZ" sz="1600" dirty="0">
                <a:latin typeface="Arial" panose="020B0604020202020204" pitchFamily="34" charset="0"/>
                <a:cs typeface="Arial" panose="020B0604020202020204" pitchFamily="34" charset="0"/>
              </a:rPr>
              <a:t/>
            </a:r>
            <a:br>
              <a:rPr lang="kk-KZ" sz="1600" dirty="0">
                <a:latin typeface="Arial" panose="020B0604020202020204" pitchFamily="34" charset="0"/>
                <a:cs typeface="Arial" panose="020B0604020202020204" pitchFamily="34" charset="0"/>
              </a:rPr>
            </a:br>
            <a:r>
              <a:rPr lang="kk-KZ" sz="1600" dirty="0">
                <a:latin typeface="Arial" panose="020B0604020202020204" pitchFamily="34" charset="0"/>
                <a:cs typeface="Arial" panose="020B0604020202020204" pitchFamily="34" charset="0"/>
              </a:rPr>
              <a:t/>
            </a:r>
            <a:br>
              <a:rPr lang="kk-KZ" sz="1600" dirty="0">
                <a:latin typeface="Arial" panose="020B0604020202020204" pitchFamily="34" charset="0"/>
                <a:cs typeface="Arial" panose="020B0604020202020204" pitchFamily="34" charset="0"/>
              </a:rPr>
            </a:br>
            <a:r>
              <a:rPr lang="kk-KZ" sz="1600" dirty="0">
                <a:latin typeface="Arial" panose="020B0604020202020204" pitchFamily="34" charset="0"/>
                <a:cs typeface="Arial" panose="020B0604020202020204" pitchFamily="34" charset="0"/>
              </a:rPr>
              <a:t/>
            </a:r>
            <a:br>
              <a:rPr lang="kk-KZ" sz="1600" dirty="0">
                <a:latin typeface="Arial" panose="020B0604020202020204" pitchFamily="34" charset="0"/>
                <a:cs typeface="Arial" panose="020B0604020202020204" pitchFamily="34" charset="0"/>
              </a:rPr>
            </a:br>
            <a:r>
              <a:rPr lang="kk-KZ" sz="1600" dirty="0">
                <a:latin typeface="Arial" panose="020B0604020202020204" pitchFamily="34" charset="0"/>
                <a:cs typeface="Arial" panose="020B0604020202020204" pitchFamily="34" charset="0"/>
              </a:rPr>
              <a:t/>
            </a:r>
            <a:br>
              <a:rPr lang="kk-KZ" sz="1600" dirty="0">
                <a:latin typeface="Arial" panose="020B0604020202020204" pitchFamily="34" charset="0"/>
                <a:cs typeface="Arial" panose="020B0604020202020204" pitchFamily="34" charset="0"/>
              </a:rPr>
            </a:br>
            <a:r>
              <a:rPr lang="kk-KZ" sz="1600" dirty="0">
                <a:latin typeface="Arial" panose="020B0604020202020204" pitchFamily="34" charset="0"/>
                <a:cs typeface="Arial" panose="020B0604020202020204" pitchFamily="34" charset="0"/>
              </a:rPr>
              <a:t/>
            </a:r>
            <a:br>
              <a:rPr lang="kk-KZ" sz="1600" dirty="0">
                <a:latin typeface="Arial" panose="020B0604020202020204" pitchFamily="34" charset="0"/>
                <a:cs typeface="Arial" panose="020B0604020202020204" pitchFamily="34" charset="0"/>
              </a:rPr>
            </a:br>
            <a:r>
              <a:rPr lang="kk-KZ" sz="1600" dirty="0">
                <a:latin typeface="Arial" panose="020B0604020202020204" pitchFamily="34" charset="0"/>
                <a:cs typeface="Arial" panose="020B0604020202020204" pitchFamily="34" charset="0"/>
              </a:rPr>
              <a:t/>
            </a:r>
            <a:br>
              <a:rPr lang="kk-KZ" sz="1600" dirty="0">
                <a:latin typeface="Arial" panose="020B0604020202020204" pitchFamily="34" charset="0"/>
                <a:cs typeface="Arial" panose="020B0604020202020204" pitchFamily="34" charset="0"/>
              </a:rPr>
            </a:br>
            <a:r>
              <a:rPr lang="kk-KZ" sz="1600" dirty="0">
                <a:latin typeface="Arial" panose="020B0604020202020204" pitchFamily="34" charset="0"/>
                <a:cs typeface="Arial" panose="020B0604020202020204" pitchFamily="34" charset="0"/>
              </a:rPr>
              <a:t/>
            </a:r>
            <a:br>
              <a:rPr lang="kk-KZ" sz="1600" dirty="0">
                <a:latin typeface="Arial" panose="020B0604020202020204" pitchFamily="34" charset="0"/>
                <a:cs typeface="Arial" panose="020B0604020202020204" pitchFamily="34" charset="0"/>
              </a:rPr>
            </a:br>
            <a:r>
              <a:rPr lang="kk-KZ" sz="1600" dirty="0">
                <a:latin typeface="Arial" panose="020B0604020202020204" pitchFamily="34" charset="0"/>
                <a:cs typeface="Arial" panose="020B0604020202020204" pitchFamily="34" charset="0"/>
              </a:rPr>
              <a:t/>
            </a:r>
            <a:br>
              <a:rPr lang="kk-KZ" sz="1600" dirty="0">
                <a:latin typeface="Arial" panose="020B0604020202020204" pitchFamily="34" charset="0"/>
                <a:cs typeface="Arial" panose="020B0604020202020204" pitchFamily="34" charset="0"/>
              </a:rPr>
            </a:br>
            <a:r>
              <a:rPr lang="kk-KZ" sz="1600" dirty="0">
                <a:latin typeface="Arial" panose="020B0604020202020204" pitchFamily="34" charset="0"/>
                <a:cs typeface="Arial" panose="020B0604020202020204" pitchFamily="34" charset="0"/>
              </a:rPr>
              <a:t/>
            </a:r>
            <a:br>
              <a:rPr lang="kk-KZ" sz="1600" dirty="0">
                <a:latin typeface="Arial" panose="020B0604020202020204" pitchFamily="34" charset="0"/>
                <a:cs typeface="Arial" panose="020B0604020202020204" pitchFamily="34" charset="0"/>
              </a:rPr>
            </a:br>
            <a:r>
              <a:rPr lang="kk-KZ" sz="1600" dirty="0">
                <a:latin typeface="Arial" panose="020B0604020202020204" pitchFamily="34" charset="0"/>
                <a:cs typeface="Arial" panose="020B0604020202020204" pitchFamily="34" charset="0"/>
              </a:rPr>
              <a:t/>
            </a:r>
            <a:br>
              <a:rPr lang="kk-KZ" sz="1600" dirty="0">
                <a:latin typeface="Arial" panose="020B0604020202020204" pitchFamily="34" charset="0"/>
                <a:cs typeface="Arial" panose="020B0604020202020204" pitchFamily="34" charset="0"/>
              </a:rPr>
            </a:br>
            <a:r>
              <a:rPr lang="kk-KZ" sz="1600" dirty="0">
                <a:latin typeface="Arial" panose="020B0604020202020204" pitchFamily="34" charset="0"/>
                <a:cs typeface="Arial" panose="020B0604020202020204" pitchFamily="34" charset="0"/>
              </a:rPr>
              <a:t/>
            </a:r>
            <a:br>
              <a:rPr lang="kk-KZ" sz="1600" dirty="0">
                <a:latin typeface="Arial" panose="020B0604020202020204" pitchFamily="34" charset="0"/>
                <a:cs typeface="Arial" panose="020B0604020202020204" pitchFamily="34" charset="0"/>
              </a:rPr>
            </a:br>
            <a:r>
              <a:rPr lang="kk-KZ" sz="1600" dirty="0">
                <a:latin typeface="Arial" panose="020B0604020202020204" pitchFamily="34" charset="0"/>
                <a:cs typeface="Arial" panose="020B0604020202020204" pitchFamily="34" charset="0"/>
              </a:rPr>
              <a:t/>
            </a:r>
            <a:br>
              <a:rPr lang="kk-KZ" sz="1600" dirty="0">
                <a:latin typeface="Arial" panose="020B0604020202020204" pitchFamily="34" charset="0"/>
                <a:cs typeface="Arial" panose="020B0604020202020204" pitchFamily="34" charset="0"/>
              </a:rPr>
            </a:br>
            <a:r>
              <a:rPr lang="kk-KZ" sz="1600" dirty="0">
                <a:latin typeface="Arial" panose="020B0604020202020204" pitchFamily="34" charset="0"/>
                <a:cs typeface="Arial" panose="020B0604020202020204" pitchFamily="34" charset="0"/>
              </a:rPr>
              <a:t/>
            </a:r>
            <a:br>
              <a:rPr lang="kk-KZ" sz="1600" dirty="0">
                <a:latin typeface="Arial" panose="020B0604020202020204" pitchFamily="34" charset="0"/>
                <a:cs typeface="Arial" panose="020B0604020202020204" pitchFamily="34" charset="0"/>
              </a:rPr>
            </a:br>
            <a:r>
              <a:rPr lang="kk-KZ" sz="1600" dirty="0">
                <a:latin typeface="Arial" panose="020B0604020202020204" pitchFamily="34" charset="0"/>
                <a:cs typeface="Arial" panose="020B0604020202020204" pitchFamily="34" charset="0"/>
              </a:rPr>
              <a:t/>
            </a:r>
            <a:br>
              <a:rPr lang="kk-KZ" sz="1600" dirty="0">
                <a:latin typeface="Arial" panose="020B0604020202020204" pitchFamily="34" charset="0"/>
                <a:cs typeface="Arial" panose="020B0604020202020204" pitchFamily="34" charset="0"/>
              </a:rPr>
            </a:br>
            <a:r>
              <a:rPr lang="kk-KZ" sz="1600" dirty="0">
                <a:latin typeface="Arial" panose="020B0604020202020204" pitchFamily="34" charset="0"/>
                <a:cs typeface="Arial" panose="020B0604020202020204" pitchFamily="34" charset="0"/>
              </a:rPr>
              <a:t/>
            </a:r>
            <a:br>
              <a:rPr lang="kk-KZ" sz="1600" dirty="0">
                <a:latin typeface="Arial" panose="020B0604020202020204" pitchFamily="34" charset="0"/>
                <a:cs typeface="Arial" panose="020B0604020202020204" pitchFamily="34" charset="0"/>
              </a:rPr>
            </a:br>
            <a:r>
              <a:rPr lang="kk-KZ" sz="1600" dirty="0">
                <a:latin typeface="Arial" panose="020B0604020202020204" pitchFamily="34" charset="0"/>
                <a:cs typeface="Arial" panose="020B0604020202020204" pitchFamily="34" charset="0"/>
              </a:rPr>
              <a:t/>
            </a:r>
            <a:br>
              <a:rPr lang="kk-KZ" sz="1600" dirty="0">
                <a:latin typeface="Arial" panose="020B0604020202020204" pitchFamily="34" charset="0"/>
                <a:cs typeface="Arial" panose="020B0604020202020204" pitchFamily="34" charset="0"/>
              </a:rPr>
            </a:br>
            <a:r>
              <a:rPr lang="kk-KZ" sz="1600" dirty="0">
                <a:latin typeface="Arial" panose="020B0604020202020204" pitchFamily="34" charset="0"/>
                <a:cs typeface="Arial" panose="020B0604020202020204" pitchFamily="34" charset="0"/>
              </a:rPr>
              <a:t/>
            </a:r>
            <a:br>
              <a:rPr lang="kk-KZ" sz="1600" dirty="0">
                <a:latin typeface="Arial" panose="020B0604020202020204" pitchFamily="34" charset="0"/>
                <a:cs typeface="Arial" panose="020B0604020202020204" pitchFamily="34" charset="0"/>
              </a:rPr>
            </a:br>
            <a:r>
              <a:rPr lang="kk-KZ" sz="1600" dirty="0">
                <a:latin typeface="Arial" panose="020B0604020202020204" pitchFamily="34" charset="0"/>
                <a:cs typeface="Arial" panose="020B0604020202020204" pitchFamily="34" charset="0"/>
              </a:rPr>
              <a:t/>
            </a:r>
            <a:br>
              <a:rPr lang="kk-KZ" sz="1600" dirty="0">
                <a:latin typeface="Arial" panose="020B0604020202020204" pitchFamily="34" charset="0"/>
                <a:cs typeface="Arial" panose="020B0604020202020204" pitchFamily="34" charset="0"/>
              </a:rPr>
            </a:br>
            <a:r>
              <a:rPr lang="kk-KZ" sz="1600" dirty="0">
                <a:latin typeface="Arial" panose="020B0604020202020204" pitchFamily="34" charset="0"/>
                <a:cs typeface="Arial" panose="020B0604020202020204" pitchFamily="34" charset="0"/>
              </a:rPr>
              <a:t/>
            </a:r>
            <a:br>
              <a:rPr lang="kk-KZ" sz="1600" dirty="0">
                <a:latin typeface="Arial" panose="020B0604020202020204" pitchFamily="34" charset="0"/>
                <a:cs typeface="Arial" panose="020B0604020202020204" pitchFamily="34" charset="0"/>
              </a:rPr>
            </a:br>
            <a:r>
              <a:rPr lang="kk-KZ" sz="1600" dirty="0">
                <a:latin typeface="Arial" panose="020B0604020202020204" pitchFamily="34" charset="0"/>
                <a:cs typeface="Arial" panose="020B0604020202020204" pitchFamily="34" charset="0"/>
              </a:rPr>
              <a:t/>
            </a:r>
            <a:br>
              <a:rPr lang="kk-KZ" sz="1600" dirty="0">
                <a:latin typeface="Arial" panose="020B0604020202020204" pitchFamily="34" charset="0"/>
                <a:cs typeface="Arial" panose="020B0604020202020204" pitchFamily="34" charset="0"/>
              </a:rPr>
            </a:br>
            <a:r>
              <a:rPr lang="kk-KZ" sz="1600" dirty="0">
                <a:latin typeface="Arial" panose="020B0604020202020204" pitchFamily="34" charset="0"/>
                <a:cs typeface="Arial" panose="020B0604020202020204" pitchFamily="34" charset="0"/>
              </a:rPr>
              <a:t/>
            </a:r>
            <a:br>
              <a:rPr lang="kk-KZ" sz="1600" dirty="0">
                <a:latin typeface="Arial" panose="020B0604020202020204" pitchFamily="34" charset="0"/>
                <a:cs typeface="Arial" panose="020B0604020202020204" pitchFamily="34" charset="0"/>
              </a:rPr>
            </a:br>
            <a:r>
              <a:rPr lang="kk-KZ" sz="1600" dirty="0">
                <a:latin typeface="Arial" panose="020B0604020202020204" pitchFamily="34" charset="0"/>
                <a:cs typeface="Arial" panose="020B0604020202020204" pitchFamily="34" charset="0"/>
              </a:rPr>
              <a:t/>
            </a:r>
            <a:br>
              <a:rPr lang="kk-KZ" sz="1600" dirty="0">
                <a:latin typeface="Arial" panose="020B0604020202020204" pitchFamily="34" charset="0"/>
                <a:cs typeface="Arial" panose="020B0604020202020204" pitchFamily="34" charset="0"/>
              </a:rPr>
            </a:br>
            <a:r>
              <a:rPr lang="kk-KZ" sz="1600" dirty="0">
                <a:latin typeface="Arial" panose="020B0604020202020204" pitchFamily="34" charset="0"/>
                <a:cs typeface="Arial" panose="020B0604020202020204" pitchFamily="34" charset="0"/>
              </a:rPr>
              <a:t/>
            </a:r>
            <a:br>
              <a:rPr lang="kk-KZ" sz="1600" dirty="0">
                <a:latin typeface="Arial" panose="020B0604020202020204" pitchFamily="34" charset="0"/>
                <a:cs typeface="Arial" panose="020B0604020202020204" pitchFamily="34" charset="0"/>
              </a:rPr>
            </a:br>
            <a:r>
              <a:rPr lang="kk-KZ" sz="1600" dirty="0">
                <a:latin typeface="Arial" panose="020B0604020202020204" pitchFamily="34" charset="0"/>
                <a:cs typeface="Arial" panose="020B0604020202020204" pitchFamily="34" charset="0"/>
              </a:rPr>
              <a:t/>
            </a:r>
            <a:br>
              <a:rPr lang="kk-KZ" sz="1600" dirty="0">
                <a:latin typeface="Arial" panose="020B0604020202020204" pitchFamily="34" charset="0"/>
                <a:cs typeface="Arial" panose="020B0604020202020204" pitchFamily="34" charset="0"/>
              </a:rPr>
            </a:br>
            <a:r>
              <a:rPr lang="kk-KZ" sz="1600" dirty="0">
                <a:latin typeface="Arial" panose="020B0604020202020204" pitchFamily="34" charset="0"/>
                <a:cs typeface="Arial" panose="020B0604020202020204" pitchFamily="34" charset="0"/>
              </a:rPr>
              <a:t/>
            </a:r>
            <a:br>
              <a:rPr lang="kk-KZ" sz="1600" dirty="0">
                <a:latin typeface="Arial" panose="020B0604020202020204" pitchFamily="34" charset="0"/>
                <a:cs typeface="Arial" panose="020B0604020202020204" pitchFamily="34" charset="0"/>
              </a:rPr>
            </a:br>
            <a:r>
              <a:rPr lang="kk-KZ" sz="1600" dirty="0">
                <a:latin typeface="Arial" panose="020B0604020202020204" pitchFamily="34" charset="0"/>
                <a:cs typeface="Arial" panose="020B0604020202020204" pitchFamily="34" charset="0"/>
              </a:rPr>
              <a:t/>
            </a:r>
            <a:br>
              <a:rPr lang="kk-KZ" sz="1600" dirty="0">
                <a:latin typeface="Arial" panose="020B0604020202020204" pitchFamily="34" charset="0"/>
                <a:cs typeface="Arial" panose="020B0604020202020204" pitchFamily="34" charset="0"/>
              </a:rPr>
            </a:br>
            <a:r>
              <a:rPr lang="kk-KZ" sz="1600" dirty="0">
                <a:latin typeface="Arial" panose="020B0604020202020204" pitchFamily="34" charset="0"/>
                <a:cs typeface="Arial" panose="020B0604020202020204" pitchFamily="34" charset="0"/>
              </a:rPr>
              <a:t/>
            </a:r>
            <a:br>
              <a:rPr lang="kk-KZ" sz="1600" dirty="0">
                <a:latin typeface="Arial" panose="020B0604020202020204" pitchFamily="34" charset="0"/>
                <a:cs typeface="Arial" panose="020B0604020202020204" pitchFamily="34" charset="0"/>
              </a:rPr>
            </a:br>
            <a:r>
              <a:rPr lang="kk-KZ" sz="2200" dirty="0">
                <a:latin typeface="Times New Roman" panose="02020603050405020304" pitchFamily="18" charset="0"/>
                <a:cs typeface="Times New Roman" panose="02020603050405020304" pitchFamily="18" charset="0"/>
              </a:rPr>
              <a:t>Қазақ фольклоры. Ауызекі халықтық-поэтикалық шығармашылық рухани мәдениеттің неізгі бөлігі: аңыз-ертегілер, мақал-мәтелдер, шешендік, нақыл сөздерді түсіндіру, жаңаша интерпретация(айтылым)-2б.</a:t>
            </a:r>
            <a:r>
              <a:rPr lang="ru-RU" sz="2200" dirty="0">
                <a:latin typeface="Times New Roman" panose="02020603050405020304" pitchFamily="18" charset="0"/>
                <a:cs typeface="Times New Roman" panose="02020603050405020304" pitchFamily="18" charset="0"/>
              </a:rPr>
              <a:t/>
            </a:r>
            <a:br>
              <a:rPr lang="ru-RU" sz="2200" dirty="0">
                <a:latin typeface="Times New Roman" panose="02020603050405020304" pitchFamily="18" charset="0"/>
                <a:cs typeface="Times New Roman" panose="02020603050405020304" pitchFamily="18" charset="0"/>
              </a:rPr>
            </a:br>
            <a:r>
              <a:rPr lang="kk-KZ" sz="2200" dirty="0">
                <a:latin typeface="Times New Roman" panose="02020603050405020304" pitchFamily="18" charset="0"/>
                <a:cs typeface="Times New Roman" panose="02020603050405020304" pitchFamily="18" charset="0"/>
              </a:rPr>
              <a:t> </a:t>
            </a:r>
            <a:r>
              <a:rPr lang="ru-RU" sz="2200" dirty="0">
                <a:latin typeface="Times New Roman" panose="02020603050405020304" pitchFamily="18" charset="0"/>
                <a:cs typeface="Times New Roman" panose="02020603050405020304" pitchFamily="18" charset="0"/>
              </a:rPr>
              <a:t/>
            </a:r>
            <a:br>
              <a:rPr lang="ru-RU" sz="2200" dirty="0">
                <a:latin typeface="Times New Roman" panose="02020603050405020304" pitchFamily="18" charset="0"/>
                <a:cs typeface="Times New Roman" panose="02020603050405020304" pitchFamily="18" charset="0"/>
              </a:rPr>
            </a:br>
            <a:r>
              <a:rPr lang="kk-KZ" sz="2200" dirty="0">
                <a:latin typeface="Times New Roman" panose="02020603050405020304" pitchFamily="18" charset="0"/>
                <a:cs typeface="Times New Roman" panose="02020603050405020304" pitchFamily="18" charset="0"/>
              </a:rPr>
              <a:t> </a:t>
            </a:r>
            <a:r>
              <a:rPr lang="ru-RU" sz="2200" dirty="0">
                <a:latin typeface="Times New Roman" panose="02020603050405020304" pitchFamily="18" charset="0"/>
                <a:cs typeface="Times New Roman" panose="02020603050405020304" pitchFamily="18" charset="0"/>
              </a:rPr>
              <a:t/>
            </a:r>
            <a:br>
              <a:rPr lang="ru-RU" sz="2200" dirty="0">
                <a:latin typeface="Times New Roman" panose="02020603050405020304" pitchFamily="18" charset="0"/>
                <a:cs typeface="Times New Roman" panose="02020603050405020304" pitchFamily="18" charset="0"/>
              </a:rPr>
            </a:br>
            <a:r>
              <a:rPr lang="kk-KZ" sz="2200" dirty="0">
                <a:latin typeface="Times New Roman" panose="02020603050405020304" pitchFamily="18" charset="0"/>
                <a:cs typeface="Times New Roman" panose="02020603050405020304" pitchFamily="18" charset="0"/>
              </a:rPr>
              <a:t> </a:t>
            </a:r>
            <a:r>
              <a:rPr lang="ru-RU" sz="2200" dirty="0">
                <a:latin typeface="Times New Roman" panose="02020603050405020304" pitchFamily="18" charset="0"/>
                <a:cs typeface="Times New Roman" panose="02020603050405020304" pitchFamily="18" charset="0"/>
              </a:rPr>
              <a:t/>
            </a:r>
            <a:br>
              <a:rPr lang="ru-RU" sz="2200" dirty="0">
                <a:latin typeface="Times New Roman" panose="02020603050405020304" pitchFamily="18" charset="0"/>
                <a:cs typeface="Times New Roman" panose="02020603050405020304" pitchFamily="18" charset="0"/>
              </a:rPr>
            </a:br>
            <a:r>
              <a:rPr lang="kk-KZ" sz="2200" dirty="0">
                <a:latin typeface="Times New Roman" panose="02020603050405020304" pitchFamily="18" charset="0"/>
                <a:cs typeface="Times New Roman" panose="02020603050405020304" pitchFamily="18" charset="0"/>
              </a:rPr>
              <a:t> </a:t>
            </a:r>
            <a:r>
              <a:rPr lang="ru-RU" sz="2200" dirty="0">
                <a:latin typeface="Times New Roman" panose="02020603050405020304" pitchFamily="18" charset="0"/>
                <a:cs typeface="Times New Roman" panose="02020603050405020304" pitchFamily="18" charset="0"/>
              </a:rPr>
              <a:t/>
            </a:r>
            <a:br>
              <a:rPr lang="ru-RU" sz="2200" dirty="0">
                <a:latin typeface="Times New Roman" panose="02020603050405020304" pitchFamily="18" charset="0"/>
                <a:cs typeface="Times New Roman" panose="02020603050405020304" pitchFamily="18" charset="0"/>
              </a:rPr>
            </a:br>
            <a:r>
              <a:rPr lang="kk-KZ" sz="2200" b="1" dirty="0">
                <a:latin typeface="Times New Roman" panose="02020603050405020304" pitchFamily="18" charset="0"/>
                <a:cs typeface="Times New Roman" panose="02020603050405020304" pitchFamily="18" charset="0"/>
              </a:rPr>
              <a:t> СӨЖ-«Жаңа гуманитарлық білім. Қазақ тіліндегі 100 жаңа оқулық» жобасы бойынша жарияланған  кітаптарға студенттің таңдауы бойынша  аннотация дайындау – 5 балл.</a:t>
            </a:r>
            <a:r>
              <a:rPr lang="ru-RU" sz="2200" dirty="0">
                <a:latin typeface="Times New Roman" panose="02020603050405020304" pitchFamily="18" charset="0"/>
                <a:cs typeface="Times New Roman" panose="02020603050405020304" pitchFamily="18" charset="0"/>
              </a:rPr>
              <a:t/>
            </a:r>
            <a:br>
              <a:rPr lang="ru-RU" sz="2200" dirty="0">
                <a:latin typeface="Times New Roman" panose="02020603050405020304" pitchFamily="18" charset="0"/>
                <a:cs typeface="Times New Roman" panose="02020603050405020304" pitchFamily="18" charset="0"/>
              </a:rPr>
            </a:br>
            <a:r>
              <a:rPr lang="kk-KZ" sz="2200" dirty="0">
                <a:latin typeface="Times New Roman" panose="02020603050405020304" pitchFamily="18" charset="0"/>
                <a:cs typeface="Times New Roman" panose="02020603050405020304" pitchFamily="18" charset="0"/>
              </a:rPr>
              <a:t>- </a:t>
            </a:r>
            <a:r>
              <a:rPr lang="ru-RU" sz="2200" dirty="0">
                <a:latin typeface="Times New Roman" panose="02020603050405020304" pitchFamily="18" charset="0"/>
                <a:cs typeface="Times New Roman" panose="02020603050405020304" pitchFamily="18" charset="0"/>
              </a:rPr>
              <a:t>Эдуард </a:t>
            </a:r>
            <a:r>
              <a:rPr lang="ru-RU" sz="2200" dirty="0" err="1">
                <a:latin typeface="Times New Roman" panose="02020603050405020304" pitchFamily="18" charset="0"/>
                <a:cs typeface="Times New Roman" panose="02020603050405020304" pitchFamily="18" charset="0"/>
              </a:rPr>
              <a:t>Уади</a:t>
            </a:r>
            <a:r>
              <a:rPr lang="ru-RU" sz="2200" dirty="0">
                <a:latin typeface="Times New Roman" panose="02020603050405020304" pitchFamily="18" charset="0"/>
                <a:cs typeface="Times New Roman" panose="02020603050405020304" pitchFamily="18" charset="0"/>
              </a:rPr>
              <a:t> Саид</a:t>
            </a:r>
            <a:r>
              <a:rPr lang="kk-KZ" sz="2200" dirty="0">
                <a:latin typeface="Times New Roman" panose="02020603050405020304" pitchFamily="18" charset="0"/>
                <a:cs typeface="Times New Roman" panose="02020603050405020304" pitchFamily="18" charset="0"/>
              </a:rPr>
              <a:t>. </a:t>
            </a:r>
            <a:r>
              <a:rPr lang="ru-RU" sz="2200" dirty="0">
                <a:latin typeface="Times New Roman" panose="02020603050405020304" pitchFamily="18" charset="0"/>
                <a:cs typeface="Times New Roman" panose="02020603050405020304" pitchFamily="18" charset="0"/>
              </a:rPr>
              <a:t>Ориентализм</a:t>
            </a:r>
            <a:r>
              <a:rPr lang="kk-KZ" sz="2200" dirty="0">
                <a:latin typeface="Times New Roman" panose="02020603050405020304" pitchFamily="18" charset="0"/>
                <a:cs typeface="Times New Roman" panose="02020603050405020304" pitchFamily="18" charset="0"/>
              </a:rPr>
              <a:t>. </a:t>
            </a:r>
            <a:r>
              <a:rPr lang="ru-RU" sz="2200" dirty="0">
                <a:latin typeface="Times New Roman" panose="02020603050405020304" pitchFamily="18" charset="0"/>
                <a:cs typeface="Times New Roman" panose="02020603050405020304" pitchFamily="18" charset="0"/>
              </a:rPr>
              <a:t/>
            </a:r>
            <a:br>
              <a:rPr lang="ru-RU" sz="2200" dirty="0">
                <a:latin typeface="Times New Roman" panose="02020603050405020304" pitchFamily="18" charset="0"/>
                <a:cs typeface="Times New Roman" panose="02020603050405020304" pitchFamily="18" charset="0"/>
              </a:rPr>
            </a:br>
            <a:r>
              <a:rPr lang="ru-RU" sz="2200" dirty="0">
                <a:latin typeface="Times New Roman" panose="02020603050405020304" pitchFamily="18" charset="0"/>
                <a:cs typeface="Times New Roman" panose="02020603050405020304" pitchFamily="18" charset="0"/>
              </a:rPr>
              <a:t>2003</a:t>
            </a:r>
            <a:r>
              <a:rPr lang="kk-KZ" sz="2200" dirty="0">
                <a:latin typeface="Times New Roman" panose="02020603050405020304" pitchFamily="18" charset="0"/>
                <a:cs typeface="Times New Roman" panose="02020603050405020304" pitchFamily="18" charset="0"/>
              </a:rPr>
              <a:t>, 396 б.</a:t>
            </a:r>
            <a:r>
              <a:rPr lang="ru-RU" sz="2200" dirty="0">
                <a:latin typeface="Times New Roman" panose="02020603050405020304" pitchFamily="18" charset="0"/>
                <a:cs typeface="Times New Roman" panose="02020603050405020304" pitchFamily="18" charset="0"/>
              </a:rPr>
              <a:t/>
            </a:r>
            <a:br>
              <a:rPr lang="ru-RU" sz="2200" dirty="0">
                <a:latin typeface="Times New Roman" panose="02020603050405020304" pitchFamily="18" charset="0"/>
                <a:cs typeface="Times New Roman" panose="02020603050405020304" pitchFamily="18" charset="0"/>
              </a:rPr>
            </a:br>
            <a:r>
              <a:rPr lang="kk-KZ" sz="2200" dirty="0">
                <a:latin typeface="Times New Roman" panose="02020603050405020304" pitchFamily="18" charset="0"/>
                <a:cs typeface="Times New Roman" panose="02020603050405020304" pitchFamily="18" charset="0"/>
              </a:rPr>
              <a:t>- </a:t>
            </a:r>
            <a:r>
              <a:rPr lang="ru-RU" sz="2200" dirty="0">
                <a:latin typeface="Times New Roman" panose="02020603050405020304" pitchFamily="18" charset="0"/>
                <a:cs typeface="Times New Roman" panose="02020603050405020304" pitchFamily="18" charset="0"/>
              </a:rPr>
              <a:t>Стивен </a:t>
            </a:r>
            <a:r>
              <a:rPr lang="ru-RU" sz="2200" dirty="0" err="1">
                <a:latin typeface="Times New Roman" panose="02020603050405020304" pitchFamily="18" charset="0"/>
                <a:cs typeface="Times New Roman" panose="02020603050405020304" pitchFamily="18" charset="0"/>
              </a:rPr>
              <a:t>Пинкер</a:t>
            </a:r>
            <a:r>
              <a:rPr lang="kk-KZ" sz="2200" dirty="0">
                <a:latin typeface="Times New Roman" panose="02020603050405020304" pitchFamily="18" charset="0"/>
                <a:cs typeface="Times New Roman" panose="02020603050405020304" pitchFamily="18" charset="0"/>
              </a:rPr>
              <a:t>.</a:t>
            </a:r>
            <a:r>
              <a:rPr lang="ru-RU" sz="2200" dirty="0" err="1">
                <a:latin typeface="Times New Roman" panose="02020603050405020304" pitchFamily="18" charset="0"/>
                <a:cs typeface="Times New Roman" panose="02020603050405020304" pitchFamily="18" charset="0"/>
              </a:rPr>
              <a:t>Тіл</a:t>
            </a:r>
            <a:r>
              <a:rPr lang="ru-RU" sz="2200" dirty="0">
                <a:latin typeface="Times New Roman" panose="02020603050405020304" pitchFamily="18" charset="0"/>
                <a:cs typeface="Times New Roman" panose="02020603050405020304" pitchFamily="18" charset="0"/>
              </a:rPr>
              <a:t> – инстинкт</a:t>
            </a:r>
            <a:r>
              <a:rPr lang="kk-KZ" sz="2200" dirty="0">
                <a:latin typeface="Times New Roman" panose="02020603050405020304" pitchFamily="18" charset="0"/>
                <a:cs typeface="Times New Roman" panose="02020603050405020304" pitchFamily="18" charset="0"/>
              </a:rPr>
              <a:t>.2007. 576 б.</a:t>
            </a:r>
            <a:r>
              <a:rPr lang="ru-RU" sz="2200" dirty="0">
                <a:latin typeface="Times New Roman" panose="02020603050405020304" pitchFamily="18" charset="0"/>
                <a:cs typeface="Times New Roman" panose="02020603050405020304" pitchFamily="18" charset="0"/>
              </a:rPr>
              <a:t/>
            </a:r>
            <a:br>
              <a:rPr lang="ru-RU" sz="2200" dirty="0">
                <a:latin typeface="Times New Roman" panose="02020603050405020304" pitchFamily="18" charset="0"/>
                <a:cs typeface="Times New Roman" panose="02020603050405020304" pitchFamily="18" charset="0"/>
              </a:rPr>
            </a:br>
            <a:r>
              <a:rPr lang="kk-KZ" sz="2200" dirty="0">
                <a:latin typeface="Times New Roman" panose="02020603050405020304" pitchFamily="18" charset="0"/>
                <a:cs typeface="Times New Roman" panose="02020603050405020304" pitchFamily="18" charset="0"/>
              </a:rPr>
              <a:t>- </a:t>
            </a:r>
            <a:r>
              <a:rPr lang="ru-RU" sz="2200" dirty="0">
                <a:latin typeface="Times New Roman" panose="02020603050405020304" pitchFamily="18" charset="0"/>
                <a:cs typeface="Times New Roman" panose="02020603050405020304" pitchFamily="18" charset="0"/>
              </a:rPr>
              <a:t>Юрий Лотман</a:t>
            </a:r>
            <a:r>
              <a:rPr lang="kk-KZ" sz="2200" dirty="0">
                <a:latin typeface="Times New Roman" panose="02020603050405020304" pitchFamily="18" charset="0"/>
                <a:cs typeface="Times New Roman" panose="02020603050405020304" pitchFamily="18" charset="0"/>
              </a:rPr>
              <a:t>.</a:t>
            </a:r>
            <a:r>
              <a:rPr lang="ru-RU" sz="2200" dirty="0">
                <a:latin typeface="Times New Roman" panose="02020603050405020304" pitchFamily="18" charset="0"/>
                <a:cs typeface="Times New Roman" panose="02020603050405020304" pitchFamily="18" charset="0"/>
              </a:rPr>
              <a:t> </a:t>
            </a:r>
            <a:r>
              <a:rPr lang="ru-RU" sz="2200" dirty="0" err="1">
                <a:latin typeface="Times New Roman" panose="02020603050405020304" pitchFamily="18" charset="0"/>
                <a:cs typeface="Times New Roman" panose="02020603050405020304" pitchFamily="18" charset="0"/>
              </a:rPr>
              <a:t>Семиосфера</a:t>
            </a:r>
            <a:r>
              <a:rPr lang="kk-KZ" sz="2200" dirty="0">
                <a:latin typeface="Times New Roman" panose="02020603050405020304" pitchFamily="18" charset="0"/>
                <a:cs typeface="Times New Roman" panose="02020603050405020304" pitchFamily="18" charset="0"/>
              </a:rPr>
              <a:t>, 2010, 704 б.</a:t>
            </a:r>
            <a:r>
              <a:rPr lang="ru-RU" sz="2200" dirty="0">
                <a:latin typeface="Times New Roman" panose="02020603050405020304" pitchFamily="18" charset="0"/>
                <a:cs typeface="Times New Roman" panose="02020603050405020304" pitchFamily="18" charset="0"/>
              </a:rPr>
              <a:t/>
            </a:r>
            <a:br>
              <a:rPr lang="ru-RU" sz="2200" dirty="0">
                <a:latin typeface="Times New Roman" panose="02020603050405020304" pitchFamily="18" charset="0"/>
                <a:cs typeface="Times New Roman" panose="02020603050405020304" pitchFamily="18" charset="0"/>
              </a:rPr>
            </a:br>
            <a:r>
              <a:rPr lang="kk-KZ" sz="2200" dirty="0">
                <a:latin typeface="Times New Roman" panose="02020603050405020304" pitchFamily="18" charset="0"/>
                <a:cs typeface="Times New Roman" panose="02020603050405020304" pitchFamily="18" charset="0"/>
              </a:rPr>
              <a:t>- Майкл Райан. Әдебиет теориясы: Кіріспе, 2017.304.</a:t>
            </a:r>
            <a:r>
              <a:rPr lang="ru-RU" sz="2200" dirty="0">
                <a:latin typeface="Times New Roman" panose="02020603050405020304" pitchFamily="18" charset="0"/>
                <a:cs typeface="Times New Roman" panose="02020603050405020304" pitchFamily="18" charset="0"/>
              </a:rPr>
              <a:t/>
            </a:r>
            <a:br>
              <a:rPr lang="ru-RU" sz="2200" dirty="0">
                <a:latin typeface="Times New Roman" panose="02020603050405020304" pitchFamily="18" charset="0"/>
                <a:cs typeface="Times New Roman" panose="02020603050405020304" pitchFamily="18" charset="0"/>
              </a:rPr>
            </a:br>
            <a:r>
              <a:rPr lang="kk-KZ" sz="2200" dirty="0">
                <a:latin typeface="Times New Roman" panose="02020603050405020304" pitchFamily="18" charset="0"/>
                <a:cs typeface="Times New Roman" panose="02020603050405020304" pitchFamily="18" charset="0"/>
              </a:rPr>
              <a:t>- Клаус Мартин Шваб. Төртінші индустриялық революция. 2017. 184 б.</a:t>
            </a:r>
            <a:r>
              <a:rPr lang="ru-RU" sz="2200" dirty="0">
                <a:latin typeface="Times New Roman" panose="02020603050405020304" pitchFamily="18" charset="0"/>
                <a:cs typeface="Times New Roman" panose="02020603050405020304" pitchFamily="18" charset="0"/>
              </a:rPr>
              <a:t/>
            </a:r>
            <a:br>
              <a:rPr lang="ru-RU" sz="2200" dirty="0">
                <a:latin typeface="Times New Roman" panose="02020603050405020304" pitchFamily="18" charset="0"/>
                <a:cs typeface="Times New Roman" panose="02020603050405020304" pitchFamily="18" charset="0"/>
              </a:rPr>
            </a:br>
            <a:r>
              <a:rPr lang="kk-KZ" sz="2200" dirty="0">
                <a:latin typeface="Times New Roman" panose="02020603050405020304" pitchFamily="18" charset="0"/>
                <a:cs typeface="Times New Roman" panose="02020603050405020304" pitchFamily="18" charset="0"/>
              </a:rPr>
              <a:t>- Эллиот Аронсон. Көпке ұмтылған жалғыз. Әлеуметтік психологияға кіріспе. 2014. 431б.</a:t>
            </a:r>
            <a:r>
              <a:rPr lang="ru-RU" sz="2200" dirty="0">
                <a:latin typeface="Times New Roman" panose="02020603050405020304" pitchFamily="18" charset="0"/>
                <a:cs typeface="Times New Roman" panose="02020603050405020304" pitchFamily="18" charset="0"/>
              </a:rPr>
              <a:t/>
            </a:r>
            <a:br>
              <a:rPr lang="ru-RU" sz="2200" dirty="0">
                <a:latin typeface="Times New Roman" panose="02020603050405020304" pitchFamily="18" charset="0"/>
                <a:cs typeface="Times New Roman" panose="02020603050405020304" pitchFamily="18" charset="0"/>
              </a:rPr>
            </a:br>
            <a:r>
              <a:rPr lang="kk-KZ" sz="2200" dirty="0">
                <a:latin typeface="Times New Roman" panose="02020603050405020304" pitchFamily="18" charset="0"/>
                <a:cs typeface="Times New Roman" panose="02020603050405020304" pitchFamily="18" charset="0"/>
              </a:rPr>
              <a:t>Патрисия Уоллейс. </a:t>
            </a:r>
            <a:r>
              <a:rPr lang="ru-RU" sz="2200" dirty="0">
                <a:latin typeface="Times New Roman" panose="02020603050405020304" pitchFamily="18" charset="0"/>
                <a:cs typeface="Times New Roman" panose="02020603050405020304" pitchFamily="18" charset="0"/>
              </a:rPr>
              <a:t>Интернет </a:t>
            </a:r>
            <a:r>
              <a:rPr lang="ru-RU" sz="2200" dirty="0" err="1">
                <a:latin typeface="Times New Roman" panose="02020603050405020304" pitchFamily="18" charset="0"/>
                <a:cs typeface="Times New Roman" panose="02020603050405020304" pitchFamily="18" charset="0"/>
              </a:rPr>
              <a:t>психологиясы</a:t>
            </a:r>
            <a:r>
              <a:rPr lang="kk-KZ" sz="2200" dirty="0">
                <a:latin typeface="Times New Roman" panose="02020603050405020304" pitchFamily="18" charset="0"/>
                <a:cs typeface="Times New Roman" panose="02020603050405020304" pitchFamily="18" charset="0"/>
              </a:rPr>
              <a:t>. 2016.392 б.</a:t>
            </a:r>
            <a:r>
              <a:rPr lang="ru-RU" sz="2200" dirty="0">
                <a:latin typeface="Times New Roman" panose="02020603050405020304" pitchFamily="18" charset="0"/>
                <a:cs typeface="Times New Roman" panose="02020603050405020304" pitchFamily="18" charset="0"/>
              </a:rPr>
              <a:t/>
            </a:r>
            <a:br>
              <a:rPr lang="ru-RU" sz="2200" dirty="0">
                <a:latin typeface="Times New Roman" panose="02020603050405020304" pitchFamily="18" charset="0"/>
                <a:cs typeface="Times New Roman" panose="02020603050405020304" pitchFamily="18" charset="0"/>
              </a:rPr>
            </a:br>
            <a:r>
              <a:rPr lang="kk-KZ" sz="2200" dirty="0">
                <a:latin typeface="Times New Roman" panose="02020603050405020304" pitchFamily="18" charset="0"/>
                <a:cs typeface="Times New Roman" panose="02020603050405020304" pitchFamily="18" charset="0"/>
              </a:rPr>
              <a:t> </a:t>
            </a:r>
            <a:r>
              <a:rPr lang="kk-KZ" sz="2200" u="sng" dirty="0">
                <a:latin typeface="Times New Roman" panose="02020603050405020304" pitchFamily="18" charset="0"/>
                <a:cs typeface="Times New Roman" panose="02020603050405020304" pitchFamily="18" charset="0"/>
                <a:hlinkClick r:id="rId3"/>
              </a:rPr>
              <a:t>https://100kitap.kz/kz</a:t>
            </a:r>
            <a:r>
              <a:rPr lang="kk-KZ" sz="2200" dirty="0">
                <a:latin typeface="Times New Roman" panose="02020603050405020304" pitchFamily="18" charset="0"/>
                <a:cs typeface="Times New Roman" panose="02020603050405020304" pitchFamily="18" charset="0"/>
              </a:rPr>
              <a:t> 5 балл.</a:t>
            </a:r>
            <a:r>
              <a:rPr lang="ru-RU" sz="2200" dirty="0">
                <a:latin typeface="Times New Roman" panose="02020603050405020304" pitchFamily="18" charset="0"/>
                <a:cs typeface="Times New Roman" panose="02020603050405020304" pitchFamily="18" charset="0"/>
              </a:rPr>
              <a:t/>
            </a:r>
            <a:br>
              <a:rPr lang="ru-RU" sz="2200" dirty="0">
                <a:latin typeface="Times New Roman" panose="02020603050405020304" pitchFamily="18" charset="0"/>
                <a:cs typeface="Times New Roman" panose="02020603050405020304" pitchFamily="18" charset="0"/>
              </a:rPr>
            </a:br>
            <a:endParaRPr lang="ru-RU" sz="2200" dirty="0">
              <a:solidFill>
                <a:srgbClr val="FFFFFF"/>
              </a:solidFill>
              <a:latin typeface="Times New Roman" panose="02020603050405020304" pitchFamily="18" charset="0"/>
              <a:cs typeface="Times New Roman" panose="02020603050405020304" pitchFamily="18" charset="0"/>
            </a:endParaRPr>
          </a:p>
        </p:txBody>
      </p:sp>
      <p:cxnSp>
        <p:nvCxnSpPr>
          <p:cNvPr id="39" name="Main Horizontal Connector">
            <a:extLst>
              <a:ext uri="{FF2B5EF4-FFF2-40B4-BE49-F238E27FC236}">
                <a16:creationId xmlns:a16="http://schemas.microsoft.com/office/drawing/2014/main" xmlns="" id="{4D594499-F983-4364-8ABC-5BCDC2E906BF}"/>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373060" y="6047437"/>
            <a:ext cx="10375638"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40" name="Straight Connector 16">
            <a:extLst>
              <a:ext uri="{FF2B5EF4-FFF2-40B4-BE49-F238E27FC236}">
                <a16:creationId xmlns:a16="http://schemas.microsoft.com/office/drawing/2014/main" xmlns="" id="{752928D3-58AB-4E4F-A2E6-74A3B341C3A2}"/>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flipV="1">
            <a:off x="8153400" y="334928"/>
            <a:ext cx="0" cy="571250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41" name="Main Vertical Connector">
            <a:extLst>
              <a:ext uri="{FF2B5EF4-FFF2-40B4-BE49-F238E27FC236}">
                <a16:creationId xmlns:a16="http://schemas.microsoft.com/office/drawing/2014/main" xmlns="" id="{6D4C177C-581F-4CC8-A686-0B6D25DC6A70}"/>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10748698" y="334928"/>
            <a:ext cx="0" cy="6188146"/>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07411373"/>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Background Fill">
            <a:extLst>
              <a:ext uri="{FF2B5EF4-FFF2-40B4-BE49-F238E27FC236}">
                <a16:creationId xmlns:a16="http://schemas.microsoft.com/office/drawing/2014/main" xmlns="" id="{6DA65B90-7B06-4499-91BA-CDDD3613248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Black">
            <a:extLst>
              <a:ext uri="{FF2B5EF4-FFF2-40B4-BE49-F238E27FC236}">
                <a16:creationId xmlns:a16="http://schemas.microsoft.com/office/drawing/2014/main" xmlns="" id="{E99D7AAF-4170-4D21-AB6C-605F6F100C2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7" name="Picture 3" descr="Клейкие листки для заметок на стеклянной стене">
            <a:extLst>
              <a:ext uri="{FF2B5EF4-FFF2-40B4-BE49-F238E27FC236}">
                <a16:creationId xmlns:a16="http://schemas.microsoft.com/office/drawing/2014/main" xmlns="" id="{10600770-7BF8-4253-A38F-0C45C4EA0F0A}"/>
              </a:ext>
            </a:extLst>
          </p:cNvPr>
          <p:cNvPicPr>
            <a:picLocks noChangeAspect="1"/>
          </p:cNvPicPr>
          <p:nvPr/>
        </p:nvPicPr>
        <p:blipFill rotWithShape="1">
          <a:blip r:embed="rId2">
            <a:alphaModFix amt="40000"/>
          </a:blip>
          <a:srcRect t="13107" r="6" b="2481"/>
          <a:stretch/>
        </p:blipFill>
        <p:spPr>
          <a:xfrm>
            <a:off x="20" y="10"/>
            <a:ext cx="12188932" cy="6857990"/>
          </a:xfrm>
          <a:prstGeom prst="rect">
            <a:avLst/>
          </a:prstGeom>
        </p:spPr>
      </p:pic>
      <p:sp>
        <p:nvSpPr>
          <p:cNvPr id="38" name="Main Frame">
            <a:extLst>
              <a:ext uri="{FF2B5EF4-FFF2-40B4-BE49-F238E27FC236}">
                <a16:creationId xmlns:a16="http://schemas.microsoft.com/office/drawing/2014/main" xmlns="" id="{9502469D-C562-48E3-ABA2-3CFA55C5268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67744" y="334928"/>
            <a:ext cx="11456511" cy="6188146"/>
          </a:xfrm>
          <a:prstGeom prst="rect">
            <a:avLst/>
          </a:prstGeom>
          <a:no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Заголовок 1"/>
          <p:cNvSpPr>
            <a:spLocks noGrp="1"/>
          </p:cNvSpPr>
          <p:nvPr>
            <p:ph type="ctrTitle"/>
          </p:nvPr>
        </p:nvSpPr>
        <p:spPr>
          <a:xfrm>
            <a:off x="617838" y="518984"/>
            <a:ext cx="7166919" cy="5399901"/>
          </a:xfrm>
        </p:spPr>
        <p:txBody>
          <a:bodyPr anchor="b">
            <a:normAutofit fontScale="90000"/>
          </a:bodyPr>
          <a:lstStyle/>
          <a:p>
            <a:r>
              <a:rPr lang="kk-KZ" sz="2200" dirty="0">
                <a:latin typeface="Arial" panose="020B0604020202020204" pitchFamily="34" charset="0"/>
                <a:cs typeface="Arial" panose="020B0604020202020204" pitchFamily="34" charset="0"/>
              </a:rPr>
              <a:t>	</a:t>
            </a:r>
            <a:br>
              <a:rPr lang="kk-KZ" sz="2200" dirty="0">
                <a:latin typeface="Arial" panose="020B0604020202020204" pitchFamily="34" charset="0"/>
                <a:cs typeface="Arial" panose="020B0604020202020204" pitchFamily="34" charset="0"/>
              </a:rPr>
            </a:br>
            <a:r>
              <a:rPr lang="kk-KZ" sz="2200" dirty="0">
                <a:latin typeface="Arial" panose="020B0604020202020204" pitchFamily="34" charset="0"/>
                <a:cs typeface="Arial" panose="020B0604020202020204" pitchFamily="34" charset="0"/>
              </a:rPr>
              <a:t/>
            </a:r>
            <a:br>
              <a:rPr lang="kk-KZ" sz="2200" dirty="0">
                <a:latin typeface="Arial" panose="020B0604020202020204" pitchFamily="34" charset="0"/>
                <a:cs typeface="Arial" panose="020B0604020202020204" pitchFamily="34" charset="0"/>
              </a:rPr>
            </a:br>
            <a:r>
              <a:rPr lang="kk-KZ" sz="2200" dirty="0">
                <a:latin typeface="Arial" panose="020B0604020202020204" pitchFamily="34" charset="0"/>
                <a:cs typeface="Arial" panose="020B0604020202020204" pitchFamily="34" charset="0"/>
              </a:rPr>
              <a:t/>
            </a:r>
            <a:br>
              <a:rPr lang="kk-KZ" sz="2200" dirty="0">
                <a:latin typeface="Arial" panose="020B0604020202020204" pitchFamily="34" charset="0"/>
                <a:cs typeface="Arial" panose="020B0604020202020204" pitchFamily="34" charset="0"/>
              </a:rPr>
            </a:br>
            <a:r>
              <a:rPr lang="kk-KZ" sz="2200" dirty="0">
                <a:latin typeface="Arial" panose="020B0604020202020204" pitchFamily="34" charset="0"/>
                <a:cs typeface="Arial" panose="020B0604020202020204" pitchFamily="34" charset="0"/>
              </a:rPr>
              <a:t>	</a:t>
            </a:r>
            <a:r>
              <a:rPr lang="kk-KZ" sz="2700" dirty="0">
                <a:latin typeface="Times New Roman" panose="02020603050405020304" pitchFamily="18" charset="0"/>
                <a:cs typeface="Times New Roman" panose="02020603050405020304" pitchFamily="18" charset="0"/>
              </a:rPr>
              <a:t>Жер жүзінде  6000-нан астам тіл болса, оның ішінде қолданыстағы мемлекеттік статусы бар тілдер және жойылу алдында тұрған сонымен қатар атауларын тек тарихтың көне ақпараттарынан көз шалып қалатын,  бүгінде  жер бетінде жоқ тілдер де бар. Сонымен қатар, «мемлекеттік тіл» мәртебесіне ие болғанымен, статусына сәйкес құрметке ие бола алмай келе жатқан тілдер  де бар.</a:t>
            </a:r>
            <a:r>
              <a:rPr lang="ru-RU" sz="2700" dirty="0">
                <a:latin typeface="Times New Roman" panose="02020603050405020304" pitchFamily="18" charset="0"/>
                <a:cs typeface="Times New Roman" panose="02020603050405020304" pitchFamily="18" charset="0"/>
              </a:rPr>
              <a:t/>
            </a:r>
            <a:br>
              <a:rPr lang="ru-RU" sz="2700" dirty="0">
                <a:latin typeface="Times New Roman" panose="02020603050405020304" pitchFamily="18" charset="0"/>
                <a:cs typeface="Times New Roman" panose="02020603050405020304" pitchFamily="18" charset="0"/>
              </a:rPr>
            </a:br>
            <a:r>
              <a:rPr lang="kk-KZ" sz="2700" dirty="0">
                <a:latin typeface="Times New Roman" panose="02020603050405020304" pitchFamily="18" charset="0"/>
                <a:cs typeface="Times New Roman" panose="02020603050405020304" pitchFamily="18" charset="0"/>
              </a:rPr>
              <a:t> </a:t>
            </a:r>
            <a:r>
              <a:rPr lang="ru-RU" sz="2700" dirty="0">
                <a:latin typeface="Times New Roman" panose="02020603050405020304" pitchFamily="18" charset="0"/>
                <a:cs typeface="Times New Roman" panose="02020603050405020304" pitchFamily="18" charset="0"/>
              </a:rPr>
              <a:t/>
            </a:r>
            <a:br>
              <a:rPr lang="ru-RU" sz="2700" dirty="0">
                <a:latin typeface="Times New Roman" panose="02020603050405020304" pitchFamily="18" charset="0"/>
                <a:cs typeface="Times New Roman" panose="02020603050405020304" pitchFamily="18" charset="0"/>
              </a:rPr>
            </a:br>
            <a:r>
              <a:rPr lang="ru-RU" sz="2700" dirty="0">
                <a:latin typeface="Times New Roman" panose="02020603050405020304" pitchFamily="18" charset="0"/>
                <a:cs typeface="Times New Roman" panose="02020603050405020304" pitchFamily="18" charset="0"/>
              </a:rPr>
              <a:t>	</a:t>
            </a:r>
            <a:r>
              <a:rPr lang="kk-KZ" sz="2700" dirty="0">
                <a:latin typeface="Times New Roman" panose="02020603050405020304" pitchFamily="18" charset="0"/>
                <a:cs typeface="Times New Roman" panose="02020603050405020304" pitchFamily="18" charset="0"/>
              </a:rPr>
              <a:t>Қазақ тілі XY-XYI ғасырлар шебінде бірқатар жақын туыс рулық-тайпалық бірлестіктердің топтасуы және солардың негізінде XIY-XY ғасырларда қазақ халқы мен оның мемлекеттілігінің құрылуы үдерісінде қалыптасқан. </a:t>
            </a:r>
            <a:r>
              <a:rPr lang="ru-RU" sz="2700" dirty="0">
                <a:latin typeface="Times New Roman" panose="02020603050405020304" pitchFamily="18" charset="0"/>
                <a:cs typeface="Times New Roman" panose="02020603050405020304" pitchFamily="18" charset="0"/>
              </a:rPr>
              <a:t/>
            </a:r>
            <a:br>
              <a:rPr lang="ru-RU" sz="2700" dirty="0">
                <a:latin typeface="Times New Roman" panose="02020603050405020304" pitchFamily="18" charset="0"/>
                <a:cs typeface="Times New Roman" panose="02020603050405020304" pitchFamily="18" charset="0"/>
              </a:rPr>
            </a:br>
            <a:endParaRPr lang="ru-RU" sz="2700" dirty="0">
              <a:solidFill>
                <a:srgbClr val="FFFFFF"/>
              </a:solidFill>
              <a:latin typeface="Times New Roman" panose="02020603050405020304" pitchFamily="18" charset="0"/>
              <a:cs typeface="Times New Roman" panose="02020603050405020304" pitchFamily="18" charset="0"/>
            </a:endParaRPr>
          </a:p>
        </p:txBody>
      </p:sp>
      <p:cxnSp>
        <p:nvCxnSpPr>
          <p:cNvPr id="39" name="Main Horizontal Connector">
            <a:extLst>
              <a:ext uri="{FF2B5EF4-FFF2-40B4-BE49-F238E27FC236}">
                <a16:creationId xmlns:a16="http://schemas.microsoft.com/office/drawing/2014/main" xmlns="" id="{4D594499-F983-4364-8ABC-5BCDC2E906BF}"/>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373060" y="6047437"/>
            <a:ext cx="10375638"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40" name="Straight Connector 16">
            <a:extLst>
              <a:ext uri="{FF2B5EF4-FFF2-40B4-BE49-F238E27FC236}">
                <a16:creationId xmlns:a16="http://schemas.microsoft.com/office/drawing/2014/main" xmlns="" id="{752928D3-58AB-4E4F-A2E6-74A3B341C3A2}"/>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flipV="1">
            <a:off x="8153400" y="334928"/>
            <a:ext cx="0" cy="571250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41" name="Main Vertical Connector">
            <a:extLst>
              <a:ext uri="{FF2B5EF4-FFF2-40B4-BE49-F238E27FC236}">
                <a16:creationId xmlns:a16="http://schemas.microsoft.com/office/drawing/2014/main" xmlns="" id="{6D4C177C-581F-4CC8-A686-0B6D25DC6A70}"/>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10748698" y="334928"/>
            <a:ext cx="0" cy="6188146"/>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95854253"/>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Background Fill">
            <a:extLst>
              <a:ext uri="{FF2B5EF4-FFF2-40B4-BE49-F238E27FC236}">
                <a16:creationId xmlns:a16="http://schemas.microsoft.com/office/drawing/2014/main" xmlns="" id="{6DA65B90-7B06-4499-91BA-CDDD3613248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Black">
            <a:extLst>
              <a:ext uri="{FF2B5EF4-FFF2-40B4-BE49-F238E27FC236}">
                <a16:creationId xmlns:a16="http://schemas.microsoft.com/office/drawing/2014/main" xmlns="" id="{E99D7AAF-4170-4D21-AB6C-605F6F100C2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7" name="Picture 3" descr="Клейкие листки для заметок на стеклянной стене">
            <a:extLst>
              <a:ext uri="{FF2B5EF4-FFF2-40B4-BE49-F238E27FC236}">
                <a16:creationId xmlns:a16="http://schemas.microsoft.com/office/drawing/2014/main" xmlns="" id="{10600770-7BF8-4253-A38F-0C45C4EA0F0A}"/>
              </a:ext>
            </a:extLst>
          </p:cNvPr>
          <p:cNvPicPr>
            <a:picLocks noChangeAspect="1"/>
          </p:cNvPicPr>
          <p:nvPr/>
        </p:nvPicPr>
        <p:blipFill rotWithShape="1">
          <a:blip r:embed="rId2">
            <a:alphaModFix amt="40000"/>
          </a:blip>
          <a:srcRect t="13107" r="6" b="2481"/>
          <a:stretch/>
        </p:blipFill>
        <p:spPr>
          <a:xfrm>
            <a:off x="20" y="10"/>
            <a:ext cx="12188932" cy="6857990"/>
          </a:xfrm>
          <a:prstGeom prst="rect">
            <a:avLst/>
          </a:prstGeom>
        </p:spPr>
      </p:pic>
      <p:sp>
        <p:nvSpPr>
          <p:cNvPr id="38" name="Main Frame">
            <a:extLst>
              <a:ext uri="{FF2B5EF4-FFF2-40B4-BE49-F238E27FC236}">
                <a16:creationId xmlns:a16="http://schemas.microsoft.com/office/drawing/2014/main" xmlns="" id="{9502469D-C562-48E3-ABA2-3CFA55C5268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67744" y="334928"/>
            <a:ext cx="11456511" cy="6188146"/>
          </a:xfrm>
          <a:prstGeom prst="rect">
            <a:avLst/>
          </a:prstGeom>
          <a:no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Заголовок 1"/>
          <p:cNvSpPr>
            <a:spLocks noGrp="1"/>
          </p:cNvSpPr>
          <p:nvPr>
            <p:ph type="ctrTitle"/>
          </p:nvPr>
        </p:nvSpPr>
        <p:spPr>
          <a:xfrm>
            <a:off x="841248" y="663961"/>
            <a:ext cx="7312152" cy="5383476"/>
          </a:xfrm>
        </p:spPr>
        <p:txBody>
          <a:bodyPr anchor="b">
            <a:normAutofit/>
          </a:bodyPr>
          <a:lstStyle/>
          <a:p>
            <a:r>
              <a:rPr lang="kk-KZ" sz="1800" dirty="0">
                <a:latin typeface="Times New Roman" panose="02020603050405020304" pitchFamily="18" charset="0"/>
                <a:cs typeface="Times New Roman" panose="02020603050405020304" pitchFamily="18" charset="0"/>
              </a:rPr>
              <a:t>	Қазақ әдеби тіл тарихын зерт­теу­шілер оны 3 кезеңге бөліп қарастырады.</a:t>
            </a:r>
            <a:br>
              <a:rPr lang="kk-KZ" sz="1800" dirty="0">
                <a:latin typeface="Times New Roman" panose="02020603050405020304" pitchFamily="18" charset="0"/>
                <a:cs typeface="Times New Roman" panose="02020603050405020304" pitchFamily="18" charset="0"/>
              </a:rPr>
            </a:br>
            <a:r>
              <a:rPr lang="kk-KZ" sz="1800" dirty="0">
                <a:latin typeface="Times New Roman" panose="02020603050405020304" pitchFamily="18" charset="0"/>
                <a:cs typeface="Times New Roman" panose="02020603050405020304" pitchFamily="18" charset="0"/>
              </a:rPr>
              <a:t> 	Оның алғашқы кезеңі – ХV ғасырдан ХІХ ғасырдың екінші жартысына дейінгі аралықты қамтиды. </a:t>
            </a:r>
            <a:r>
              <a:rPr lang="ru-RU" sz="1800" dirty="0">
                <a:latin typeface="Times New Roman" panose="02020603050405020304" pitchFamily="18" charset="0"/>
                <a:cs typeface="Times New Roman" panose="02020603050405020304" pitchFamily="18" charset="0"/>
              </a:rPr>
              <a:t/>
            </a:r>
            <a:br>
              <a:rPr lang="ru-RU" sz="1800" dirty="0">
                <a:latin typeface="Times New Roman" panose="02020603050405020304" pitchFamily="18" charset="0"/>
                <a:cs typeface="Times New Roman" panose="02020603050405020304" pitchFamily="18" charset="0"/>
              </a:rPr>
            </a:br>
            <a:r>
              <a:rPr lang="ru-RU" sz="1800" dirty="0">
                <a:latin typeface="Times New Roman" panose="02020603050405020304" pitchFamily="18" charset="0"/>
                <a:cs typeface="Times New Roman" panose="02020603050405020304" pitchFamily="18" charset="0"/>
              </a:rPr>
              <a:t>	</a:t>
            </a:r>
            <a:r>
              <a:rPr lang="kk-KZ" sz="1800" dirty="0">
                <a:latin typeface="Times New Roman" panose="02020603050405020304" pitchFamily="18" charset="0"/>
                <a:cs typeface="Times New Roman" panose="02020603050405020304" pitchFamily="18" charset="0"/>
              </a:rPr>
              <a:t>ХV-XVII ғасырлар және XVІІІ ғасырдың 1-жартысы деп те қарастырушылар бар. Ондағы негізге алынатыны – соңғы кезеңде қазақ әдеби тілінің жазба нұсқаларының өмірге келіп, ресми іс-қағаздары ретінде мұражай, мұрағаттарда сақталуы. Ал бірін­ші кезеңде ондай нұсқалар сақтал­маған. Сондықтан ол кезеңдегі әдеби тілімізді ауызша әдеби тіл деп жүрміз.</a:t>
            </a:r>
            <a:r>
              <a:rPr lang="ru-RU" sz="1800" dirty="0">
                <a:latin typeface="Times New Roman" panose="02020603050405020304" pitchFamily="18" charset="0"/>
                <a:cs typeface="Times New Roman" panose="02020603050405020304" pitchFamily="18" charset="0"/>
              </a:rPr>
              <a:t/>
            </a:r>
            <a:br>
              <a:rPr lang="ru-RU" sz="1800" dirty="0">
                <a:latin typeface="Times New Roman" panose="02020603050405020304" pitchFamily="18" charset="0"/>
                <a:cs typeface="Times New Roman" panose="02020603050405020304" pitchFamily="18" charset="0"/>
              </a:rPr>
            </a:br>
            <a:r>
              <a:rPr lang="ru-RU" sz="1800" dirty="0">
                <a:latin typeface="Times New Roman" panose="02020603050405020304" pitchFamily="18" charset="0"/>
                <a:cs typeface="Times New Roman" panose="02020603050405020304" pitchFamily="18" charset="0"/>
              </a:rPr>
              <a:t>	</a:t>
            </a:r>
            <a:r>
              <a:rPr lang="kk-KZ" sz="1800" dirty="0">
                <a:latin typeface="Times New Roman" panose="02020603050405020304" pitchFamily="18" charset="0"/>
                <a:cs typeface="Times New Roman" panose="02020603050405020304" pitchFamily="18" charset="0"/>
              </a:rPr>
              <a:t>Сөйтіп, ескі қазақ жазба әдеби тілі ХІХ ғасырдың 2-жартысына дейін қазақ қоғамында қолданыс тауып, тіпті кейбір стильдерде ХХ ғасырдың басына дейін оның сақталғанын көруге болады. Бірақ ескі жазба әдеби тіл сөз болып отырған кезеңнің өн бойында бірдей болған жоқ. Мәселен, ХVІІІ ғасыр жазбаларында оның алдындағы кезеңнен едәуір «қазақыланып», ондағы түркі әдеби тіл элементтері қазақтың ауызша әдеби ті­ліндегі тұлғаларымен ауыстырылып, ха­­лыққа түсініктілігі артты. 	Мысалға 1745 жылғы Абылайдың Сібір губернаторына, 1790 жылғы Сырым Датовтың ІІ Ека­те­ринаға жазған хаттарын алуға болады.</a:t>
            </a:r>
            <a:r>
              <a:rPr lang="ru-RU" sz="1800" dirty="0">
                <a:latin typeface="Times New Roman" panose="02020603050405020304" pitchFamily="18" charset="0"/>
                <a:cs typeface="Times New Roman" panose="02020603050405020304" pitchFamily="18" charset="0"/>
              </a:rPr>
              <a:t/>
            </a:r>
            <a:br>
              <a:rPr lang="ru-RU" sz="1800" dirty="0">
                <a:latin typeface="Times New Roman" panose="02020603050405020304" pitchFamily="18" charset="0"/>
                <a:cs typeface="Times New Roman" panose="02020603050405020304" pitchFamily="18" charset="0"/>
              </a:rPr>
            </a:br>
            <a:endParaRPr lang="ru-RU" sz="1800" dirty="0">
              <a:solidFill>
                <a:srgbClr val="FFFFFF"/>
              </a:solidFill>
              <a:latin typeface="Times New Roman" panose="02020603050405020304" pitchFamily="18" charset="0"/>
              <a:cs typeface="Times New Roman" panose="02020603050405020304" pitchFamily="18" charset="0"/>
            </a:endParaRPr>
          </a:p>
        </p:txBody>
      </p:sp>
      <p:cxnSp>
        <p:nvCxnSpPr>
          <p:cNvPr id="39" name="Main Horizontal Connector">
            <a:extLst>
              <a:ext uri="{FF2B5EF4-FFF2-40B4-BE49-F238E27FC236}">
                <a16:creationId xmlns:a16="http://schemas.microsoft.com/office/drawing/2014/main" xmlns="" id="{4D594499-F983-4364-8ABC-5BCDC2E906BF}"/>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373060" y="6047437"/>
            <a:ext cx="10375638"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40" name="Straight Connector 16">
            <a:extLst>
              <a:ext uri="{FF2B5EF4-FFF2-40B4-BE49-F238E27FC236}">
                <a16:creationId xmlns:a16="http://schemas.microsoft.com/office/drawing/2014/main" xmlns="" id="{752928D3-58AB-4E4F-A2E6-74A3B341C3A2}"/>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flipV="1">
            <a:off x="8153400" y="334928"/>
            <a:ext cx="0" cy="571250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41" name="Main Vertical Connector">
            <a:extLst>
              <a:ext uri="{FF2B5EF4-FFF2-40B4-BE49-F238E27FC236}">
                <a16:creationId xmlns:a16="http://schemas.microsoft.com/office/drawing/2014/main" xmlns="" id="{6D4C177C-581F-4CC8-A686-0B6D25DC6A70}"/>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10748698" y="334928"/>
            <a:ext cx="0" cy="6188146"/>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21473961"/>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Background Fill">
            <a:extLst>
              <a:ext uri="{FF2B5EF4-FFF2-40B4-BE49-F238E27FC236}">
                <a16:creationId xmlns:a16="http://schemas.microsoft.com/office/drawing/2014/main" xmlns="" id="{6DA65B90-7B06-4499-91BA-CDDD3613248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Black">
            <a:extLst>
              <a:ext uri="{FF2B5EF4-FFF2-40B4-BE49-F238E27FC236}">
                <a16:creationId xmlns:a16="http://schemas.microsoft.com/office/drawing/2014/main" xmlns="" id="{E99D7AAF-4170-4D21-AB6C-605F6F100C2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7" name="Picture 3" descr="Клейкие листки для заметок на стеклянной стене">
            <a:extLst>
              <a:ext uri="{FF2B5EF4-FFF2-40B4-BE49-F238E27FC236}">
                <a16:creationId xmlns:a16="http://schemas.microsoft.com/office/drawing/2014/main" xmlns="" id="{10600770-7BF8-4253-A38F-0C45C4EA0F0A}"/>
              </a:ext>
            </a:extLst>
          </p:cNvPr>
          <p:cNvPicPr>
            <a:picLocks noChangeAspect="1"/>
          </p:cNvPicPr>
          <p:nvPr/>
        </p:nvPicPr>
        <p:blipFill rotWithShape="1">
          <a:blip r:embed="rId2">
            <a:alphaModFix amt="40000"/>
          </a:blip>
          <a:srcRect t="13107" r="6" b="2481"/>
          <a:stretch/>
        </p:blipFill>
        <p:spPr>
          <a:xfrm>
            <a:off x="20" y="10"/>
            <a:ext cx="12188932" cy="6857990"/>
          </a:xfrm>
          <a:prstGeom prst="rect">
            <a:avLst/>
          </a:prstGeom>
        </p:spPr>
      </p:pic>
      <p:sp>
        <p:nvSpPr>
          <p:cNvPr id="38" name="Main Frame">
            <a:extLst>
              <a:ext uri="{FF2B5EF4-FFF2-40B4-BE49-F238E27FC236}">
                <a16:creationId xmlns:a16="http://schemas.microsoft.com/office/drawing/2014/main" xmlns="" id="{9502469D-C562-48E3-ABA2-3CFA55C5268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67744" y="334928"/>
            <a:ext cx="11456511" cy="6188146"/>
          </a:xfrm>
          <a:prstGeom prst="rect">
            <a:avLst/>
          </a:prstGeom>
          <a:no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9" name="Main Horizontal Connector">
            <a:extLst>
              <a:ext uri="{FF2B5EF4-FFF2-40B4-BE49-F238E27FC236}">
                <a16:creationId xmlns:a16="http://schemas.microsoft.com/office/drawing/2014/main" xmlns="" id="{4D594499-F983-4364-8ABC-5BCDC2E906BF}"/>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373060" y="6047437"/>
            <a:ext cx="10375638"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40" name="Straight Connector 16">
            <a:extLst>
              <a:ext uri="{FF2B5EF4-FFF2-40B4-BE49-F238E27FC236}">
                <a16:creationId xmlns:a16="http://schemas.microsoft.com/office/drawing/2014/main" xmlns="" id="{752928D3-58AB-4E4F-A2E6-74A3B341C3A2}"/>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flipV="1">
            <a:off x="8153400" y="334928"/>
            <a:ext cx="0" cy="571250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41" name="Main Vertical Connector">
            <a:extLst>
              <a:ext uri="{FF2B5EF4-FFF2-40B4-BE49-F238E27FC236}">
                <a16:creationId xmlns:a16="http://schemas.microsoft.com/office/drawing/2014/main" xmlns="" id="{6D4C177C-581F-4CC8-A686-0B6D25DC6A70}"/>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10748698" y="334928"/>
            <a:ext cx="0" cy="6188146"/>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3" name="Прямоугольник 2"/>
          <p:cNvSpPr/>
          <p:nvPr/>
        </p:nvSpPr>
        <p:spPr>
          <a:xfrm>
            <a:off x="556054" y="612845"/>
            <a:ext cx="7488196" cy="5324535"/>
          </a:xfrm>
          <a:prstGeom prst="rect">
            <a:avLst/>
          </a:prstGeom>
        </p:spPr>
        <p:txBody>
          <a:bodyPr wrap="square">
            <a:spAutoFit/>
          </a:bodyPr>
          <a:lstStyle/>
          <a:p>
            <a:pPr algn="just"/>
            <a:r>
              <a:rPr lang="kk-KZ" dirty="0"/>
              <a:t>	</a:t>
            </a:r>
            <a:r>
              <a:rPr lang="kk-KZ" sz="2000" dirty="0">
                <a:latin typeface="Times New Roman" panose="02020603050405020304" pitchFamily="18" charset="0"/>
                <a:cs typeface="Times New Roman" panose="02020603050405020304" pitchFamily="18" charset="0"/>
              </a:rPr>
              <a:t>ІІ кезең ХІХ ғасырдың екінші жартысынан ХХ ғасырдың 30-жылдарына дейін мерзімді қамтыды. ХІХ ғасырдың екінші жартысы қазақтың мәдени өмірінде бірсыпыра өзгерістер туғызған кезең болды. Округ орталықтарында орыс-қазақ мектептері ашылып, қазақ балалары бастауыш, орта дәрежелі білім алды. Облыс орталығында орысша-қазақша газет шыға бастап, кітап басып шығару ісі қолға алынды. </a:t>
            </a:r>
          </a:p>
          <a:p>
            <a:pPr algn="just"/>
            <a:r>
              <a:rPr lang="kk-KZ" sz="2000" dirty="0">
                <a:latin typeface="Times New Roman" panose="02020603050405020304" pitchFamily="18" charset="0"/>
                <a:cs typeface="Times New Roman" panose="02020603050405020304" pitchFamily="18" charset="0"/>
              </a:rPr>
              <a:t>	Патша үкіметі қазақ жерін толық бағындырып алғаннан кейін оның жер байлығын, әдебиеті мен тілін, этнографиясы мен тарихын зерттеу мақсатында әртүрлі экспедициялар ұйымдастыруға кірісті. Бұл жағдайға белгілі дәрежеде өзгеріс енгізген тарихи оқиғаға Қазақстанның Ресей қол астына кіруінің толықтай аяқталуы болды. Бұл үрдіс аяқталмай тұрып-ақ Ресеймен тығыз қарым-қатынас жасаған өткен ғасырдың орта тұсында-ақ түркі халықтарының жекелеген қайраткерлері өз ұлттарының жазба тілінің халықтың сөйлеу тілінен алшақтығына оның өзге тіл сөздерімен шұбарланғанына көңіл аударған болатын.</a:t>
            </a:r>
            <a:endParaRPr lang="ru-RU"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31932473"/>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Background Fill">
            <a:extLst>
              <a:ext uri="{FF2B5EF4-FFF2-40B4-BE49-F238E27FC236}">
                <a16:creationId xmlns:a16="http://schemas.microsoft.com/office/drawing/2014/main" xmlns="" id="{6DA65B90-7B06-4499-91BA-CDDD3613248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Black">
            <a:extLst>
              <a:ext uri="{FF2B5EF4-FFF2-40B4-BE49-F238E27FC236}">
                <a16:creationId xmlns:a16="http://schemas.microsoft.com/office/drawing/2014/main" xmlns="" id="{E99D7AAF-4170-4D21-AB6C-605F6F100C2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7" name="Picture 3" descr="Клейкие листки для заметок на стеклянной стене">
            <a:extLst>
              <a:ext uri="{FF2B5EF4-FFF2-40B4-BE49-F238E27FC236}">
                <a16:creationId xmlns:a16="http://schemas.microsoft.com/office/drawing/2014/main" xmlns="" id="{10600770-7BF8-4253-A38F-0C45C4EA0F0A}"/>
              </a:ext>
            </a:extLst>
          </p:cNvPr>
          <p:cNvPicPr>
            <a:picLocks noChangeAspect="1"/>
          </p:cNvPicPr>
          <p:nvPr/>
        </p:nvPicPr>
        <p:blipFill rotWithShape="1">
          <a:blip r:embed="rId2">
            <a:alphaModFix amt="40000"/>
          </a:blip>
          <a:srcRect t="13107" r="6" b="2481"/>
          <a:stretch/>
        </p:blipFill>
        <p:spPr>
          <a:xfrm>
            <a:off x="20" y="10"/>
            <a:ext cx="12188932" cy="6857990"/>
          </a:xfrm>
          <a:prstGeom prst="rect">
            <a:avLst/>
          </a:prstGeom>
        </p:spPr>
      </p:pic>
      <p:sp>
        <p:nvSpPr>
          <p:cNvPr id="38" name="Main Frame">
            <a:extLst>
              <a:ext uri="{FF2B5EF4-FFF2-40B4-BE49-F238E27FC236}">
                <a16:creationId xmlns:a16="http://schemas.microsoft.com/office/drawing/2014/main" xmlns="" id="{9502469D-C562-48E3-ABA2-3CFA55C5268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67744" y="334928"/>
            <a:ext cx="11456511" cy="6188146"/>
          </a:xfrm>
          <a:prstGeom prst="rect">
            <a:avLst/>
          </a:prstGeom>
          <a:no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9" name="Main Horizontal Connector">
            <a:extLst>
              <a:ext uri="{FF2B5EF4-FFF2-40B4-BE49-F238E27FC236}">
                <a16:creationId xmlns:a16="http://schemas.microsoft.com/office/drawing/2014/main" xmlns="" id="{4D594499-F983-4364-8ABC-5BCDC2E906BF}"/>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373060" y="6047437"/>
            <a:ext cx="10375638"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40" name="Straight Connector 16">
            <a:extLst>
              <a:ext uri="{FF2B5EF4-FFF2-40B4-BE49-F238E27FC236}">
                <a16:creationId xmlns:a16="http://schemas.microsoft.com/office/drawing/2014/main" xmlns="" id="{752928D3-58AB-4E4F-A2E6-74A3B341C3A2}"/>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flipV="1">
            <a:off x="8153400" y="334928"/>
            <a:ext cx="0" cy="571250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41" name="Main Vertical Connector">
            <a:extLst>
              <a:ext uri="{FF2B5EF4-FFF2-40B4-BE49-F238E27FC236}">
                <a16:creationId xmlns:a16="http://schemas.microsoft.com/office/drawing/2014/main" xmlns="" id="{6D4C177C-581F-4CC8-A686-0B6D25DC6A70}"/>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10748698" y="334928"/>
            <a:ext cx="0" cy="6188146"/>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3" name="Прямоугольник 2"/>
          <p:cNvSpPr/>
          <p:nvPr/>
        </p:nvSpPr>
        <p:spPr>
          <a:xfrm>
            <a:off x="556054" y="612845"/>
            <a:ext cx="7488196" cy="6401753"/>
          </a:xfrm>
          <a:prstGeom prst="rect">
            <a:avLst/>
          </a:prstGeom>
        </p:spPr>
        <p:txBody>
          <a:bodyPr wrap="square">
            <a:spAutoFit/>
          </a:bodyPr>
          <a:lstStyle/>
          <a:p>
            <a:r>
              <a:rPr lang="kk-KZ" sz="2800" dirty="0">
                <a:latin typeface="Times New Roman" panose="02020603050405020304" pitchFamily="18" charset="0"/>
                <a:cs typeface="Times New Roman" panose="02020603050405020304" pitchFamily="18" charset="0"/>
              </a:rPr>
              <a:t>«Зар заман өкілдері», Ш.Ш.Уәлиханов, Ы.Алтынсарин; А.Құнанбаев.</a:t>
            </a:r>
          </a:p>
          <a:p>
            <a:endParaRPr lang="kk-KZ" sz="2800" dirty="0">
              <a:latin typeface="Times New Roman" panose="02020603050405020304" pitchFamily="18" charset="0"/>
              <a:cs typeface="Times New Roman" panose="02020603050405020304" pitchFamily="18" charset="0"/>
            </a:endParaRPr>
          </a:p>
          <a:p>
            <a:r>
              <a:rPr lang="kk-KZ" sz="2800" dirty="0">
                <a:latin typeface="Times New Roman" panose="02020603050405020304" pitchFamily="18" charset="0"/>
                <a:cs typeface="Times New Roman" panose="02020603050405020304" pitchFamily="18" charset="0"/>
              </a:rPr>
              <a:t>ХХ ғасыр басындағы ұлттық зиялыларының баспасөз тілін қалыптастыруы, оқулықтардың жарыққа шығуы.</a:t>
            </a:r>
          </a:p>
          <a:p>
            <a:endParaRPr lang="kk-KZ" sz="2800" dirty="0">
              <a:latin typeface="Times New Roman" panose="02020603050405020304" pitchFamily="18" charset="0"/>
              <a:cs typeface="Times New Roman" panose="02020603050405020304" pitchFamily="18" charset="0"/>
            </a:endParaRPr>
          </a:p>
          <a:p>
            <a:r>
              <a:rPr lang="kk-KZ" sz="2800" dirty="0">
                <a:latin typeface="Times New Roman" panose="02020603050405020304" pitchFamily="18" charset="0"/>
                <a:cs typeface="Times New Roman" panose="02020603050405020304" pitchFamily="18" charset="0"/>
              </a:rPr>
              <a:t>ХХ ғасырдағы социалистік реализм кезеңінен –тәуелсіздік дәуірне дейін;</a:t>
            </a:r>
          </a:p>
          <a:p>
            <a:endParaRPr lang="kk-KZ" sz="2800" dirty="0">
              <a:latin typeface="Times New Roman" panose="02020603050405020304" pitchFamily="18" charset="0"/>
              <a:cs typeface="Times New Roman" panose="02020603050405020304" pitchFamily="18" charset="0"/>
            </a:endParaRPr>
          </a:p>
          <a:p>
            <a:r>
              <a:rPr lang="kk-KZ" sz="2800" dirty="0">
                <a:latin typeface="Times New Roman" panose="02020603050405020304" pitchFamily="18" charset="0"/>
                <a:cs typeface="Times New Roman" panose="02020603050405020304" pitchFamily="18" charset="0"/>
              </a:rPr>
              <a:t>Тарихи сананы қалыптастыратын шығармалардың легі.</a:t>
            </a:r>
          </a:p>
          <a:p>
            <a:endParaRPr lang="kk-KZ" sz="2800" dirty="0">
              <a:latin typeface="Arial" panose="020B0604020202020204" pitchFamily="34" charset="0"/>
              <a:cs typeface="Arial" panose="020B0604020202020204" pitchFamily="34" charset="0"/>
            </a:endParaRPr>
          </a:p>
          <a:p>
            <a:endParaRPr lang="kk-KZ" sz="2800" dirty="0">
              <a:latin typeface="Arial" panose="020B0604020202020204" pitchFamily="34" charset="0"/>
              <a:cs typeface="Arial" panose="020B0604020202020204" pitchFamily="34" charset="0"/>
            </a:endParaRPr>
          </a:p>
          <a:p>
            <a:r>
              <a:rPr lang="kk-KZ" dirty="0"/>
              <a:t> </a:t>
            </a:r>
            <a:endParaRPr lang="ru-RU" dirty="0"/>
          </a:p>
        </p:txBody>
      </p:sp>
    </p:spTree>
    <p:extLst>
      <p:ext uri="{BB962C8B-B14F-4D97-AF65-F5344CB8AC3E}">
        <p14:creationId xmlns:p14="http://schemas.microsoft.com/office/powerpoint/2010/main" val="1322087893"/>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Background Fill">
            <a:extLst>
              <a:ext uri="{FF2B5EF4-FFF2-40B4-BE49-F238E27FC236}">
                <a16:creationId xmlns:a16="http://schemas.microsoft.com/office/drawing/2014/main" xmlns="" id="{6DA65B90-7B06-4499-91BA-CDDD3613248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Black">
            <a:extLst>
              <a:ext uri="{FF2B5EF4-FFF2-40B4-BE49-F238E27FC236}">
                <a16:creationId xmlns:a16="http://schemas.microsoft.com/office/drawing/2014/main" xmlns="" id="{E99D7AAF-4170-4D21-AB6C-605F6F100C2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7" name="Picture 3" descr="Клейкие листки для заметок на стеклянной стене">
            <a:extLst>
              <a:ext uri="{FF2B5EF4-FFF2-40B4-BE49-F238E27FC236}">
                <a16:creationId xmlns:a16="http://schemas.microsoft.com/office/drawing/2014/main" xmlns="" id="{10600770-7BF8-4253-A38F-0C45C4EA0F0A}"/>
              </a:ext>
            </a:extLst>
          </p:cNvPr>
          <p:cNvPicPr>
            <a:picLocks noChangeAspect="1"/>
          </p:cNvPicPr>
          <p:nvPr/>
        </p:nvPicPr>
        <p:blipFill rotWithShape="1">
          <a:blip r:embed="rId2">
            <a:alphaModFix amt="40000"/>
          </a:blip>
          <a:srcRect t="13107" r="6" b="2481"/>
          <a:stretch/>
        </p:blipFill>
        <p:spPr>
          <a:xfrm>
            <a:off x="20" y="10"/>
            <a:ext cx="12188932" cy="6857990"/>
          </a:xfrm>
          <a:prstGeom prst="rect">
            <a:avLst/>
          </a:prstGeom>
        </p:spPr>
      </p:pic>
      <p:sp>
        <p:nvSpPr>
          <p:cNvPr id="38" name="Main Frame">
            <a:extLst>
              <a:ext uri="{FF2B5EF4-FFF2-40B4-BE49-F238E27FC236}">
                <a16:creationId xmlns:a16="http://schemas.microsoft.com/office/drawing/2014/main" xmlns="" id="{9502469D-C562-48E3-ABA2-3CFA55C5268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67744" y="334928"/>
            <a:ext cx="11456511" cy="6188146"/>
          </a:xfrm>
          <a:prstGeom prst="rect">
            <a:avLst/>
          </a:prstGeom>
          <a:no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9" name="Main Horizontal Connector">
            <a:extLst>
              <a:ext uri="{FF2B5EF4-FFF2-40B4-BE49-F238E27FC236}">
                <a16:creationId xmlns:a16="http://schemas.microsoft.com/office/drawing/2014/main" xmlns="" id="{4D594499-F983-4364-8ABC-5BCDC2E906BF}"/>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373060" y="6047437"/>
            <a:ext cx="10375638"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40" name="Straight Connector 16">
            <a:extLst>
              <a:ext uri="{FF2B5EF4-FFF2-40B4-BE49-F238E27FC236}">
                <a16:creationId xmlns:a16="http://schemas.microsoft.com/office/drawing/2014/main" xmlns="" id="{752928D3-58AB-4E4F-A2E6-74A3B341C3A2}"/>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flipV="1">
            <a:off x="8153400" y="334928"/>
            <a:ext cx="0" cy="571250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41" name="Main Vertical Connector">
            <a:extLst>
              <a:ext uri="{FF2B5EF4-FFF2-40B4-BE49-F238E27FC236}">
                <a16:creationId xmlns:a16="http://schemas.microsoft.com/office/drawing/2014/main" xmlns="" id="{6D4C177C-581F-4CC8-A686-0B6D25DC6A70}"/>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10748698" y="334928"/>
            <a:ext cx="0" cy="6188146"/>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3" name="Прямоугольник 2"/>
          <p:cNvSpPr/>
          <p:nvPr/>
        </p:nvSpPr>
        <p:spPr>
          <a:xfrm>
            <a:off x="556054" y="612845"/>
            <a:ext cx="7488196" cy="800219"/>
          </a:xfrm>
          <a:prstGeom prst="rect">
            <a:avLst/>
          </a:prstGeom>
        </p:spPr>
        <p:txBody>
          <a:bodyPr wrap="square">
            <a:spAutoFit/>
          </a:bodyPr>
          <a:lstStyle/>
          <a:p>
            <a:endParaRPr lang="kk-KZ" sz="2800" dirty="0">
              <a:latin typeface="Arial" panose="020B0604020202020204" pitchFamily="34" charset="0"/>
              <a:cs typeface="Arial" panose="020B0604020202020204" pitchFamily="34" charset="0"/>
            </a:endParaRPr>
          </a:p>
          <a:p>
            <a:r>
              <a:rPr lang="kk-KZ" dirty="0"/>
              <a:t> </a:t>
            </a:r>
            <a:endParaRPr lang="ru-RU" dirty="0"/>
          </a:p>
        </p:txBody>
      </p:sp>
      <p:sp>
        <p:nvSpPr>
          <p:cNvPr id="2" name="Прямоугольник 1"/>
          <p:cNvSpPr/>
          <p:nvPr/>
        </p:nvSpPr>
        <p:spPr>
          <a:xfrm>
            <a:off x="642551" y="1210962"/>
            <a:ext cx="7290487" cy="4893647"/>
          </a:xfrm>
          <a:prstGeom prst="rect">
            <a:avLst/>
          </a:prstGeom>
        </p:spPr>
        <p:txBody>
          <a:bodyPr wrap="square">
            <a:spAutoFit/>
          </a:bodyPr>
          <a:lstStyle/>
          <a:p>
            <a:r>
              <a:rPr lang="kk-KZ" sz="24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Қазақ тілінің әдебиеттік тілге айналу ахуалы: </a:t>
            </a:r>
            <a:br>
              <a:rPr lang="kk-KZ" sz="24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br>
            <a:r>
              <a:rPr lang="kk-KZ" sz="24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1.Тілдің өңделімі (обработанность языка). </a:t>
            </a:r>
            <a:br>
              <a:rPr lang="kk-KZ" sz="24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br>
            <a:r>
              <a:rPr lang="ru-RU" sz="24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2. </a:t>
            </a:r>
            <a:r>
              <a:rPr lang="ru-RU" sz="2400" b="1" dirty="0" err="1">
                <a:effectLst>
                  <a:outerShdw blurRad="38100" dist="38100" dir="2700000" algn="tl">
                    <a:srgbClr val="000000">
                      <a:alpha val="43137"/>
                    </a:srgbClr>
                  </a:outerShdw>
                </a:effectLst>
                <a:latin typeface="Arial" panose="020B0604020202020204" pitchFamily="34" charset="0"/>
                <a:cs typeface="Arial" panose="020B0604020202020204" pitchFamily="34" charset="0"/>
              </a:rPr>
              <a:t>Тіл</a:t>
            </a:r>
            <a:r>
              <a:rPr lang="ru-RU" sz="24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a:t>
            </a:r>
            <a:r>
              <a:rPr lang="ru-RU" sz="2400" b="1" dirty="0" err="1">
                <a:effectLst>
                  <a:outerShdw blurRad="38100" dist="38100" dir="2700000" algn="tl">
                    <a:srgbClr val="000000">
                      <a:alpha val="43137"/>
                    </a:srgbClr>
                  </a:outerShdw>
                </a:effectLst>
                <a:latin typeface="Arial" panose="020B0604020202020204" pitchFamily="34" charset="0"/>
                <a:cs typeface="Arial" panose="020B0604020202020204" pitchFamily="34" charset="0"/>
              </a:rPr>
              <a:t>қағидасының</a:t>
            </a:r>
            <a:r>
              <a:rPr lang="ru-RU" sz="24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a:t>
            </a:r>
            <a:r>
              <a:rPr lang="ru-RU" sz="2400" b="1" dirty="0" err="1">
                <a:effectLst>
                  <a:outerShdw blurRad="38100" dist="38100" dir="2700000" algn="tl">
                    <a:srgbClr val="000000">
                      <a:alpha val="43137"/>
                    </a:srgbClr>
                  </a:outerShdw>
                </a:effectLst>
                <a:latin typeface="Arial" panose="020B0604020202020204" pitchFamily="34" charset="0"/>
                <a:cs typeface="Arial" panose="020B0604020202020204" pitchFamily="34" charset="0"/>
              </a:rPr>
              <a:t>қалпы</a:t>
            </a:r>
            <a:r>
              <a:rPr lang="ru-RU" sz="24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a:t>
            </a:r>
            <a:r>
              <a:rPr lang="ru-RU" sz="2400" b="1" dirty="0" err="1">
                <a:effectLst>
                  <a:outerShdw blurRad="38100" dist="38100" dir="2700000" algn="tl">
                    <a:srgbClr val="000000">
                      <a:alpha val="43137"/>
                    </a:srgbClr>
                  </a:outerShdw>
                </a:effectLst>
                <a:latin typeface="Arial" panose="020B0604020202020204" pitchFamily="34" charset="0"/>
                <a:cs typeface="Arial" panose="020B0604020202020204" pitchFamily="34" charset="0"/>
              </a:rPr>
              <a:t>нормированность</a:t>
            </a:r>
            <a:r>
              <a:rPr lang="ru-RU" sz="24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языка). </a:t>
            </a:r>
            <a:br>
              <a:rPr lang="ru-RU" sz="24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br>
            <a:r>
              <a:rPr lang="ru-RU" sz="24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3. </a:t>
            </a:r>
            <a:r>
              <a:rPr lang="ru-RU" sz="2400" b="1" dirty="0" err="1">
                <a:effectLst>
                  <a:outerShdw blurRad="38100" dist="38100" dir="2700000" algn="tl">
                    <a:srgbClr val="000000">
                      <a:alpha val="43137"/>
                    </a:srgbClr>
                  </a:outerShdw>
                </a:effectLst>
                <a:latin typeface="Arial" panose="020B0604020202020204" pitchFamily="34" charset="0"/>
                <a:cs typeface="Arial" panose="020B0604020202020204" pitchFamily="34" charset="0"/>
              </a:rPr>
              <a:t>Тілдің</a:t>
            </a:r>
            <a:r>
              <a:rPr lang="ru-RU" sz="24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a:t>
            </a:r>
            <a:r>
              <a:rPr lang="ru-RU" sz="2400" b="1" dirty="0" err="1">
                <a:effectLst>
                  <a:outerShdw blurRad="38100" dist="38100" dir="2700000" algn="tl">
                    <a:srgbClr val="000000">
                      <a:alpha val="43137"/>
                    </a:srgbClr>
                  </a:outerShdw>
                </a:effectLst>
                <a:latin typeface="Arial" panose="020B0604020202020204" pitchFamily="34" charset="0"/>
                <a:cs typeface="Arial" panose="020B0604020202020204" pitchFamily="34" charset="0"/>
              </a:rPr>
              <a:t>тұрламы</a:t>
            </a:r>
            <a:r>
              <a:rPr lang="ru-RU" sz="24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(стабильность языка). </a:t>
            </a:r>
            <a:br>
              <a:rPr lang="ru-RU" sz="24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br>
            <a:r>
              <a:rPr lang="ru-RU" sz="24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4. </a:t>
            </a:r>
            <a:r>
              <a:rPr lang="ru-RU" sz="2400" b="1" dirty="0" err="1">
                <a:effectLst>
                  <a:outerShdw blurRad="38100" dist="38100" dir="2700000" algn="tl">
                    <a:srgbClr val="000000">
                      <a:alpha val="43137"/>
                    </a:srgbClr>
                  </a:outerShdw>
                </a:effectLst>
                <a:latin typeface="Arial" panose="020B0604020202020204" pitchFamily="34" charset="0"/>
                <a:cs typeface="Arial" panose="020B0604020202020204" pitchFamily="34" charset="0"/>
              </a:rPr>
              <a:t>Тіл</a:t>
            </a:r>
            <a:r>
              <a:rPr lang="ru-RU" sz="24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a:t>
            </a:r>
            <a:r>
              <a:rPr lang="ru-RU" sz="2400" b="1" dirty="0" err="1">
                <a:effectLst>
                  <a:outerShdw blurRad="38100" dist="38100" dir="2700000" algn="tl">
                    <a:srgbClr val="000000">
                      <a:alpha val="43137"/>
                    </a:srgbClr>
                  </a:outerShdw>
                </a:effectLst>
                <a:latin typeface="Arial" panose="020B0604020202020204" pitchFamily="34" charset="0"/>
                <a:cs typeface="Arial" panose="020B0604020202020204" pitchFamily="34" charset="0"/>
              </a:rPr>
              <a:t>стилінің</a:t>
            </a:r>
            <a:r>
              <a:rPr lang="ru-RU" sz="24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a:t>
            </a:r>
            <a:r>
              <a:rPr lang="ru-RU" sz="2400" b="1" dirty="0" err="1">
                <a:effectLst>
                  <a:outerShdw blurRad="38100" dist="38100" dir="2700000" algn="tl">
                    <a:srgbClr val="000000">
                      <a:alpha val="43137"/>
                    </a:srgbClr>
                  </a:outerShdw>
                </a:effectLst>
                <a:latin typeface="Arial" panose="020B0604020202020204" pitchFamily="34" charset="0"/>
                <a:cs typeface="Arial" panose="020B0604020202020204" pitchFamily="34" charset="0"/>
              </a:rPr>
              <a:t>салалануы</a:t>
            </a:r>
            <a:r>
              <a:rPr lang="ru-RU" sz="24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(дифференциация стиля языка). </a:t>
            </a:r>
            <a:br>
              <a:rPr lang="ru-RU" sz="24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br>
            <a:r>
              <a:rPr lang="ru-RU" sz="24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5. </a:t>
            </a:r>
            <a:r>
              <a:rPr lang="ru-RU" sz="2400" b="1" dirty="0" err="1">
                <a:effectLst>
                  <a:outerShdw blurRad="38100" dist="38100" dir="2700000" algn="tl">
                    <a:srgbClr val="000000">
                      <a:alpha val="43137"/>
                    </a:srgbClr>
                  </a:outerShdw>
                </a:effectLst>
                <a:latin typeface="Arial" panose="020B0604020202020204" pitchFamily="34" charset="0"/>
                <a:cs typeface="Arial" panose="020B0604020202020204" pitchFamily="34" charset="0"/>
              </a:rPr>
              <a:t>Тілдің</a:t>
            </a:r>
            <a:r>
              <a:rPr lang="ru-RU" sz="24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a:t>
            </a:r>
            <a:r>
              <a:rPr lang="ru-RU" sz="2400" b="1" dirty="0" err="1">
                <a:effectLst>
                  <a:outerShdw blurRad="38100" dist="38100" dir="2700000" algn="tl">
                    <a:srgbClr val="000000">
                      <a:alpha val="43137"/>
                    </a:srgbClr>
                  </a:outerShdw>
                </a:effectLst>
                <a:latin typeface="Arial" panose="020B0604020202020204" pitchFamily="34" charset="0"/>
                <a:cs typeface="Arial" panose="020B0604020202020204" pitchFamily="34" charset="0"/>
              </a:rPr>
              <a:t>әмбебаптығы</a:t>
            </a:r>
            <a:r>
              <a:rPr lang="ru-RU" sz="24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(универсальность языка). </a:t>
            </a:r>
            <a:br>
              <a:rPr lang="ru-RU" sz="24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br>
            <a:r>
              <a:rPr lang="ru-RU" sz="24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6. </a:t>
            </a:r>
            <a:r>
              <a:rPr lang="ru-RU" sz="2400" b="1" dirty="0" err="1">
                <a:effectLst>
                  <a:outerShdw blurRad="38100" dist="38100" dir="2700000" algn="tl">
                    <a:srgbClr val="000000">
                      <a:alpha val="43137"/>
                    </a:srgbClr>
                  </a:outerShdw>
                </a:effectLst>
                <a:latin typeface="Arial" panose="020B0604020202020204" pitchFamily="34" charset="0"/>
                <a:cs typeface="Arial" panose="020B0604020202020204" pitchFamily="34" charset="0"/>
              </a:rPr>
              <a:t>Тілдің</a:t>
            </a:r>
            <a:r>
              <a:rPr lang="ru-RU" sz="24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a:t>
            </a:r>
            <a:r>
              <a:rPr lang="ru-RU" sz="2400" b="1" dirty="0" err="1">
                <a:effectLst>
                  <a:outerShdw blurRad="38100" dist="38100" dir="2700000" algn="tl">
                    <a:srgbClr val="000000">
                      <a:alpha val="43137"/>
                    </a:srgbClr>
                  </a:outerShdw>
                </a:effectLst>
                <a:latin typeface="Arial" panose="020B0604020202020204" pitchFamily="34" charset="0"/>
                <a:cs typeface="Arial" panose="020B0604020202020204" pitchFamily="34" charset="0"/>
              </a:rPr>
              <a:t>қоғамға</a:t>
            </a:r>
            <a:r>
              <a:rPr lang="ru-RU" sz="24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a:t>
            </a:r>
            <a:r>
              <a:rPr lang="ru-RU" sz="2400" b="1" dirty="0" err="1">
                <a:effectLst>
                  <a:outerShdw blurRad="38100" dist="38100" dir="2700000" algn="tl">
                    <a:srgbClr val="000000">
                      <a:alpha val="43137"/>
                    </a:srgbClr>
                  </a:outerShdw>
                </a:effectLst>
                <a:latin typeface="Arial" panose="020B0604020202020204" pitchFamily="34" charset="0"/>
                <a:cs typeface="Arial" panose="020B0604020202020204" pitchFamily="34" charset="0"/>
              </a:rPr>
              <a:t>ортақ</a:t>
            </a:r>
            <a:r>
              <a:rPr lang="ru-RU" sz="24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a:t>
            </a:r>
            <a:r>
              <a:rPr lang="ru-RU" sz="2400" b="1" dirty="0" err="1">
                <a:effectLst>
                  <a:outerShdw blurRad="38100" dist="38100" dir="2700000" algn="tl">
                    <a:srgbClr val="000000">
                      <a:alpha val="43137"/>
                    </a:srgbClr>
                  </a:outerShdw>
                </a:effectLst>
                <a:latin typeface="Arial" panose="020B0604020202020204" pitchFamily="34" charset="0"/>
                <a:cs typeface="Arial" panose="020B0604020202020204" pitchFamily="34" charset="0"/>
              </a:rPr>
              <a:t>міндеттігі</a:t>
            </a:r>
            <a:r>
              <a:rPr lang="ru-RU" sz="24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a:t>
            </a:r>
            <a:br>
              <a:rPr lang="ru-RU" sz="24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br>
            <a:r>
              <a:rPr lang="ru-RU" sz="24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7. </a:t>
            </a:r>
            <a:r>
              <a:rPr lang="ru-RU" sz="2400" b="1" dirty="0" err="1">
                <a:effectLst>
                  <a:outerShdw blurRad="38100" dist="38100" dir="2700000" algn="tl">
                    <a:srgbClr val="000000">
                      <a:alpha val="43137"/>
                    </a:srgbClr>
                  </a:outerShdw>
                </a:effectLst>
                <a:latin typeface="Arial" panose="020B0604020202020204" pitchFamily="34" charset="0"/>
                <a:cs typeface="Arial" panose="020B0604020202020204" pitchFamily="34" charset="0"/>
              </a:rPr>
              <a:t>Тілдің</a:t>
            </a:r>
            <a:r>
              <a:rPr lang="ru-RU" sz="24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a:t>
            </a:r>
            <a:r>
              <a:rPr lang="ru-RU" sz="2400" b="1" dirty="0" err="1">
                <a:effectLst>
                  <a:outerShdw blurRad="38100" dist="38100" dir="2700000" algn="tl">
                    <a:srgbClr val="000000">
                      <a:alpha val="43137"/>
                    </a:srgbClr>
                  </a:outerShdw>
                </a:effectLst>
                <a:latin typeface="Arial" panose="020B0604020202020204" pitchFamily="34" charset="0"/>
                <a:cs typeface="Arial" panose="020B0604020202020204" pitchFamily="34" charset="0"/>
              </a:rPr>
              <a:t>ауызекі</a:t>
            </a:r>
            <a:r>
              <a:rPr lang="ru-RU" sz="24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a:t>
            </a:r>
            <a:r>
              <a:rPr lang="ru-RU" sz="2400" b="1" dirty="0" err="1">
                <a:effectLst>
                  <a:outerShdw blurRad="38100" dist="38100" dir="2700000" algn="tl">
                    <a:srgbClr val="000000">
                      <a:alpha val="43137"/>
                    </a:srgbClr>
                  </a:outerShdw>
                </a:effectLst>
                <a:latin typeface="Arial" panose="020B0604020202020204" pitchFamily="34" charset="0"/>
                <a:cs typeface="Arial" panose="020B0604020202020204" pitchFamily="34" charset="0"/>
              </a:rPr>
              <a:t>фольклорлық</a:t>
            </a:r>
            <a:r>
              <a:rPr lang="ru-RU" sz="24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a:t>
            </a:r>
            <a:r>
              <a:rPr lang="ru-RU" sz="2400" b="1" dirty="0" err="1">
                <a:effectLst>
                  <a:outerShdw blurRad="38100" dist="38100" dir="2700000" algn="tl">
                    <a:srgbClr val="000000">
                      <a:alpha val="43137"/>
                    </a:srgbClr>
                  </a:outerShdw>
                </a:effectLst>
                <a:latin typeface="Arial" panose="020B0604020202020204" pitchFamily="34" charset="0"/>
                <a:cs typeface="Arial" panose="020B0604020202020204" pitchFamily="34" charset="0"/>
              </a:rPr>
              <a:t>және</a:t>
            </a:r>
            <a:r>
              <a:rPr lang="ru-RU" sz="24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a:t>
            </a:r>
            <a:r>
              <a:rPr lang="ru-RU" sz="2400" b="1" dirty="0" err="1">
                <a:effectLst>
                  <a:outerShdw blurRad="38100" dist="38100" dir="2700000" algn="tl">
                    <a:srgbClr val="000000">
                      <a:alpha val="43137"/>
                    </a:srgbClr>
                  </a:outerShdw>
                </a:effectLst>
                <a:latin typeface="Arial" panose="020B0604020202020204" pitchFamily="34" charset="0"/>
                <a:cs typeface="Arial" panose="020B0604020202020204" pitchFamily="34" charset="0"/>
              </a:rPr>
              <a:t>жазбалық</a:t>
            </a:r>
            <a:r>
              <a:rPr lang="ru-RU" sz="24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a:t>
            </a:r>
            <a:r>
              <a:rPr lang="ru-RU" sz="2400" b="1" dirty="0" err="1">
                <a:effectLst>
                  <a:outerShdw blurRad="38100" dist="38100" dir="2700000" algn="tl">
                    <a:srgbClr val="000000">
                      <a:alpha val="43137"/>
                    </a:srgbClr>
                  </a:outerShdw>
                </a:effectLst>
                <a:latin typeface="Arial" panose="020B0604020202020204" pitchFamily="34" charset="0"/>
                <a:cs typeface="Arial" panose="020B0604020202020204" pitchFamily="34" charset="0"/>
              </a:rPr>
              <a:t>үлгілері</a:t>
            </a:r>
            <a:r>
              <a:rPr lang="ru-RU" sz="24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a:t>
            </a:r>
            <a:r>
              <a:rPr lang="ru-RU" sz="24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a:r>
            <a:br>
              <a:rPr lang="ru-RU" sz="24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br>
            <a:endParaRPr lang="ru-RU" sz="2400" dirty="0"/>
          </a:p>
        </p:txBody>
      </p:sp>
    </p:spTree>
    <p:extLst>
      <p:ext uri="{BB962C8B-B14F-4D97-AF65-F5344CB8AC3E}">
        <p14:creationId xmlns:p14="http://schemas.microsoft.com/office/powerpoint/2010/main" val="502733175"/>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Background Fill">
            <a:extLst>
              <a:ext uri="{FF2B5EF4-FFF2-40B4-BE49-F238E27FC236}">
                <a16:creationId xmlns:a16="http://schemas.microsoft.com/office/drawing/2014/main" xmlns="" id="{6DA65B90-7B06-4499-91BA-CDDD3613248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Black">
            <a:extLst>
              <a:ext uri="{FF2B5EF4-FFF2-40B4-BE49-F238E27FC236}">
                <a16:creationId xmlns:a16="http://schemas.microsoft.com/office/drawing/2014/main" xmlns="" id="{E99D7AAF-4170-4D21-AB6C-605F6F100C2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7" name="Picture 3" descr="Клейкие листки для заметок на стеклянной стене">
            <a:extLst>
              <a:ext uri="{FF2B5EF4-FFF2-40B4-BE49-F238E27FC236}">
                <a16:creationId xmlns:a16="http://schemas.microsoft.com/office/drawing/2014/main" xmlns="" id="{10600770-7BF8-4253-A38F-0C45C4EA0F0A}"/>
              </a:ext>
            </a:extLst>
          </p:cNvPr>
          <p:cNvPicPr>
            <a:picLocks noChangeAspect="1"/>
          </p:cNvPicPr>
          <p:nvPr/>
        </p:nvPicPr>
        <p:blipFill rotWithShape="1">
          <a:blip r:embed="rId2">
            <a:alphaModFix amt="40000"/>
          </a:blip>
          <a:srcRect t="13107" r="6" b="2481"/>
          <a:stretch/>
        </p:blipFill>
        <p:spPr>
          <a:xfrm>
            <a:off x="20" y="10"/>
            <a:ext cx="12188932" cy="6857990"/>
          </a:xfrm>
          <a:prstGeom prst="rect">
            <a:avLst/>
          </a:prstGeom>
        </p:spPr>
      </p:pic>
      <p:sp>
        <p:nvSpPr>
          <p:cNvPr id="38" name="Main Frame">
            <a:extLst>
              <a:ext uri="{FF2B5EF4-FFF2-40B4-BE49-F238E27FC236}">
                <a16:creationId xmlns:a16="http://schemas.microsoft.com/office/drawing/2014/main" xmlns="" id="{9502469D-C562-48E3-ABA2-3CFA55C5268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67744" y="334928"/>
            <a:ext cx="11456511" cy="6188146"/>
          </a:xfrm>
          <a:prstGeom prst="rect">
            <a:avLst/>
          </a:prstGeom>
          <a:no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9" name="Main Horizontal Connector">
            <a:extLst>
              <a:ext uri="{FF2B5EF4-FFF2-40B4-BE49-F238E27FC236}">
                <a16:creationId xmlns:a16="http://schemas.microsoft.com/office/drawing/2014/main" xmlns="" id="{4D594499-F983-4364-8ABC-5BCDC2E906BF}"/>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373060" y="6047437"/>
            <a:ext cx="10375638"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40" name="Straight Connector 16">
            <a:extLst>
              <a:ext uri="{FF2B5EF4-FFF2-40B4-BE49-F238E27FC236}">
                <a16:creationId xmlns:a16="http://schemas.microsoft.com/office/drawing/2014/main" xmlns="" id="{752928D3-58AB-4E4F-A2E6-74A3B341C3A2}"/>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flipV="1">
            <a:off x="8153400" y="334928"/>
            <a:ext cx="0" cy="571250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41" name="Main Vertical Connector">
            <a:extLst>
              <a:ext uri="{FF2B5EF4-FFF2-40B4-BE49-F238E27FC236}">
                <a16:creationId xmlns:a16="http://schemas.microsoft.com/office/drawing/2014/main" xmlns="" id="{6D4C177C-581F-4CC8-A686-0B6D25DC6A70}"/>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10748698" y="334928"/>
            <a:ext cx="0" cy="6188146"/>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3" name="Прямоугольник 2"/>
          <p:cNvSpPr/>
          <p:nvPr/>
        </p:nvSpPr>
        <p:spPr>
          <a:xfrm>
            <a:off x="373060" y="1359243"/>
            <a:ext cx="7671190" cy="5109091"/>
          </a:xfrm>
          <a:prstGeom prst="rect">
            <a:avLst/>
          </a:prstGeom>
        </p:spPr>
        <p:txBody>
          <a:bodyPr wrap="square">
            <a:spAutoFit/>
          </a:bodyPr>
          <a:lstStyle/>
          <a:p>
            <a:pPr algn="just"/>
            <a:r>
              <a:rPr lang="kk-KZ" dirty="0">
                <a:latin typeface="Arial" panose="020B0604020202020204" pitchFamily="34" charset="0"/>
                <a:cs typeface="Arial" panose="020B0604020202020204" pitchFamily="34" charset="0"/>
              </a:rPr>
              <a:t>	</a:t>
            </a:r>
            <a:r>
              <a:rPr lang="kk-KZ" sz="2000" dirty="0">
                <a:latin typeface="Times New Roman" panose="02020603050405020304" pitchFamily="18" charset="0"/>
                <a:cs typeface="Times New Roman" panose="02020603050405020304" pitchFamily="18" charset="0"/>
              </a:rPr>
              <a:t>Қазақстан – көп ұлттың өкілдері тұратын (көп диаспоралы) мемлекет. Еуразия континентіндегі бір кездегі көптеген эмиграциялық процестердің экспериментіне айналған ел, көші-қон үрдістерін көп қабылдаған реципиент мемлекет. </a:t>
            </a:r>
            <a:br>
              <a:rPr lang="kk-KZ" sz="2000" dirty="0">
                <a:latin typeface="Times New Roman" panose="02020603050405020304" pitchFamily="18" charset="0"/>
                <a:cs typeface="Times New Roman" panose="02020603050405020304" pitchFamily="18" charset="0"/>
              </a:rPr>
            </a:br>
            <a:r>
              <a:rPr lang="kk-KZ" sz="2000" dirty="0">
                <a:latin typeface="Times New Roman" panose="02020603050405020304" pitchFamily="18" charset="0"/>
                <a:cs typeface="Times New Roman" panose="02020603050405020304" pitchFamily="18" charset="0"/>
              </a:rPr>
              <a:t>	Қазақстан этникалық жағынан біртұтастық сипатынан айырылды: бүгінде Қазақстанда 126 ұлт өкілдері (оның ішінде 43 диаспораның саны 200-ден аспайды, 14 диаспораның саны 10 адамдай ғана) өмір сүруде. </a:t>
            </a:r>
          </a:p>
          <a:p>
            <a:pPr algn="just"/>
            <a:r>
              <a:rPr lang="kk-KZ" sz="2000" dirty="0">
                <a:latin typeface="Times New Roman" panose="02020603050405020304" pitchFamily="18" charset="0"/>
                <a:cs typeface="Times New Roman" panose="02020603050405020304" pitchFamily="18" charset="0"/>
              </a:rPr>
              <a:t>	Еліміздің тілдік жағдайына сипаттама </a:t>
            </a:r>
            <a:r>
              <a:rPr lang="kk-KZ" sz="2000" dirty="0" smtClean="0">
                <a:latin typeface="Times New Roman" panose="02020603050405020304" pitchFamily="18" charset="0"/>
                <a:cs typeface="Times New Roman" panose="02020603050405020304" pitchFamily="18" charset="0"/>
              </a:rPr>
              <a:t>беру </a:t>
            </a:r>
            <a:r>
              <a:rPr lang="kk-KZ" sz="2000" dirty="0">
                <a:latin typeface="Times New Roman" panose="02020603050405020304" pitchFamily="18" charset="0"/>
                <a:cs typeface="Times New Roman" panose="02020603050405020304" pitchFamily="18" charset="0"/>
              </a:rPr>
              <a:t>үшін тілдік жағдайды қалыптастыратын факторларды атап өткен жөн.</a:t>
            </a:r>
            <a:r>
              <a:rPr lang="ru-RU" sz="2000" dirty="0">
                <a:latin typeface="Times New Roman" panose="02020603050405020304" pitchFamily="18" charset="0"/>
                <a:cs typeface="Times New Roman" panose="02020603050405020304" pitchFamily="18" charset="0"/>
              </a:rPr>
              <a:t/>
            </a:r>
            <a:br>
              <a:rPr lang="ru-RU" sz="2000" dirty="0">
                <a:latin typeface="Times New Roman" panose="02020603050405020304" pitchFamily="18" charset="0"/>
                <a:cs typeface="Times New Roman" panose="02020603050405020304" pitchFamily="18" charset="0"/>
              </a:rPr>
            </a:br>
            <a:r>
              <a:rPr lang="kk-KZ" sz="2000" dirty="0">
                <a:latin typeface="Times New Roman" panose="02020603050405020304" pitchFamily="18" charset="0"/>
                <a:cs typeface="Times New Roman" panose="02020603050405020304" pitchFamily="18" charset="0"/>
              </a:rPr>
              <a:t>Қазақстан халқы соңғы санақ бойынша, 2009 жылы - 16 млн.-ды құраған, 1999 жылы – 14,9 млн., 1989 жылы – 16,2 млн. Әрине, Қазақстанның тілдік жағдайына мекен етуші ұлт өкілдері әсер ететіні де белгілі. </a:t>
            </a:r>
          </a:p>
          <a:p>
            <a:endParaRPr lang="kk-KZ" sz="2800" dirty="0">
              <a:latin typeface="Arial" panose="020B0604020202020204" pitchFamily="34" charset="0"/>
              <a:cs typeface="Arial" panose="020B0604020202020204" pitchFamily="34" charset="0"/>
            </a:endParaRPr>
          </a:p>
          <a:p>
            <a:r>
              <a:rPr lang="kk-KZ" dirty="0"/>
              <a:t> </a:t>
            </a:r>
            <a:endParaRPr lang="ru-RU" dirty="0"/>
          </a:p>
        </p:txBody>
      </p:sp>
    </p:spTree>
    <p:extLst>
      <p:ext uri="{BB962C8B-B14F-4D97-AF65-F5344CB8AC3E}">
        <p14:creationId xmlns:p14="http://schemas.microsoft.com/office/powerpoint/2010/main" val="1294820218"/>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Background Fill">
            <a:extLst>
              <a:ext uri="{FF2B5EF4-FFF2-40B4-BE49-F238E27FC236}">
                <a16:creationId xmlns:a16="http://schemas.microsoft.com/office/drawing/2014/main" xmlns="" id="{6DA65B90-7B06-4499-91BA-CDDD3613248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Black">
            <a:extLst>
              <a:ext uri="{FF2B5EF4-FFF2-40B4-BE49-F238E27FC236}">
                <a16:creationId xmlns:a16="http://schemas.microsoft.com/office/drawing/2014/main" xmlns="" id="{E99D7AAF-4170-4D21-AB6C-605F6F100C2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7" name="Picture 3" descr="Клейкие листки для заметок на стеклянной стене">
            <a:extLst>
              <a:ext uri="{FF2B5EF4-FFF2-40B4-BE49-F238E27FC236}">
                <a16:creationId xmlns:a16="http://schemas.microsoft.com/office/drawing/2014/main" xmlns="" id="{10600770-7BF8-4253-A38F-0C45C4EA0F0A}"/>
              </a:ext>
            </a:extLst>
          </p:cNvPr>
          <p:cNvPicPr>
            <a:picLocks noChangeAspect="1"/>
          </p:cNvPicPr>
          <p:nvPr/>
        </p:nvPicPr>
        <p:blipFill rotWithShape="1">
          <a:blip r:embed="rId2">
            <a:alphaModFix amt="40000"/>
          </a:blip>
          <a:srcRect t="13107" r="6" b="2481"/>
          <a:stretch/>
        </p:blipFill>
        <p:spPr>
          <a:xfrm>
            <a:off x="20" y="10"/>
            <a:ext cx="12188932" cy="6857990"/>
          </a:xfrm>
          <a:prstGeom prst="rect">
            <a:avLst/>
          </a:prstGeom>
        </p:spPr>
      </p:pic>
      <p:sp>
        <p:nvSpPr>
          <p:cNvPr id="38" name="Main Frame">
            <a:extLst>
              <a:ext uri="{FF2B5EF4-FFF2-40B4-BE49-F238E27FC236}">
                <a16:creationId xmlns:a16="http://schemas.microsoft.com/office/drawing/2014/main" xmlns="" id="{9502469D-C562-48E3-ABA2-3CFA55C5268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67744" y="334928"/>
            <a:ext cx="11456511" cy="6188146"/>
          </a:xfrm>
          <a:prstGeom prst="rect">
            <a:avLst/>
          </a:prstGeom>
          <a:no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Заголовок 1"/>
          <p:cNvSpPr>
            <a:spLocks noGrp="1"/>
          </p:cNvSpPr>
          <p:nvPr>
            <p:ph type="ctrTitle"/>
          </p:nvPr>
        </p:nvSpPr>
        <p:spPr>
          <a:xfrm>
            <a:off x="827903" y="1013254"/>
            <a:ext cx="7030994" cy="4893277"/>
          </a:xfrm>
        </p:spPr>
        <p:txBody>
          <a:bodyPr anchor="b">
            <a:normAutofit fontScale="90000"/>
          </a:bodyPr>
          <a:lstStyle/>
          <a:p>
            <a:r>
              <a:rPr lang="kk-KZ" sz="22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a:r>
            <a:br>
              <a:rPr lang="kk-KZ" sz="22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br>
            <a:r>
              <a:rPr lang="kk-KZ" sz="22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a:r>
            <a:br>
              <a:rPr lang="kk-KZ" sz="22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br>
            <a:r>
              <a:rPr lang="kk-KZ" sz="22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a:r>
            <a:br>
              <a:rPr lang="kk-KZ" sz="22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br>
            <a:r>
              <a:rPr lang="kk-KZ" sz="22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a:r>
            <a:br>
              <a:rPr lang="kk-KZ" sz="22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br>
            <a:r>
              <a:rPr lang="kk-KZ" sz="22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a:r>
            <a:br>
              <a:rPr lang="kk-KZ" sz="22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br>
            <a:r>
              <a:rPr lang="kk-KZ" sz="22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a:r>
            <a:br>
              <a:rPr lang="kk-KZ" sz="22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br>
            <a:r>
              <a:rPr lang="kk-KZ" sz="22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a:r>
            <a:br>
              <a:rPr lang="kk-KZ" sz="22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br>
            <a:r>
              <a:rPr lang="kk-KZ" sz="22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a:r>
            <a:br>
              <a:rPr lang="kk-KZ" sz="22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br>
            <a:r>
              <a:rPr lang="kk-KZ" sz="22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a:r>
            <a:br>
              <a:rPr lang="kk-KZ" sz="22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br>
            <a:r>
              <a:rPr lang="kk-KZ" sz="22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a:r>
            <a:br>
              <a:rPr lang="kk-KZ" sz="22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br>
            <a:r>
              <a:rPr lang="kk-KZ" sz="22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a:r>
            <a:br>
              <a:rPr lang="kk-KZ" sz="22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br>
            <a:r>
              <a:rPr lang="kk-KZ" sz="22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a:r>
            <a:br>
              <a:rPr lang="kk-KZ" sz="22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br>
            <a:r>
              <a:rPr lang="kk-KZ" sz="22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a:r>
            <a:br>
              <a:rPr lang="kk-KZ" sz="22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br>
            <a:r>
              <a:rPr lang="kk-KZ" sz="22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a:r>
            <a:br>
              <a:rPr lang="kk-KZ" sz="22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br>
            <a:r>
              <a:rPr lang="kk-KZ" sz="22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a:r>
            <a:br>
              <a:rPr lang="kk-KZ" sz="22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br>
            <a:r>
              <a:rPr lang="kk-KZ" sz="22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a:r>
            <a:br>
              <a:rPr lang="kk-KZ" sz="22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br>
            <a:r>
              <a:rPr lang="kk-KZ" sz="22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a:r>
            <a:br>
              <a:rPr lang="kk-KZ" sz="22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br>
            <a:r>
              <a:rPr lang="kk-KZ" sz="22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a:r>
            <a:br>
              <a:rPr lang="kk-KZ" sz="22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br>
            <a:r>
              <a:rPr lang="kk-KZ" sz="22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a:r>
            <a:br>
              <a:rPr lang="kk-KZ" sz="22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br>
            <a:r>
              <a:rPr lang="kk-KZ" sz="22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a:r>
            <a:br>
              <a:rPr lang="kk-KZ" sz="22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br>
            <a:r>
              <a:rPr lang="kk-KZ" sz="22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a:r>
            <a:br>
              <a:rPr lang="kk-KZ" sz="22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br>
            <a:r>
              <a:rPr lang="kk-KZ" sz="22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a:r>
            <a:br>
              <a:rPr lang="kk-KZ" sz="22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br>
            <a:r>
              <a:rPr lang="kk-KZ" sz="22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a:r>
            <a:br>
              <a:rPr lang="kk-KZ" sz="22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br>
            <a:r>
              <a:rPr lang="kk-KZ" sz="22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a:r>
            <a:br>
              <a:rPr lang="kk-KZ" sz="22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br>
            <a:r>
              <a:rPr lang="kk-KZ" sz="22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a:r>
            <a:br>
              <a:rPr lang="kk-KZ" sz="22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br>
            <a:r>
              <a:rPr lang="kk-KZ" sz="22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a:r>
            <a:br>
              <a:rPr lang="kk-KZ" sz="22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br>
            <a:r>
              <a:rPr lang="kk-KZ" sz="22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a:r>
            <a:br>
              <a:rPr lang="kk-KZ" sz="22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br>
            <a:r>
              <a:rPr lang="kk-KZ" sz="22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a:r>
            <a:br>
              <a:rPr lang="kk-KZ" sz="22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br>
            <a:r>
              <a:rPr lang="kk-KZ" sz="22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a:r>
            <a:br>
              <a:rPr lang="kk-KZ" sz="22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br>
            <a:r>
              <a:rPr lang="kk-KZ" sz="22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a:r>
            <a:br>
              <a:rPr lang="kk-KZ" sz="22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br>
            <a:r>
              <a:rPr lang="kk-KZ" sz="22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a:r>
            <a:br>
              <a:rPr lang="kk-KZ" sz="22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br>
            <a:r>
              <a:rPr lang="kk-KZ" sz="22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a:r>
            <a:br>
              <a:rPr lang="kk-KZ" sz="22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br>
            <a:r>
              <a:rPr lang="kk-KZ" sz="22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a:r>
            <a:br>
              <a:rPr lang="kk-KZ" sz="22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br>
            <a:r>
              <a:rPr lang="kk-KZ" sz="22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a:r>
            <a:br>
              <a:rPr lang="kk-KZ" sz="22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br>
            <a:r>
              <a:rPr lang="kk-KZ" sz="22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a:r>
            <a:br>
              <a:rPr lang="kk-KZ" sz="22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br>
            <a:r>
              <a:rPr lang="ru-RU" sz="2200" dirty="0"/>
              <a:t/>
            </a:r>
            <a:br>
              <a:rPr lang="ru-RU" sz="2200" dirty="0"/>
            </a:br>
            <a:r>
              <a:rPr lang="ru-RU" sz="2000" dirty="0"/>
              <a:t/>
            </a:r>
            <a:br>
              <a:rPr lang="ru-RU" sz="2000" dirty="0"/>
            </a:br>
            <a:r>
              <a:rPr lang="ru-RU" sz="2000" dirty="0"/>
              <a:t/>
            </a:r>
            <a:br>
              <a:rPr lang="ru-RU" sz="2000" dirty="0"/>
            </a:br>
            <a:r>
              <a:rPr lang="ru-RU" sz="2000" dirty="0"/>
              <a:t/>
            </a:r>
            <a:br>
              <a:rPr lang="ru-RU" sz="2000" dirty="0"/>
            </a:br>
            <a:r>
              <a:rPr lang="ru-RU" sz="2000" dirty="0"/>
              <a:t/>
            </a:r>
            <a:br>
              <a:rPr lang="ru-RU" sz="2000" dirty="0"/>
            </a:br>
            <a:r>
              <a:rPr lang="ru-RU" sz="2000" dirty="0"/>
              <a:t/>
            </a:r>
            <a:br>
              <a:rPr lang="ru-RU" sz="2000" dirty="0"/>
            </a:br>
            <a:r>
              <a:rPr lang="ru-RU" sz="2000" dirty="0">
                <a:latin typeface="Arial" panose="020B0604020202020204" pitchFamily="34" charset="0"/>
                <a:cs typeface="Arial" panose="020B0604020202020204" pitchFamily="34" charset="0"/>
              </a:rPr>
              <a:t/>
            </a:r>
            <a:br>
              <a:rPr lang="ru-RU" sz="2000" dirty="0">
                <a:latin typeface="Arial" panose="020B0604020202020204" pitchFamily="34" charset="0"/>
                <a:cs typeface="Arial" panose="020B0604020202020204" pitchFamily="34" charset="0"/>
              </a:rPr>
            </a:br>
            <a:endParaRPr lang="ru-RU" sz="2000" dirty="0">
              <a:solidFill>
                <a:srgbClr val="FFFFFF"/>
              </a:solidFill>
              <a:latin typeface="Arial" panose="020B0604020202020204" pitchFamily="34" charset="0"/>
              <a:cs typeface="Arial" panose="020B0604020202020204" pitchFamily="34" charset="0"/>
            </a:endParaRPr>
          </a:p>
        </p:txBody>
      </p:sp>
      <p:cxnSp>
        <p:nvCxnSpPr>
          <p:cNvPr id="39" name="Main Horizontal Connector">
            <a:extLst>
              <a:ext uri="{FF2B5EF4-FFF2-40B4-BE49-F238E27FC236}">
                <a16:creationId xmlns:a16="http://schemas.microsoft.com/office/drawing/2014/main" xmlns="" id="{4D594499-F983-4364-8ABC-5BCDC2E906BF}"/>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373060" y="6047437"/>
            <a:ext cx="10375638"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40" name="Straight Connector 16">
            <a:extLst>
              <a:ext uri="{FF2B5EF4-FFF2-40B4-BE49-F238E27FC236}">
                <a16:creationId xmlns:a16="http://schemas.microsoft.com/office/drawing/2014/main" xmlns="" id="{752928D3-58AB-4E4F-A2E6-74A3B341C3A2}"/>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flipV="1">
            <a:off x="8153400" y="334928"/>
            <a:ext cx="0" cy="571250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41" name="Main Vertical Connector">
            <a:extLst>
              <a:ext uri="{FF2B5EF4-FFF2-40B4-BE49-F238E27FC236}">
                <a16:creationId xmlns:a16="http://schemas.microsoft.com/office/drawing/2014/main" xmlns="" id="{6D4C177C-581F-4CC8-A686-0B6D25DC6A70}"/>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10748698" y="334928"/>
            <a:ext cx="0" cy="6188146"/>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3" name="Прямоугольник 2"/>
          <p:cNvSpPr/>
          <p:nvPr/>
        </p:nvSpPr>
        <p:spPr>
          <a:xfrm>
            <a:off x="753762" y="778477"/>
            <a:ext cx="6734433" cy="5262979"/>
          </a:xfrm>
          <a:prstGeom prst="rect">
            <a:avLst/>
          </a:prstGeom>
        </p:spPr>
        <p:txBody>
          <a:bodyPr wrap="square">
            <a:spAutoFit/>
          </a:bodyPr>
          <a:lstStyle/>
          <a:p>
            <a:pPr algn="just"/>
            <a:r>
              <a:rPr lang="kk-KZ" dirty="0">
                <a:latin typeface="Arial" panose="020B0604020202020204" pitchFamily="34" charset="0"/>
                <a:cs typeface="Arial" panose="020B0604020202020204" pitchFamily="34" charset="0"/>
              </a:rPr>
              <a:t>	</a:t>
            </a:r>
            <a:r>
              <a:rPr lang="kk-KZ" sz="2000" dirty="0">
                <a:latin typeface="Times New Roman" panose="02020603050405020304" pitchFamily="18" charset="0"/>
                <a:cs typeface="Times New Roman" panose="02020603050405020304" pitchFamily="18" charset="0"/>
              </a:rPr>
              <a:t>Ал санақ бойынша байырғы халық – қазақ халқының саны: 2009 жылы – 10098,6 (63,1%), 1999 жылы – 7985,0 (53,4%), 1989 жылы – 6535,0 (39,7%), 1979 жылы – 5289,0 (36,0%). Қазіргі уақытта қазақ халқының өсуіне тікелей табиғи өсім (75,1%) мен алыс-жақын шетелдерден оралған қазақтардың келуімен байланысты (қазақ халқының өсімінің 24,6%-ін құрайды). </a:t>
            </a:r>
          </a:p>
          <a:p>
            <a:pPr algn="just"/>
            <a:r>
              <a:rPr lang="kk-KZ" sz="2000" dirty="0">
                <a:latin typeface="Times New Roman" panose="02020603050405020304" pitchFamily="18" charset="0"/>
                <a:cs typeface="Times New Roman" panose="02020603050405020304" pitchFamily="18" charset="0"/>
              </a:rPr>
              <a:t>	Қазірде елде 24 түркі халқы мекендеуде. Аса ірілері: өзбектер – 370765-ден 456997-ге, ұйғырлар 210377-ден 224713-ке, түріктер 75950-ден 97015-ке, қырғыздар – 10925-тен 23274-ке өскен. Осыған байланысты славян тектес ұлттар үлесін кемуде, керсінше түркі тектес ұлттар көбеюде. Осыған байланысты елде түркі тілдерінде сөйлейтіндер – 60,5%, славян тілдерінде – 34,6%, өзге тілдерде – 4,9 % болды.</a:t>
            </a:r>
            <a:endParaRPr lang="ru-RU" sz="2000" dirty="0">
              <a:latin typeface="Times New Roman" panose="02020603050405020304" pitchFamily="18" charset="0"/>
              <a:cs typeface="Times New Roman" panose="02020603050405020304" pitchFamily="18" charset="0"/>
            </a:endParaRPr>
          </a:p>
          <a:p>
            <a:r>
              <a:rPr lang="kk-KZ"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a:r>
            <a:br>
              <a:rPr lang="kk-KZ"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br>
            <a:endParaRPr lang="kk-KZ"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71350546"/>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Background Fill">
            <a:extLst>
              <a:ext uri="{FF2B5EF4-FFF2-40B4-BE49-F238E27FC236}">
                <a16:creationId xmlns:a16="http://schemas.microsoft.com/office/drawing/2014/main" xmlns="" id="{6DA65B90-7B06-4499-91BA-CDDD3613248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Black">
            <a:extLst>
              <a:ext uri="{FF2B5EF4-FFF2-40B4-BE49-F238E27FC236}">
                <a16:creationId xmlns:a16="http://schemas.microsoft.com/office/drawing/2014/main" xmlns="" id="{E99D7AAF-4170-4D21-AB6C-605F6F100C2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7" name="Picture 3" descr="Клейкие листки для заметок на стеклянной стене">
            <a:extLst>
              <a:ext uri="{FF2B5EF4-FFF2-40B4-BE49-F238E27FC236}">
                <a16:creationId xmlns:a16="http://schemas.microsoft.com/office/drawing/2014/main" xmlns="" id="{10600770-7BF8-4253-A38F-0C45C4EA0F0A}"/>
              </a:ext>
            </a:extLst>
          </p:cNvPr>
          <p:cNvPicPr>
            <a:picLocks noChangeAspect="1"/>
          </p:cNvPicPr>
          <p:nvPr/>
        </p:nvPicPr>
        <p:blipFill rotWithShape="1">
          <a:blip r:embed="rId2">
            <a:alphaModFix amt="40000"/>
          </a:blip>
          <a:srcRect t="13107" r="6" b="2481"/>
          <a:stretch/>
        </p:blipFill>
        <p:spPr>
          <a:xfrm>
            <a:off x="840259" y="617838"/>
            <a:ext cx="11376352" cy="6400799"/>
          </a:xfrm>
          <a:prstGeom prst="rect">
            <a:avLst/>
          </a:prstGeom>
        </p:spPr>
      </p:pic>
      <p:sp>
        <p:nvSpPr>
          <p:cNvPr id="38" name="Main Frame">
            <a:extLst>
              <a:ext uri="{FF2B5EF4-FFF2-40B4-BE49-F238E27FC236}">
                <a16:creationId xmlns:a16="http://schemas.microsoft.com/office/drawing/2014/main" xmlns="" id="{9502469D-C562-48E3-ABA2-3CFA55C5268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67744" y="334928"/>
            <a:ext cx="11456511" cy="6188146"/>
          </a:xfrm>
          <a:prstGeom prst="rect">
            <a:avLst/>
          </a:prstGeom>
          <a:no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Заголовок 1"/>
          <p:cNvSpPr>
            <a:spLocks noGrp="1"/>
          </p:cNvSpPr>
          <p:nvPr>
            <p:ph type="ctrTitle"/>
          </p:nvPr>
        </p:nvSpPr>
        <p:spPr>
          <a:xfrm>
            <a:off x="373060" y="704335"/>
            <a:ext cx="6410799" cy="4621427"/>
          </a:xfrm>
        </p:spPr>
        <p:txBody>
          <a:bodyPr anchor="b">
            <a:normAutofit fontScale="90000"/>
          </a:bodyPr>
          <a:lstStyle/>
          <a:p>
            <a:r>
              <a:rPr lang="kk-KZ" sz="22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a:r>
            <a:br>
              <a:rPr lang="kk-KZ" sz="22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br>
            <a:r>
              <a:rPr lang="kk-KZ" sz="22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a:r>
            <a:br>
              <a:rPr lang="kk-KZ" sz="22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br>
            <a:r>
              <a:rPr lang="kk-KZ" sz="22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a:r>
            <a:br>
              <a:rPr lang="kk-KZ" sz="22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br>
            <a:r>
              <a:rPr lang="kk-KZ" sz="22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a:r>
            <a:br>
              <a:rPr lang="kk-KZ" sz="22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br>
            <a:r>
              <a:rPr lang="kk-KZ" sz="22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a:r>
            <a:br>
              <a:rPr lang="kk-KZ" sz="22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br>
            <a:r>
              <a:rPr lang="kk-KZ" sz="22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a:r>
            <a:br>
              <a:rPr lang="kk-KZ" sz="22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br>
            <a:r>
              <a:rPr lang="kk-KZ" sz="22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a:r>
            <a:br>
              <a:rPr lang="kk-KZ" sz="22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br>
            <a:r>
              <a:rPr lang="kk-KZ" sz="22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a:r>
            <a:br>
              <a:rPr lang="kk-KZ" sz="22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br>
            <a:r>
              <a:rPr lang="kk-KZ" sz="22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a:r>
            <a:br>
              <a:rPr lang="kk-KZ" sz="22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br>
            <a:r>
              <a:rPr lang="kk-KZ" sz="22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a:r>
            <a:br>
              <a:rPr lang="kk-KZ" sz="22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br>
            <a:r>
              <a:rPr lang="kk-KZ" sz="22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a:r>
            <a:br>
              <a:rPr lang="kk-KZ" sz="22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br>
            <a:r>
              <a:rPr lang="kk-KZ" sz="22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a:r>
            <a:br>
              <a:rPr lang="kk-KZ" sz="22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br>
            <a:r>
              <a:rPr lang="kk-KZ" sz="22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a:r>
            <a:br>
              <a:rPr lang="kk-KZ" sz="22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br>
            <a:r>
              <a:rPr lang="kk-KZ" sz="22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a:r>
            <a:br>
              <a:rPr lang="kk-KZ" sz="22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br>
            <a:r>
              <a:rPr lang="kk-KZ" sz="22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a:r>
            <a:br>
              <a:rPr lang="kk-KZ" sz="22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br>
            <a:r>
              <a:rPr lang="kk-KZ" sz="22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a:r>
            <a:br>
              <a:rPr lang="kk-KZ" sz="22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br>
            <a:r>
              <a:rPr lang="kk-KZ" sz="22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a:r>
            <a:br>
              <a:rPr lang="kk-KZ" sz="22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br>
            <a:r>
              <a:rPr lang="kk-KZ" sz="22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a:r>
            <a:br>
              <a:rPr lang="kk-KZ" sz="22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br>
            <a:r>
              <a:rPr lang="kk-KZ" sz="22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a:r>
            <a:br>
              <a:rPr lang="kk-KZ" sz="22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br>
            <a:r>
              <a:rPr lang="kk-KZ" sz="22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a:r>
            <a:br>
              <a:rPr lang="kk-KZ" sz="22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br>
            <a:r>
              <a:rPr lang="kk-KZ" sz="22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a:r>
            <a:br>
              <a:rPr lang="kk-KZ" sz="22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br>
            <a:r>
              <a:rPr lang="kk-KZ" sz="22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a:r>
            <a:br>
              <a:rPr lang="kk-KZ" sz="22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br>
            <a:r>
              <a:rPr lang="kk-KZ" sz="22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a:r>
            <a:br>
              <a:rPr lang="kk-KZ" sz="22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br>
            <a:r>
              <a:rPr lang="kk-KZ" sz="22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a:r>
            <a:br>
              <a:rPr lang="kk-KZ" sz="22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br>
            <a:r>
              <a:rPr lang="kk-KZ" sz="22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a:r>
            <a:br>
              <a:rPr lang="kk-KZ" sz="22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br>
            <a:r>
              <a:rPr lang="kk-KZ" sz="22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a:r>
            <a:br>
              <a:rPr lang="kk-KZ" sz="22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br>
            <a:r>
              <a:rPr lang="kk-KZ" sz="22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a:r>
            <a:br>
              <a:rPr lang="kk-KZ" sz="22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br>
            <a:r>
              <a:rPr lang="kk-KZ" sz="13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a:r>
            <a:br>
              <a:rPr lang="kk-KZ" sz="13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br>
            <a:r>
              <a:rPr lang="kk-KZ" sz="13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a:r>
            <a:br>
              <a:rPr lang="kk-KZ" sz="13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br>
            <a:r>
              <a:rPr lang="kk-KZ" sz="13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a:r>
            <a:br>
              <a:rPr lang="kk-KZ" sz="13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br>
            <a:r>
              <a:rPr lang="kk-KZ" sz="13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a:r>
            <a:br>
              <a:rPr lang="kk-KZ" sz="13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br>
            <a:r>
              <a:rPr lang="kk-KZ" sz="13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a:r>
            <a:br>
              <a:rPr lang="kk-KZ" sz="13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br>
            <a:r>
              <a:rPr lang="kk-KZ" sz="13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a:r>
            <a:br>
              <a:rPr lang="kk-KZ" sz="13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br>
            <a:r>
              <a:rPr lang="kk-KZ" sz="13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a:r>
            <a:br>
              <a:rPr lang="kk-KZ" sz="13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br>
            <a:r>
              <a:rPr lang="kk-KZ" sz="13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a:r>
            <a:br>
              <a:rPr lang="kk-KZ" sz="13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br>
            <a:r>
              <a:rPr lang="kk-KZ" sz="13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a:r>
            <a:br>
              <a:rPr lang="kk-KZ" sz="13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br>
            <a:r>
              <a:rPr lang="kk-KZ" sz="13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a:r>
            <a:br>
              <a:rPr lang="kk-KZ" sz="13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br>
            <a:r>
              <a:rPr lang="kk-KZ" sz="13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a:r>
            <a:br>
              <a:rPr lang="kk-KZ" sz="13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br>
            <a:r>
              <a:rPr lang="kk-KZ" sz="13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a:r>
            <a:br>
              <a:rPr lang="kk-KZ" sz="13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br>
            <a:r>
              <a:rPr lang="kk-KZ" sz="13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a:r>
            <a:br>
              <a:rPr lang="kk-KZ" sz="13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br>
            <a:r>
              <a:rPr lang="kk-KZ" sz="13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a:r>
            <a:br>
              <a:rPr lang="kk-KZ" sz="13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br>
            <a:r>
              <a:rPr lang="kk-KZ" sz="13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a:r>
            <a:br>
              <a:rPr lang="kk-KZ" sz="13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br>
            <a:r>
              <a:rPr lang="kk-KZ" sz="13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a:r>
            <a:br>
              <a:rPr lang="kk-KZ" sz="13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br>
            <a:r>
              <a:rPr lang="kk-KZ" sz="16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a:r>
            <a:br>
              <a:rPr lang="kk-KZ" sz="16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br>
            <a:r>
              <a:rPr lang="kk-KZ" sz="16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a:r>
            <a:br>
              <a:rPr lang="kk-KZ" sz="16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br>
            <a:r>
              <a:rPr lang="kk-KZ" sz="16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a:r>
            <a:br>
              <a:rPr lang="kk-KZ" sz="16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br>
            <a:r>
              <a:rPr lang="kk-KZ" sz="16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a:r>
            <a:br>
              <a:rPr lang="kk-KZ" sz="16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br>
            <a:r>
              <a:rPr lang="kk-KZ" sz="16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a:r>
            <a:br>
              <a:rPr lang="kk-KZ" sz="16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br>
            <a:r>
              <a:rPr lang="kk-KZ" sz="16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a:r>
            <a:br>
              <a:rPr lang="kk-KZ" sz="16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br>
            <a:r>
              <a:rPr lang="kk-KZ" sz="16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a:r>
            <a:br>
              <a:rPr lang="kk-KZ" sz="16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br>
            <a:r>
              <a:rPr lang="kk-KZ" sz="16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a:r>
            <a:br>
              <a:rPr lang="kk-KZ" sz="16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br>
            <a:r>
              <a:rPr lang="kk-KZ" sz="16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a:r>
            <a:br>
              <a:rPr lang="kk-KZ" sz="16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br>
            <a:r>
              <a:rPr lang="kk-KZ" sz="16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a:r>
            <a:br>
              <a:rPr lang="kk-KZ" sz="16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br>
            <a:r>
              <a:rPr lang="kk-KZ" sz="16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a:r>
            <a:br>
              <a:rPr lang="kk-KZ" sz="16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br>
            <a:r>
              <a:rPr lang="kk-KZ" sz="16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a:r>
            <a:br>
              <a:rPr lang="kk-KZ" sz="16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br>
            <a:r>
              <a:rPr lang="kk-KZ" sz="16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a:r>
            <a:br>
              <a:rPr lang="kk-KZ" sz="16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br>
            <a:r>
              <a:rPr lang="kk-KZ" sz="16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a:r>
            <a:br>
              <a:rPr lang="kk-KZ" sz="16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br>
            <a:r>
              <a:rPr lang="kk-KZ" sz="16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a:r>
            <a:br>
              <a:rPr lang="kk-KZ" sz="16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br>
            <a:r>
              <a:rPr lang="kk-KZ" sz="16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a:r>
            <a:br>
              <a:rPr lang="kk-KZ" sz="16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br>
            <a:r>
              <a:rPr lang="kk-KZ" sz="16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a:r>
            <a:br>
              <a:rPr lang="kk-KZ" sz="16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br>
            <a:r>
              <a:rPr lang="kk-KZ" sz="16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a:r>
            <a:br>
              <a:rPr lang="kk-KZ" sz="16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br>
            <a:r>
              <a:rPr lang="kk-KZ" sz="16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a:r>
            <a:br>
              <a:rPr lang="kk-KZ" sz="16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br>
            <a:r>
              <a:rPr lang="kk-KZ" sz="16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a:r>
            <a:br>
              <a:rPr lang="kk-KZ" sz="16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br>
            <a:r>
              <a:rPr lang="kk-KZ" sz="16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a:r>
            <a:br>
              <a:rPr lang="kk-KZ" sz="16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br>
            <a:r>
              <a:rPr lang="kk-KZ" sz="16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a:r>
            <a:br>
              <a:rPr lang="kk-KZ" sz="16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br>
            <a:r>
              <a:rPr lang="kk-KZ" sz="16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a:r>
            <a:br>
              <a:rPr lang="kk-KZ" sz="16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br>
            <a:r>
              <a:rPr lang="kk-KZ" sz="16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a:r>
            <a:br>
              <a:rPr lang="kk-KZ" sz="16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br>
            <a:r>
              <a:rPr lang="kk-KZ" sz="16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a:r>
            <a:br>
              <a:rPr lang="kk-KZ" sz="16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br>
            <a:r>
              <a:rPr lang="kk-KZ" sz="16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a:r>
            <a:br>
              <a:rPr lang="kk-KZ" sz="16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br>
            <a:r>
              <a:rPr lang="kk-KZ" sz="16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a:r>
            <a:br>
              <a:rPr lang="kk-KZ" sz="16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br>
            <a:r>
              <a:rPr lang="kk-KZ" sz="16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a:r>
            <a:br>
              <a:rPr lang="kk-KZ" sz="16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br>
            <a:r>
              <a:rPr lang="kk-KZ" sz="16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a:r>
            <a:br>
              <a:rPr lang="kk-KZ" sz="16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br>
            <a:r>
              <a:rPr lang="kk-KZ" sz="16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a:r>
            <a:br>
              <a:rPr lang="kk-KZ" sz="16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br>
            <a:r>
              <a:rPr lang="kk-KZ" sz="16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a:r>
            <a:br>
              <a:rPr lang="kk-KZ" sz="16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br>
            <a:r>
              <a:rPr lang="kk-KZ" sz="16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a:r>
            <a:br>
              <a:rPr lang="kk-KZ" sz="16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br>
            <a:r>
              <a:rPr lang="kk-KZ" sz="16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a:r>
            <a:br>
              <a:rPr lang="kk-KZ" sz="16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br>
            <a:r>
              <a:rPr lang="kk-KZ" sz="16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a:r>
            <a:br>
              <a:rPr lang="kk-KZ" sz="16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br>
            <a:r>
              <a:rPr lang="kk-KZ" sz="16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a:r>
            <a:br>
              <a:rPr lang="kk-KZ" sz="16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br>
            <a:r>
              <a:rPr lang="kk-KZ" sz="16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a:r>
            <a:br>
              <a:rPr lang="kk-KZ" sz="16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br>
            <a:r>
              <a:rPr lang="kk-KZ" sz="16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a:r>
            <a:br>
              <a:rPr lang="kk-KZ" sz="16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br>
            <a:r>
              <a:rPr lang="kk-KZ" sz="16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a:r>
            <a:br>
              <a:rPr lang="kk-KZ" sz="16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br>
            <a:r>
              <a:rPr lang="kk-KZ" sz="16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a:r>
            <a:br>
              <a:rPr lang="kk-KZ" sz="16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br>
            <a:r>
              <a:rPr lang="kk-KZ" sz="16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a:r>
            <a:br>
              <a:rPr lang="kk-KZ" sz="16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br>
            <a:r>
              <a:rPr lang="kk-KZ" sz="16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a:r>
            <a:br>
              <a:rPr lang="kk-KZ" sz="16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br>
            <a:r>
              <a:rPr lang="kk-KZ" sz="16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a:r>
            <a:br>
              <a:rPr lang="kk-KZ" sz="16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br>
            <a:r>
              <a:rPr lang="kk-KZ" sz="16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a:r>
            <a:br>
              <a:rPr lang="kk-KZ" sz="16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br>
            <a:r>
              <a:rPr lang="kk-KZ" sz="16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a:r>
            <a:br>
              <a:rPr lang="kk-KZ" sz="16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br>
            <a:r>
              <a:rPr lang="kk-KZ" sz="16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a:r>
            <a:br>
              <a:rPr lang="kk-KZ" sz="16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br>
            <a:r>
              <a:rPr lang="kk-KZ" sz="16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a:r>
            <a:br>
              <a:rPr lang="kk-KZ" sz="16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br>
            <a:r>
              <a:rPr lang="kk-KZ" sz="16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a:r>
            <a:br>
              <a:rPr lang="kk-KZ" sz="16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br>
            <a:r>
              <a:rPr lang="kk-KZ" sz="16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a:r>
            <a:br>
              <a:rPr lang="kk-KZ" sz="16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br>
            <a:r>
              <a:rPr lang="kk-KZ" sz="22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a:r>
            <a:br>
              <a:rPr lang="kk-KZ" sz="22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br>
            <a:r>
              <a:rPr lang="kk-KZ" sz="22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a:r>
            <a:br>
              <a:rPr lang="kk-KZ" sz="22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br>
            <a:r>
              <a:rPr lang="kk-KZ" sz="22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a:r>
            <a:br>
              <a:rPr lang="kk-KZ" sz="22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br>
            <a:r>
              <a:rPr lang="kk-KZ" sz="22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a:r>
            <a:br>
              <a:rPr lang="kk-KZ" sz="22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br>
            <a:r>
              <a:rPr lang="kk-KZ" sz="22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a:r>
            <a:br>
              <a:rPr lang="kk-KZ" sz="22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br>
            <a:r>
              <a:rPr lang="kk-KZ" sz="22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a:r>
            <a:br>
              <a:rPr lang="kk-KZ" sz="22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br>
            <a:r>
              <a:rPr lang="kk-KZ" sz="22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a:r>
            <a:br>
              <a:rPr lang="kk-KZ" sz="22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br>
            <a:r>
              <a:rPr lang="kk-KZ" sz="22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a:r>
            <a:br>
              <a:rPr lang="kk-KZ" sz="22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br>
            <a:r>
              <a:rPr lang="ru-RU" sz="2000" dirty="0"/>
              <a:t/>
            </a:r>
            <a:br>
              <a:rPr lang="ru-RU" sz="2000" dirty="0"/>
            </a:br>
            <a:r>
              <a:rPr lang="ru-RU" sz="2000" dirty="0"/>
              <a:t/>
            </a:r>
            <a:br>
              <a:rPr lang="ru-RU" sz="2000" dirty="0"/>
            </a:br>
            <a:r>
              <a:rPr lang="ru-RU" sz="2000" dirty="0"/>
              <a:t/>
            </a:r>
            <a:br>
              <a:rPr lang="ru-RU" sz="2000" dirty="0"/>
            </a:br>
            <a:r>
              <a:rPr lang="ru-RU" sz="2000" dirty="0"/>
              <a:t/>
            </a:r>
            <a:br>
              <a:rPr lang="ru-RU" sz="2000" dirty="0"/>
            </a:br>
            <a:r>
              <a:rPr lang="ru-RU" sz="2000" dirty="0"/>
              <a:t>		</a:t>
            </a:r>
            <a:br>
              <a:rPr lang="ru-RU" sz="2000" dirty="0"/>
            </a:br>
            <a:r>
              <a:rPr lang="ru-RU" sz="2000" dirty="0">
                <a:latin typeface="Arial" panose="020B0604020202020204" pitchFamily="34" charset="0"/>
                <a:cs typeface="Arial" panose="020B0604020202020204" pitchFamily="34" charset="0"/>
              </a:rPr>
              <a:t/>
            </a:r>
            <a:br>
              <a:rPr lang="ru-RU" sz="2000" dirty="0">
                <a:latin typeface="Arial" panose="020B0604020202020204" pitchFamily="34" charset="0"/>
                <a:cs typeface="Arial" panose="020B0604020202020204" pitchFamily="34" charset="0"/>
              </a:rPr>
            </a:br>
            <a:endParaRPr lang="ru-RU" sz="2000" dirty="0">
              <a:solidFill>
                <a:srgbClr val="FFFFFF"/>
              </a:solidFill>
              <a:latin typeface="Arial" panose="020B0604020202020204" pitchFamily="34" charset="0"/>
              <a:cs typeface="Arial" panose="020B0604020202020204" pitchFamily="34" charset="0"/>
            </a:endParaRPr>
          </a:p>
        </p:txBody>
      </p:sp>
      <p:cxnSp>
        <p:nvCxnSpPr>
          <p:cNvPr id="39" name="Main Horizontal Connector">
            <a:extLst>
              <a:ext uri="{FF2B5EF4-FFF2-40B4-BE49-F238E27FC236}">
                <a16:creationId xmlns:a16="http://schemas.microsoft.com/office/drawing/2014/main" xmlns="" id="{4D594499-F983-4364-8ABC-5BCDC2E906BF}"/>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373060" y="6047437"/>
            <a:ext cx="10375638"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40" name="Straight Connector 16">
            <a:extLst>
              <a:ext uri="{FF2B5EF4-FFF2-40B4-BE49-F238E27FC236}">
                <a16:creationId xmlns:a16="http://schemas.microsoft.com/office/drawing/2014/main" xmlns="" id="{752928D3-58AB-4E4F-A2E6-74A3B341C3A2}"/>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flipV="1">
            <a:off x="8153400" y="334928"/>
            <a:ext cx="0" cy="571250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41" name="Main Vertical Connector">
            <a:extLst>
              <a:ext uri="{FF2B5EF4-FFF2-40B4-BE49-F238E27FC236}">
                <a16:creationId xmlns:a16="http://schemas.microsoft.com/office/drawing/2014/main" xmlns="" id="{6D4C177C-581F-4CC8-A686-0B6D25DC6A70}"/>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10748698" y="334928"/>
            <a:ext cx="0" cy="6188146"/>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3" name="Прямоугольник 2"/>
          <p:cNvSpPr/>
          <p:nvPr/>
        </p:nvSpPr>
        <p:spPr>
          <a:xfrm>
            <a:off x="373060" y="334928"/>
            <a:ext cx="7584691" cy="5601533"/>
          </a:xfrm>
          <a:prstGeom prst="rect">
            <a:avLst/>
          </a:prstGeom>
        </p:spPr>
        <p:txBody>
          <a:bodyPr wrap="square">
            <a:spAutoFit/>
          </a:bodyPr>
          <a:lstStyle/>
          <a:p>
            <a:pPr algn="just"/>
            <a:r>
              <a:rPr lang="kk-KZ" dirty="0"/>
              <a:t>	</a:t>
            </a:r>
            <a:r>
              <a:rPr lang="kk-KZ" sz="2000" dirty="0">
                <a:latin typeface="Times New Roman" panose="02020603050405020304" pitchFamily="18" charset="0"/>
                <a:cs typeface="Times New Roman" panose="02020603050405020304" pitchFamily="18" charset="0"/>
              </a:rPr>
              <a:t>2009 жылғы санақ бойынша қала халқы Қазақстан халқының 54,1% -ін құраса, ауыл халқы 45,9 %-ін құраған. Алайда қазақ халқының басым бөлігі қалаларда емес (4841083 адам, қала халқының 55,9%-ін құрауда) ауылдық жерлерді мекендеген (5255680 адам). халықтың жас көрсеткішіне де байланысты: қазақстандықтардың орташа жасы – 29,6 жас; 14 жасқа дейінгі жасөспірімдер мен балалар – 21,8%, 15-64 жас арасындағы жастар мен ересектер – 70,2%, 65 жастан жоғары қарттар – 7,2 %-ін құрайды. 	Халықтар арасында өзбек халқы «жастау», жастар бұл ұлттың – 69,3%-ін құраса, қазақтарда жастар қауымы – 61,5%, түріктер – 60,7%, әзірбайжандар - 59%, ұйғырлар – 58,4%-ін құрауда. Ал славянтектестер «қарттық кезеңде», орыс халқының орташа жасы 43-45 жас, 60-тан асқан қарттар диаспораның 17%-ін құрайда, бұл өз кезегінде қазақтан 4 ессе көп.</a:t>
            </a:r>
            <a:endParaRPr lang="ru-RU" sz="2000" dirty="0">
              <a:latin typeface="Times New Roman" panose="02020603050405020304" pitchFamily="18" charset="0"/>
              <a:cs typeface="Times New Roman" panose="02020603050405020304" pitchFamily="18" charset="0"/>
            </a:endParaRPr>
          </a:p>
          <a:p>
            <a:pPr algn="just"/>
            <a:r>
              <a:rPr lang="kk-KZ" sz="2000" dirty="0">
                <a:latin typeface="Times New Roman" panose="02020603050405020304" pitchFamily="18" charset="0"/>
                <a:cs typeface="Times New Roman" panose="02020603050405020304" pitchFamily="18" charset="0"/>
              </a:rPr>
              <a:t>       Әзірбайжанда әзірбайжандар халықтың 90,6%-ін, Белоруссияда белорустар 81,2%-ін, Өзбекстанда өзбектер 75,8%-ін, Украинада украиндар 75%-ін, Қырғызстанда қырғыздар 64,9%-ін құрайды</a:t>
            </a:r>
            <a:r>
              <a:rPr lang="kk-KZ" sz="2000" dirty="0">
                <a:latin typeface="Arial" panose="020B0604020202020204" pitchFamily="34" charset="0"/>
                <a:cs typeface="Arial" panose="020B0604020202020204" pitchFamily="34" charset="0"/>
              </a:rPr>
              <a:t>; </a:t>
            </a:r>
            <a:endParaRPr lang="ru-RU" sz="2000" dirty="0">
              <a:latin typeface="Arial" panose="020B0604020202020204" pitchFamily="34" charset="0"/>
              <a:cs typeface="Arial" panose="020B0604020202020204" pitchFamily="34" charset="0"/>
            </a:endParaRPr>
          </a:p>
          <a:p>
            <a:endParaRPr lang="ru-RU" dirty="0"/>
          </a:p>
        </p:txBody>
      </p:sp>
    </p:spTree>
    <p:extLst>
      <p:ext uri="{BB962C8B-B14F-4D97-AF65-F5344CB8AC3E}">
        <p14:creationId xmlns:p14="http://schemas.microsoft.com/office/powerpoint/2010/main" val="3492843192"/>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MimeoVTI">
  <a:themeElements>
    <a:clrScheme name="AnalogousFromRegularSeedRightStep">
      <a:dk1>
        <a:srgbClr val="000000"/>
      </a:dk1>
      <a:lt1>
        <a:srgbClr val="FFFFFF"/>
      </a:lt1>
      <a:dk2>
        <a:srgbClr val="36301E"/>
      </a:dk2>
      <a:lt2>
        <a:srgbClr val="E2E5E8"/>
      </a:lt2>
      <a:accent1>
        <a:srgbClr val="E78929"/>
      </a:accent1>
      <a:accent2>
        <a:srgbClr val="AFA313"/>
      </a:accent2>
      <a:accent3>
        <a:srgbClr val="7FB01F"/>
      </a:accent3>
      <a:accent4>
        <a:srgbClr val="3DBA14"/>
      </a:accent4>
      <a:accent5>
        <a:srgbClr val="21BB3C"/>
      </a:accent5>
      <a:accent6>
        <a:srgbClr val="14B975"/>
      </a:accent6>
      <a:hlink>
        <a:srgbClr val="3F7EBF"/>
      </a:hlink>
      <a:folHlink>
        <a:srgbClr val="7F7F7F"/>
      </a:folHlink>
    </a:clrScheme>
    <a:fontScheme name="Custom 3">
      <a:majorFont>
        <a:latin typeface="Elephant"/>
        <a:ea typeface=""/>
        <a:cs typeface=""/>
      </a:majorFont>
      <a:minorFont>
        <a:latin typeface="Univers Condense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MimeoVTI" id="{63E3BFD8-7F9C-46D1-A4F3-04054403C108}" vid="{C505C190-EE38-45FD-8294-6454536D04B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Документ" ma:contentTypeID="0x010100E2BCE97ABBDE5F4AA45C93A9D517A91E" ma:contentTypeVersion="5" ma:contentTypeDescription="Создание документа." ma:contentTypeScope="" ma:versionID="d96ea21b06c8175c7889a90b45d03e0d">
  <xsd:schema xmlns:xsd="http://www.w3.org/2001/XMLSchema" xmlns:xs="http://www.w3.org/2001/XMLSchema" xmlns:p="http://schemas.microsoft.com/office/2006/metadata/properties" xmlns:ns2="8e581a04-dec2-4c74-bcdf-17bd6cd87295" targetNamespace="http://schemas.microsoft.com/office/2006/metadata/properties" ma:root="true" ma:fieldsID="96051a2cd40091403dccb4dd4eb7df04" ns2:_="">
    <xsd:import namespace="8e581a04-dec2-4c74-bcdf-17bd6cd87295"/>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e581a04-dec2-4c74-bcdf-17bd6cd8729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LengthInSeconds" ma:index="12"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Тип контента"/>
        <xsd:element ref="dc:title" minOccurs="0" maxOccurs="1" ma:index="4" ma:displayName="Название"/>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01D20524-26C8-4F39-A270-18132DCF5C17}">
  <ds:schemaRefs>
    <ds:schemaRef ds:uri="http://schemas.microsoft.com/sharepoint/v3/contenttype/forms"/>
  </ds:schemaRefs>
</ds:datastoreItem>
</file>

<file path=customXml/itemProps2.xml><?xml version="1.0" encoding="utf-8"?>
<ds:datastoreItem xmlns:ds="http://schemas.openxmlformats.org/officeDocument/2006/customXml" ds:itemID="{611CBD88-545D-4A60-B34F-117A03A3F58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e581a04-dec2-4c74-bcdf-17bd6cd8729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50A0173-18A1-4069-9F46-9FCB6D2251C3}">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185</TotalTime>
  <Words>62</Words>
  <Application>Microsoft Office PowerPoint</Application>
  <PresentationFormat>Произвольный</PresentationFormat>
  <Paragraphs>30</Paragraphs>
  <Slides>10</Slides>
  <Notes>0</Notes>
  <HiddenSlides>0</HiddenSlides>
  <MMClips>0</MMClips>
  <ScaleCrop>false</ScaleCrop>
  <HeadingPairs>
    <vt:vector size="4" baseType="variant">
      <vt:variant>
        <vt:lpstr>Тема</vt:lpstr>
      </vt:variant>
      <vt:variant>
        <vt:i4>1</vt:i4>
      </vt:variant>
      <vt:variant>
        <vt:lpstr>Заголовки слайдов</vt:lpstr>
      </vt:variant>
      <vt:variant>
        <vt:i4>10</vt:i4>
      </vt:variant>
    </vt:vector>
  </HeadingPairs>
  <TitlesOfParts>
    <vt:vector size="11" baseType="lpstr">
      <vt:lpstr>MimeoVTI</vt:lpstr>
      <vt:lpstr>Дәріс тақырыбы: Қазақ тілі және ұлттық менталитет: тұжырымдар мен түсініктер.  «Сөзі жоғалған жұрттың, өзі де жоғалады» - Ахмет Байтұрсынұлы  </vt:lpstr>
      <vt:lpstr>     Жер жүзінде  6000-нан астам тіл болса, оның ішінде қолданыстағы мемлекеттік статусы бар тілдер және жойылу алдында тұрған сонымен қатар атауларын тек тарихтың көне ақпараттарынан көз шалып қалатын,  бүгінде  жер бетінде жоқ тілдер де бар. Сонымен қатар, «мемлекеттік тіл» мәртебесіне ие болғанымен, статусына сәйкес құрметке ие бола алмай келе жатқан тілдер  де бар.    Қазақ тілі XY-XYI ғасырлар шебінде бірқатар жақын туыс рулық-тайпалық бірлестіктердің топтасуы және солардың негізінде XIY-XY ғасырларда қазақ халқы мен оның мемлекеттілігінің құрылуы үдерісінде қалыптасқан.  </vt:lpstr>
      <vt:lpstr> Қазақ әдеби тіл тарихын зерт­теу­шілер оны 3 кезеңге бөліп қарастырады.   Оның алғашқы кезеңі – ХV ғасырдан ХІХ ғасырдың екінші жартысына дейінгі аралықты қамтиды.   ХV-XVII ғасырлар және XVІІІ ғасырдың 1-жартысы деп те қарастырушылар бар. Ондағы негізге алынатыны – соңғы кезеңде қазақ әдеби тілінің жазба нұсқаларының өмірге келіп, ресми іс-қағаздары ретінде мұражай, мұрағаттарда сақталуы. Ал бірін­ші кезеңде ондай нұсқалар сақтал­маған. Сондықтан ол кезеңдегі әдеби тілімізді ауызша әдеби тіл деп жүрміз.  Сөйтіп, ескі қазақ жазба әдеби тілі ХІХ ғасырдың 2-жартысына дейін қазақ қоғамында қолданыс тауып, тіпті кейбір стильдерде ХХ ғасырдың басына дейін оның сақталғанын көруге болады. Бірақ ескі жазба әдеби тіл сөз болып отырған кезеңнің өн бойында бірдей болған жоқ. Мәселен, ХVІІІ ғасыр жазбаларында оның алдындағы кезеңнен едәуір «қазақыланып», ондағы түркі әдеби тіл элементтері қазақтың ауызша әдеби ті­ліндегі тұлғаларымен ауыстырылып, ха­­лыққа түсініктілігі артты.  Мысалға 1745 жылғы Абылайдың Сібір губернаторына, 1790 жылғы Сырым Датовтың ІІ Ека­те­ринаға жазған хаттарын алуға болады. </vt:lpstr>
      <vt:lpstr>Презентация PowerPoint</vt:lpstr>
      <vt:lpstr>Презентация PowerPoint</vt:lpstr>
      <vt:lpstr>Презентация PowerPoint</vt:lpstr>
      <vt:lpstr>Презентация PowerPoint</vt:lpstr>
      <vt:lpstr>                                          </vt:lpstr>
      <vt:lpstr>                                                                                                           </vt:lpstr>
      <vt:lpstr>                              Қазақ фольклоры. Ауызекі халықтық-поэтикалық шығармашылық рухани мәдениеттің неізгі бөлігі: аңыз-ертегілер, мақал-мәтелдер, шешендік, нақыл сөздерді түсіндіру, жаңаша интерпретация(айтылым)-2б.          СӨЖ-«Жаңа гуманитарлық білім. Қазақ тіліндегі 100 жаңа оқулық» жобасы бойынша жарияланған  кітаптарға студенттің таңдауы бойынша  аннотация дайындау – 5 балл. - Эдуард Уади Саид. Ориентализм.  2003, 396 б. - Стивен Пинкер.Тіл – инстинкт.2007. 576 б. - Юрий Лотман. Семиосфера, 2010, 704 б. - Майкл Райан. Әдебиет теориясы: Кіріспе, 2017.304. - Клаус Мартин Шваб. Төртінші индустриялық революция. 2017. 184 б. - Эллиот Аронсон. Көпке ұмтылған жалғыз. Әлеуметтік психологияға кіріспе. 2014. 431б. Патрисия Уоллейс. Интернет психологиясы. 2016.392 б.  https://100kitap.kz/kz 5 балл.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
  <cp:lastModifiedBy>gul</cp:lastModifiedBy>
  <cp:revision>22</cp:revision>
  <dcterms:created xsi:type="dcterms:W3CDTF">2022-01-31T10:46:46Z</dcterms:created>
  <dcterms:modified xsi:type="dcterms:W3CDTF">2022-09-21T13:02:57Z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0x010100E2BCE97ABBDE5F4AA45C93A9D517A91E</vt:lpwstr>
  </property>
</Properties>
</file>