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128" r:id="rId2"/>
    <p:sldId id="1129" r:id="rId3"/>
    <p:sldId id="1130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38" r:id="rId12"/>
    <p:sldId id="1139" r:id="rId13"/>
    <p:sldId id="1140" r:id="rId14"/>
    <p:sldId id="1141" r:id="rId15"/>
    <p:sldId id="1142" r:id="rId16"/>
    <p:sldId id="1143" r:id="rId17"/>
    <p:sldId id="1144" r:id="rId18"/>
    <p:sldId id="1145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eborg Sætersdal Sollid" initials="ISS" lastIdx="1" clrIdx="0">
    <p:extLst>
      <p:ext uri="{19B8F6BF-5375-455C-9EA6-DF929625EA0E}">
        <p15:presenceInfo xmlns:p15="http://schemas.microsoft.com/office/powerpoint/2012/main" userId="Ingeborg Sætersdal Soll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/>
    <p:restoredTop sz="86798" autoAdjust="0"/>
  </p:normalViewPr>
  <p:slideViewPr>
    <p:cSldViewPr>
      <p:cViewPr varScale="1">
        <p:scale>
          <a:sx n="102" d="100"/>
          <a:sy n="102" d="100"/>
        </p:scale>
        <p:origin x="1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43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0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48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5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G21-A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BC73AE-981A-744B-B670-1D92C9476741}"/>
              </a:ext>
            </a:extLst>
          </p:cNvPr>
          <p:cNvSpPr txBox="1">
            <a:spLocks/>
          </p:cNvSpPr>
          <p:nvPr/>
        </p:nvSpPr>
        <p:spPr>
          <a:xfrm>
            <a:off x="1979712" y="5030940"/>
            <a:ext cx="4569806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400" b="0" dirty="0">
                <a:solidFill>
                  <a:schemeClr val="bg2"/>
                </a:solidFill>
              </a:rPr>
              <a:t>94904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Matyáš Skalický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95110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Lenka Obermajerová</a:t>
            </a:r>
            <a:br>
              <a:rPr lang="pt-PT" sz="2400" b="0" dirty="0">
                <a:solidFill>
                  <a:schemeClr val="bg2"/>
                </a:solidFill>
              </a:rPr>
            </a:br>
            <a:r>
              <a:rPr lang="cs-CZ" sz="2400" b="0" dirty="0">
                <a:solidFill>
                  <a:schemeClr val="bg2"/>
                </a:solidFill>
              </a:rPr>
              <a:t>95201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Ingeborg </a:t>
            </a:r>
            <a:r>
              <a:rPr lang="cs-CZ" sz="2400" b="0" dirty="0" err="1">
                <a:solidFill>
                  <a:schemeClr val="bg2"/>
                </a:solidFill>
              </a:rPr>
              <a:t>Sætersdal</a:t>
            </a:r>
            <a:r>
              <a:rPr lang="cs-CZ" sz="2400" b="0" dirty="0">
                <a:solidFill>
                  <a:schemeClr val="bg2"/>
                </a:solidFill>
              </a:rPr>
              <a:t> </a:t>
            </a:r>
            <a:r>
              <a:rPr lang="cs-CZ" sz="2400" b="0" dirty="0" err="1">
                <a:solidFill>
                  <a:schemeClr val="bg2"/>
                </a:solidFill>
              </a:rPr>
              <a:t>Sollid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9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StudentsBachelorIncomingCount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StudentMasterIncomingCount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StudentPhDIncomingCount</a:t>
            </a:r>
            <a:r>
              <a:rPr lang="en-US" sz="2400" b="0" dirty="0"/>
              <a:t>. </a:t>
            </a:r>
          </a:p>
          <a:p>
            <a:r>
              <a:rPr lang="en-US" sz="2400" b="0" dirty="0"/>
              <a:t>Type: ratio</a:t>
            </a:r>
          </a:p>
          <a:p>
            <a:r>
              <a:rPr lang="en-US" sz="2400" b="0" dirty="0"/>
              <a:t>Visual Encoding: Parallel sets / Sankey Diagram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CCD111-CB2D-FE4A-BECC-FF2454B0C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7" t="4635" b="33568"/>
          <a:stretch/>
        </p:blipFill>
        <p:spPr bwMode="auto">
          <a:xfrm>
            <a:off x="2987824" y="3429000"/>
            <a:ext cx="2476596" cy="321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45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Cost of living index, rent index, beer prices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Barchart</a:t>
            </a:r>
            <a:r>
              <a:rPr lang="en-US" sz="2400" b="0" dirty="0"/>
              <a:t>. The height shows the attribute value.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1399BA-ABB0-AA4D-A719-80993DA8D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72612" r="48256" b="4213"/>
          <a:stretch/>
        </p:blipFill>
        <p:spPr bwMode="auto">
          <a:xfrm>
            <a:off x="286466" y="3212976"/>
            <a:ext cx="8571035" cy="306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travelDistance</a:t>
            </a:r>
            <a:r>
              <a:rPr lang="en-US" sz="2400" b="0" dirty="0"/>
              <a:t> (aggregated from </a:t>
            </a:r>
            <a:r>
              <a:rPr lang="en-US" sz="2400" b="0" dirty="0" err="1"/>
              <a:t>CoordinatesSending</a:t>
            </a:r>
            <a:r>
              <a:rPr lang="en-US" sz="2400" b="0" dirty="0"/>
              <a:t>, </a:t>
            </a:r>
            <a:r>
              <a:rPr lang="en-US" sz="2400" b="0" dirty="0" err="1"/>
              <a:t>CoordinatesReceiving</a:t>
            </a:r>
            <a:r>
              <a:rPr lang="en-US" sz="2400" b="0" dirty="0"/>
              <a:t>) 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Boxplot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AFF314-68F9-CF40-917C-0228D3F85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2" t="71540" r="6961" b="2196"/>
          <a:stretch/>
        </p:blipFill>
        <p:spPr bwMode="auto">
          <a:xfrm>
            <a:off x="1691679" y="3933056"/>
            <a:ext cx="5481079" cy="21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3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Gender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Boxplot</a:t>
            </a:r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AFF314-68F9-CF40-917C-0228D3F85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2" t="71540" r="6961" b="2196"/>
          <a:stretch/>
        </p:blipFill>
        <p:spPr bwMode="auto">
          <a:xfrm>
            <a:off x="1691679" y="3933056"/>
            <a:ext cx="5481079" cy="21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2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399192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357166"/>
            <a:ext cx="9144032" cy="857256"/>
          </a:xfrm>
        </p:spPr>
        <p:txBody>
          <a:bodyPr/>
          <a:lstStyle/>
          <a:p>
            <a:r>
              <a:rPr lang="en-US" dirty="0"/>
              <a:t>Question 1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1285860"/>
            <a:ext cx="8435280" cy="5214974"/>
          </a:xfrm>
        </p:spPr>
        <p:txBody>
          <a:bodyPr>
            <a:noAutofit/>
          </a:bodyPr>
          <a:lstStyle/>
          <a:p>
            <a:r>
              <a:rPr lang="nb-NO" b="0" dirty="0" err="1"/>
              <a:t>Which</a:t>
            </a:r>
            <a:r>
              <a:rPr lang="nb-NO" b="0" dirty="0"/>
              <a:t> </a:t>
            </a:r>
            <a:r>
              <a:rPr lang="nb-NO" b="0" dirty="0" err="1"/>
              <a:t>countries</a:t>
            </a:r>
            <a:r>
              <a:rPr lang="nb-NO" b="0" dirty="0"/>
              <a:t> do </a:t>
            </a:r>
            <a:r>
              <a:rPr lang="nb-NO" b="0" dirty="0" err="1"/>
              <a:t>Portuguese</a:t>
            </a:r>
            <a:r>
              <a:rPr lang="nb-NO" b="0" dirty="0"/>
              <a:t> bachelor students </a:t>
            </a:r>
            <a:r>
              <a:rPr lang="nb-NO" b="0" dirty="0" err="1"/>
              <a:t>choose</a:t>
            </a:r>
            <a:r>
              <a:rPr lang="nb-NO" b="0" dirty="0"/>
              <a:t> as an Erasmus </a:t>
            </a:r>
            <a:r>
              <a:rPr lang="nb-NO" b="0" dirty="0" err="1"/>
              <a:t>destination</a:t>
            </a:r>
            <a:r>
              <a:rPr lang="nb-NO" b="0" dirty="0"/>
              <a:t> in </a:t>
            </a:r>
            <a:r>
              <a:rPr lang="nb-NO" b="0" dirty="0" err="1"/>
              <a:t>comparison</a:t>
            </a:r>
            <a:r>
              <a:rPr lang="nb-NO" b="0" dirty="0"/>
              <a:t> to masters and </a:t>
            </a:r>
            <a:r>
              <a:rPr lang="nb-NO" b="0" dirty="0" err="1"/>
              <a:t>PhDs</a:t>
            </a:r>
            <a:r>
              <a:rPr lang="nb-NO" b="0" dirty="0"/>
              <a:t>?</a:t>
            </a:r>
          </a:p>
          <a:p>
            <a:r>
              <a:rPr lang="en-US" sz="2400" dirty="0"/>
              <a:t>Storyboard:</a:t>
            </a:r>
          </a:p>
          <a:p>
            <a:pPr lvl="1"/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18F96-1A36-EE4A-849C-7F3F97E6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06948"/>
            <a:ext cx="5268287" cy="37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50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nb-NO" b="0" dirty="0"/>
              <a:t>Is it </a:t>
            </a:r>
            <a:r>
              <a:rPr lang="nb-NO" b="0" dirty="0" err="1"/>
              <a:t>popular</a:t>
            </a:r>
            <a:r>
              <a:rPr lang="nb-NO" b="0" dirty="0"/>
              <a:t> for </a:t>
            </a:r>
            <a:r>
              <a:rPr lang="nb-NO" b="0" dirty="0" err="1"/>
              <a:t>danish</a:t>
            </a:r>
            <a:r>
              <a:rPr lang="nb-NO" b="0" dirty="0"/>
              <a:t> students to </a:t>
            </a:r>
            <a:r>
              <a:rPr lang="nb-NO" b="0" dirty="0" err="1"/>
              <a:t>go</a:t>
            </a:r>
            <a:r>
              <a:rPr lang="nb-NO" b="0" dirty="0"/>
              <a:t> to </a:t>
            </a:r>
            <a:r>
              <a:rPr lang="nb-NO" b="0" dirty="0" err="1"/>
              <a:t>countries</a:t>
            </a:r>
            <a:r>
              <a:rPr lang="nb-NO" b="0" dirty="0"/>
              <a:t> </a:t>
            </a:r>
            <a:r>
              <a:rPr lang="nb-NO" b="0" dirty="0" err="1"/>
              <a:t>with</a:t>
            </a:r>
            <a:r>
              <a:rPr lang="nb-NO" b="0" dirty="0"/>
              <a:t> same or </a:t>
            </a:r>
            <a:r>
              <a:rPr lang="nb-NO" b="0" dirty="0" err="1"/>
              <a:t>lower</a:t>
            </a:r>
            <a:r>
              <a:rPr lang="nb-NO" b="0" dirty="0"/>
              <a:t> </a:t>
            </a:r>
            <a:r>
              <a:rPr lang="nb-NO" b="0" dirty="0" err="1"/>
              <a:t>cost</a:t>
            </a:r>
            <a:r>
              <a:rPr lang="nb-NO" b="0" dirty="0"/>
              <a:t> </a:t>
            </a:r>
            <a:r>
              <a:rPr lang="nb-NO" b="0" dirty="0" err="1"/>
              <a:t>of</a:t>
            </a:r>
            <a:r>
              <a:rPr lang="nb-NO" b="0" dirty="0"/>
              <a:t> </a:t>
            </a:r>
            <a:r>
              <a:rPr lang="nb-NO" b="0" dirty="0" err="1"/>
              <a:t>living</a:t>
            </a:r>
            <a:r>
              <a:rPr lang="nb-NO" b="0" dirty="0"/>
              <a:t>?</a:t>
            </a:r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E19907-140E-6644-A7DA-3F3021E61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12" r="48255"/>
          <a:stretch/>
        </p:blipFill>
        <p:spPr bwMode="auto">
          <a:xfrm>
            <a:off x="683568" y="3068960"/>
            <a:ext cx="630005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3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357166"/>
            <a:ext cx="9144032" cy="857256"/>
          </a:xfrm>
        </p:spPr>
        <p:txBody>
          <a:bodyPr/>
          <a:lstStyle/>
          <a:p>
            <a:r>
              <a:rPr lang="en-US" dirty="0"/>
              <a:t>Question 3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pPr fontAlgn="base"/>
            <a:r>
              <a:rPr lang="nb-NO" b="0" dirty="0" err="1"/>
              <a:t>Where</a:t>
            </a:r>
            <a:r>
              <a:rPr lang="nb-NO" b="0" dirty="0"/>
              <a:t> do </a:t>
            </a:r>
            <a:r>
              <a:rPr lang="nb-NO" b="0" dirty="0" err="1"/>
              <a:t>the</a:t>
            </a:r>
            <a:r>
              <a:rPr lang="nb-NO" b="0" dirty="0"/>
              <a:t> Erasmus students from Portugal like to </a:t>
            </a:r>
            <a:r>
              <a:rPr lang="nb-NO" b="0" dirty="0" err="1"/>
              <a:t>go</a:t>
            </a:r>
            <a:r>
              <a:rPr lang="nb-NO" b="0" dirty="0"/>
              <a:t> </a:t>
            </a:r>
            <a:r>
              <a:rPr lang="nb-NO" b="0" dirty="0" err="1"/>
              <a:t>on</a:t>
            </a:r>
            <a:r>
              <a:rPr lang="nb-NO" b="0" dirty="0"/>
              <a:t> Erasmus?</a:t>
            </a:r>
          </a:p>
          <a:p>
            <a:pPr lvl="1"/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624E15-E37A-1547-B0BF-A7A50D5F4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4020" r="34587" b="26826"/>
          <a:stretch/>
        </p:blipFill>
        <p:spPr bwMode="auto">
          <a:xfrm>
            <a:off x="1907704" y="2655541"/>
            <a:ext cx="4896544" cy="384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23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pPr fontAlgn="base"/>
            <a:r>
              <a:rPr lang="nb-NO" b="0" dirty="0"/>
              <a:t>Do </a:t>
            </a:r>
            <a:r>
              <a:rPr lang="nb-NO" b="0" dirty="0" err="1"/>
              <a:t>Czech</a:t>
            </a:r>
            <a:r>
              <a:rPr lang="nb-NO" b="0" dirty="0"/>
              <a:t> </a:t>
            </a:r>
            <a:r>
              <a:rPr lang="nb-NO" b="0" dirty="0" err="1"/>
              <a:t>females</a:t>
            </a:r>
            <a:r>
              <a:rPr lang="nb-NO" b="0" dirty="0"/>
              <a:t> travel </a:t>
            </a:r>
            <a:r>
              <a:rPr lang="nb-NO" b="0" dirty="0" err="1"/>
              <a:t>smaller</a:t>
            </a:r>
            <a:r>
              <a:rPr lang="nb-NO" b="0" dirty="0"/>
              <a:t> </a:t>
            </a:r>
            <a:r>
              <a:rPr lang="nb-NO" b="0" dirty="0" err="1"/>
              <a:t>distance</a:t>
            </a:r>
            <a:r>
              <a:rPr lang="nb-NO" b="0" dirty="0"/>
              <a:t> to </a:t>
            </a:r>
            <a:r>
              <a:rPr lang="nb-NO" b="0" dirty="0" err="1"/>
              <a:t>their</a:t>
            </a:r>
            <a:r>
              <a:rPr lang="nb-NO" b="0" dirty="0"/>
              <a:t> target country </a:t>
            </a:r>
            <a:r>
              <a:rPr lang="nb-NO" b="0" dirty="0" err="1"/>
              <a:t>than</a:t>
            </a:r>
            <a:r>
              <a:rPr lang="nb-NO" b="0" dirty="0"/>
              <a:t> </a:t>
            </a:r>
            <a:r>
              <a:rPr lang="nb-NO" b="0" dirty="0" err="1"/>
              <a:t>the</a:t>
            </a:r>
            <a:r>
              <a:rPr lang="nb-NO" b="0" dirty="0"/>
              <a:t> </a:t>
            </a:r>
            <a:r>
              <a:rPr lang="nb-NO" b="0" dirty="0" err="1"/>
              <a:t>Czech</a:t>
            </a:r>
            <a:r>
              <a:rPr lang="nb-NO" b="0" dirty="0"/>
              <a:t> males? 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13FE64-E5F8-6044-808B-7359EA066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5" t="72612" b="4213"/>
          <a:stretch/>
        </p:blipFill>
        <p:spPr bwMode="auto">
          <a:xfrm>
            <a:off x="1518715" y="3353286"/>
            <a:ext cx="7164707" cy="245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754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0CD94E-4EAB-D342-9F39-9B31C418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7B8879-86AD-7240-B3C9-05A4882A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85860"/>
            <a:ext cx="65786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5D50-9FAA-0C4B-9602-17FB13F6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9594-ED0E-E240-BF65-EDC4B6C8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21A04-43A2-384B-909D-61E21C60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540500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73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500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Country</a:t>
            </a:r>
          </a:p>
          <a:p>
            <a:r>
              <a:rPr lang="en-US" sz="2400" b="0" dirty="0"/>
              <a:t>Type: nominal</a:t>
            </a:r>
          </a:p>
          <a:p>
            <a:r>
              <a:rPr lang="en-US" sz="2400" b="0" dirty="0"/>
              <a:t>Visual Encoding: Map, labels </a:t>
            </a:r>
          </a:p>
        </p:txBody>
      </p:sp>
    </p:spTree>
    <p:extLst>
      <p:ext uri="{BB962C8B-B14F-4D97-AF65-F5344CB8AC3E}">
        <p14:creationId xmlns:p14="http://schemas.microsoft.com/office/powerpoint/2010/main" val="6854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Incoming/Outcoming ratio</a:t>
            </a:r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Choropleth map. The color tells the ratio value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F9662E-3C19-FB4A-B06B-DC01E0553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r="33231" b="27755"/>
          <a:stretch/>
        </p:blipFill>
        <p:spPr bwMode="auto">
          <a:xfrm>
            <a:off x="1619672" y="3068960"/>
            <a:ext cx="4809496" cy="343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8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SendingCountry</a:t>
            </a:r>
            <a:r>
              <a:rPr lang="en-US" sz="2400" b="0" dirty="0"/>
              <a:t> and </a:t>
            </a:r>
            <a:r>
              <a:rPr lang="en-US" sz="2400" b="0" dirty="0" err="1"/>
              <a:t>ReceivingCountry</a:t>
            </a:r>
            <a:endParaRPr lang="en-US" sz="2400" b="0" dirty="0"/>
          </a:p>
          <a:p>
            <a:r>
              <a:rPr lang="en-US" sz="2400" b="0" dirty="0"/>
              <a:t>Type: nominal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Flowmap</a:t>
            </a:r>
            <a:r>
              <a:rPr lang="en-US" sz="2400" b="0" dirty="0"/>
              <a:t>. Arrows show from/to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0CBB4-86AE-E740-879A-351D4A6E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 r="35044" b="27388"/>
          <a:stretch/>
        </p:blipFill>
        <p:spPr bwMode="auto">
          <a:xfrm>
            <a:off x="1835696" y="3429000"/>
            <a:ext cx="42484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5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dirty="0"/>
              <a:t>Item: </a:t>
            </a:r>
            <a:r>
              <a:rPr lang="en-US" sz="2400" b="0" dirty="0" err="1"/>
              <a:t>StudentIncomingCount</a:t>
            </a:r>
            <a:r>
              <a:rPr lang="en-US" sz="2400" b="0" dirty="0"/>
              <a:t>, </a:t>
            </a:r>
            <a:r>
              <a:rPr lang="en-US" sz="2400" b="0" dirty="0" err="1"/>
              <a:t>StudentOutgoingCount</a:t>
            </a:r>
            <a:endParaRPr lang="en-US" sz="2400" b="0" dirty="0"/>
          </a:p>
          <a:p>
            <a:r>
              <a:rPr lang="en-US" sz="2400" b="0" dirty="0"/>
              <a:t>Type: continues</a:t>
            </a:r>
          </a:p>
          <a:p>
            <a:r>
              <a:rPr lang="en-US" sz="2400" b="0" dirty="0"/>
              <a:t>Visual Encoding: </a:t>
            </a:r>
            <a:r>
              <a:rPr lang="en-US" sz="2400" b="0" dirty="0" err="1"/>
              <a:t>Flowmap</a:t>
            </a:r>
            <a:r>
              <a:rPr lang="en-US" sz="2400" b="0" dirty="0"/>
              <a:t>. Thickness of arrows shows number of students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0CBB4-86AE-E740-879A-351D4A6E2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5" r="35044" b="27388"/>
          <a:stretch/>
        </p:blipFill>
        <p:spPr bwMode="auto">
          <a:xfrm>
            <a:off x="1835696" y="3429000"/>
            <a:ext cx="424847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71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3108</TotalTime>
  <Words>279</Words>
  <Application>Microsoft Macintosh PowerPoint</Application>
  <PresentationFormat>On-screen Show (4:3)</PresentationFormat>
  <Paragraphs>82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PowerPoint Presentation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Answering the Questions</vt:lpstr>
      <vt:lpstr>Question 1 </vt:lpstr>
      <vt:lpstr>Question 2</vt:lpstr>
      <vt:lpstr>Question 3 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Ingeborg Sætersdal Sollid</cp:lastModifiedBy>
  <cp:revision>350</cp:revision>
  <dcterms:created xsi:type="dcterms:W3CDTF">2010-04-13T09:45:33Z</dcterms:created>
  <dcterms:modified xsi:type="dcterms:W3CDTF">2019-10-29T19:35:24Z</dcterms:modified>
</cp:coreProperties>
</file>