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5" r:id="rId9"/>
    <p:sldId id="1103" r:id="rId10"/>
    <p:sldId id="1104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4" d="100"/>
          <a:sy n="74" d="100"/>
        </p:scale>
        <p:origin x="170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</a:t>
            </a:r>
            <a:r>
              <a:rPr lang="cs-CZ" sz="4600" dirty="0">
                <a:solidFill>
                  <a:schemeClr val="bg2"/>
                </a:solidFill>
              </a:rPr>
              <a:t>21</a:t>
            </a:r>
            <a:endParaRPr lang="pt-PT" sz="4600" dirty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580966" y="4618550"/>
            <a:ext cx="450320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400" b="0" dirty="0">
                <a:solidFill>
                  <a:schemeClr val="bg2"/>
                </a:solidFill>
              </a:rPr>
              <a:t>94904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Matyáš Skalický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cs-CZ" sz="2400" b="0" dirty="0">
                <a:solidFill>
                  <a:schemeClr val="bg2"/>
                </a:solidFill>
              </a:rPr>
              <a:t>95110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Lenka Obermajerová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cs-CZ" sz="2400" b="0" dirty="0">
                <a:solidFill>
                  <a:schemeClr val="bg2"/>
                </a:solidFill>
              </a:rPr>
              <a:t>95201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Ingeborg </a:t>
            </a:r>
            <a:r>
              <a:rPr lang="cs-CZ" sz="2400" b="0" dirty="0" err="1">
                <a:solidFill>
                  <a:schemeClr val="bg2"/>
                </a:solidFill>
              </a:rPr>
              <a:t>Sætersdal</a:t>
            </a:r>
            <a:r>
              <a:rPr lang="cs-CZ" sz="2400" b="0" dirty="0">
                <a:solidFill>
                  <a:schemeClr val="bg2"/>
                </a:solidFill>
              </a:rPr>
              <a:t> </a:t>
            </a:r>
            <a:r>
              <a:rPr lang="cs-CZ" sz="2400" b="0" dirty="0" err="1">
                <a:solidFill>
                  <a:schemeClr val="bg2"/>
                </a:solidFill>
              </a:rPr>
              <a:t>Sollid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196752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reasons why students pick their ERASMUS destination</a:t>
            </a:r>
            <a:endParaRPr lang="cs-CZ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help </a:t>
            </a:r>
            <a:r>
              <a:rPr lang="cs-CZ" sz="3600" dirty="0"/>
              <a:t>to </a:t>
            </a:r>
            <a:r>
              <a:rPr lang="en-GB" sz="3600" dirty="0"/>
              <a:t>future ERASMUS students to decide which country is the best for them</a:t>
            </a:r>
            <a:endParaRPr lang="cs-CZ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useful for schools and countries which participate in the ERASMUS </a:t>
            </a:r>
            <a:r>
              <a:rPr lang="en-GB" sz="3600" dirty="0" err="1"/>
              <a:t>progra</a:t>
            </a:r>
            <a:r>
              <a:rPr lang="cs-CZ" sz="3600" dirty="0"/>
              <a:t>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cs-CZ" sz="3600" dirty="0"/>
              <a:t>1) </a:t>
            </a:r>
            <a:r>
              <a:rPr lang="en-GB" sz="3600" dirty="0"/>
              <a:t>Which countries are popular for being an Erasmus destination? Is there any difference between bachelor and master degrees?</a:t>
            </a:r>
            <a:endParaRPr lang="cs-CZ" sz="3600" dirty="0"/>
          </a:p>
          <a:p>
            <a:pPr lvl="0"/>
            <a:r>
              <a:rPr lang="cs-CZ" sz="3600" dirty="0"/>
              <a:t>2) </a:t>
            </a:r>
            <a:r>
              <a:rPr lang="en-GB" sz="3600" dirty="0"/>
              <a:t>What is the flow of students doing Erasmus between countries?</a:t>
            </a:r>
            <a:endParaRPr lang="cs-CZ" sz="3600" dirty="0"/>
          </a:p>
          <a:p>
            <a:r>
              <a:rPr lang="cs-CZ" sz="3600" dirty="0"/>
              <a:t>3) </a:t>
            </a:r>
            <a:r>
              <a:rPr lang="en-GB" sz="3600" dirty="0"/>
              <a:t>Does distance from the home country to the Erasmus country matter? 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CA1E9-857B-4B94-8A9A-1E0AC97F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78B846-9A58-4ACC-9997-0575CCD8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600" dirty="0"/>
              <a:t>4) </a:t>
            </a:r>
            <a:r>
              <a:rPr lang="en-GB" sz="3600" dirty="0"/>
              <a:t>How does difference in cost of living in home and Erasmus country effect the final selection?</a:t>
            </a:r>
            <a:endParaRPr lang="cs-CZ" sz="3600" dirty="0"/>
          </a:p>
          <a:p>
            <a:pPr lvl="0"/>
            <a:r>
              <a:rPr lang="cs-CZ" sz="3600" dirty="0"/>
              <a:t>5) </a:t>
            </a:r>
            <a:r>
              <a:rPr lang="en-GB" sz="3600" dirty="0"/>
              <a:t>Do students prefer countries with a language from the same language family as the language from their home country?</a:t>
            </a:r>
            <a:endParaRPr lang="cs-CZ" sz="3600" dirty="0"/>
          </a:p>
          <a:p>
            <a:r>
              <a:rPr lang="cs-CZ" sz="3600" dirty="0"/>
              <a:t>6) </a:t>
            </a:r>
            <a:r>
              <a:rPr lang="en-GB" sz="3600" dirty="0"/>
              <a:t>Does gender effects the choice?</a:t>
            </a:r>
            <a:endParaRPr lang="cs-CZ" sz="3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5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2980</TotalTime>
  <Words>203</Words>
  <Application>Microsoft Office PowerPoint</Application>
  <PresentationFormat>Předvádění na obrazovce (4:3)</PresentationFormat>
  <Paragraphs>38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Prezentace aplikace PowerPoint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Obermajerova, Lenka</cp:lastModifiedBy>
  <cp:revision>335</cp:revision>
  <dcterms:created xsi:type="dcterms:W3CDTF">2010-04-13T09:45:33Z</dcterms:created>
  <dcterms:modified xsi:type="dcterms:W3CDTF">2019-09-30T10:05:41Z</dcterms:modified>
</cp:coreProperties>
</file>