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1096" r:id="rId4"/>
    <p:sldId id="1097" r:id="rId5"/>
    <p:sldId id="1098" r:id="rId6"/>
    <p:sldId id="1101" r:id="rId7"/>
    <p:sldId id="1102" r:id="rId8"/>
    <p:sldId id="1105" r:id="rId9"/>
    <p:sldId id="1103" r:id="rId10"/>
    <p:sldId id="1106" r:id="rId1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6809" autoAdjust="0"/>
  </p:normalViewPr>
  <p:slideViewPr>
    <p:cSldViewPr>
      <p:cViewPr varScale="1">
        <p:scale>
          <a:sx n="104" d="100"/>
          <a:sy n="104" d="100"/>
        </p:scale>
        <p:origin x="17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7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30/09/19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</a:t>
            </a:r>
            <a:r>
              <a:rPr lang="cs-CZ" sz="4600" dirty="0">
                <a:solidFill>
                  <a:schemeClr val="bg2"/>
                </a:solidFill>
              </a:rPr>
              <a:t>21</a:t>
            </a:r>
            <a:endParaRPr lang="pt-PT" sz="4600" dirty="0">
              <a:solidFill>
                <a:schemeClr val="bg2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580966" y="4618550"/>
            <a:ext cx="4503202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2400" b="0" dirty="0">
                <a:solidFill>
                  <a:schemeClr val="bg2"/>
                </a:solidFill>
              </a:rPr>
              <a:t>94904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cs-CZ" sz="2400" b="0" dirty="0">
                <a:solidFill>
                  <a:schemeClr val="bg2"/>
                </a:solidFill>
              </a:rPr>
              <a:t>Matyáš Skalický</a:t>
            </a:r>
            <a:endParaRPr lang="pt-PT" sz="2400" b="0" dirty="0">
              <a:solidFill>
                <a:schemeClr val="bg2"/>
              </a:solidFill>
            </a:endParaRPr>
          </a:p>
          <a:p>
            <a:pPr algn="l"/>
            <a:r>
              <a:rPr lang="cs-CZ" sz="2400" b="0" dirty="0">
                <a:solidFill>
                  <a:schemeClr val="bg2"/>
                </a:solidFill>
              </a:rPr>
              <a:t>95110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cs-CZ" sz="2400" b="0" dirty="0">
                <a:solidFill>
                  <a:schemeClr val="bg2"/>
                </a:solidFill>
              </a:rPr>
              <a:t>Lenka Obermajerová</a:t>
            </a:r>
            <a:endParaRPr lang="pt-PT" sz="2400" b="0" dirty="0">
              <a:solidFill>
                <a:schemeClr val="bg2"/>
              </a:solidFill>
            </a:endParaRPr>
          </a:p>
          <a:p>
            <a:pPr algn="l"/>
            <a:r>
              <a:rPr lang="cs-CZ" sz="2400" b="0" dirty="0">
                <a:solidFill>
                  <a:schemeClr val="bg2"/>
                </a:solidFill>
              </a:rPr>
              <a:t>95201</a:t>
            </a:r>
            <a:r>
              <a:rPr lang="pt-PT" sz="2400" b="0" dirty="0">
                <a:solidFill>
                  <a:schemeClr val="bg2"/>
                </a:solidFill>
              </a:rPr>
              <a:t> – </a:t>
            </a:r>
            <a:r>
              <a:rPr lang="cs-CZ" sz="2400" b="0" dirty="0">
                <a:solidFill>
                  <a:schemeClr val="bg2"/>
                </a:solidFill>
              </a:rPr>
              <a:t>Ingeborg </a:t>
            </a:r>
            <a:r>
              <a:rPr lang="cs-CZ" sz="2400" b="0" dirty="0" err="1">
                <a:solidFill>
                  <a:schemeClr val="bg2"/>
                </a:solidFill>
              </a:rPr>
              <a:t>Sætersdal</a:t>
            </a:r>
            <a:r>
              <a:rPr lang="cs-CZ" sz="2400" b="0" dirty="0">
                <a:solidFill>
                  <a:schemeClr val="bg2"/>
                </a:solidFill>
              </a:rPr>
              <a:t> </a:t>
            </a:r>
            <a:r>
              <a:rPr lang="cs-CZ" sz="2400" b="0" dirty="0" err="1">
                <a:solidFill>
                  <a:schemeClr val="bg2"/>
                </a:solidFill>
              </a:rPr>
              <a:t>Sollid</a:t>
            </a:r>
            <a:endParaRPr lang="pt-PT" sz="2400" b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Student_Mobility_2013-14.xlsx)</a:t>
            </a: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68F15-7F44-6548-BF9F-73E28CA2D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2854"/>
            <a:ext cx="8966200" cy="55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93C7F-815B-3842-BA1E-9A18BF993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284984"/>
            <a:ext cx="6249376" cy="288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2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84" y="1196752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/>
              <a:t>reasons why students pick their ERASMUS destination</a:t>
            </a:r>
            <a:endParaRPr lang="cs-CZ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/>
              <a:t>help </a:t>
            </a:r>
            <a:r>
              <a:rPr lang="cs-CZ" sz="3600" dirty="0"/>
              <a:t>to </a:t>
            </a:r>
            <a:r>
              <a:rPr lang="en-GB" sz="3600" dirty="0"/>
              <a:t>future ERASMUS students to decide which country is the best for them</a:t>
            </a:r>
            <a:endParaRPr lang="cs-CZ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/>
              <a:t>useful for schools and countries which participate in the ERASMUS </a:t>
            </a:r>
            <a:r>
              <a:rPr lang="en-GB" sz="3600" dirty="0" err="1"/>
              <a:t>progra</a:t>
            </a:r>
            <a:r>
              <a:rPr lang="cs-CZ" sz="3600" dirty="0"/>
              <a:t>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Dataset description</a:t>
            </a:r>
          </a:p>
          <a:p>
            <a:pPr lvl="1"/>
            <a:r>
              <a:rPr lang="en-US" sz="3600" dirty="0"/>
              <a:t>Which dataset?</a:t>
            </a:r>
          </a:p>
          <a:p>
            <a:pPr lvl="1"/>
            <a:r>
              <a:rPr lang="en-US" sz="3600" dirty="0"/>
              <a:t>How will you obtain the data?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Example</a:t>
            </a:r>
            <a:r>
              <a:rPr lang="pt-PT" sz="6000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0"/>
            <a:r>
              <a:rPr lang="cs-CZ" sz="3600" dirty="0"/>
              <a:t>1) </a:t>
            </a:r>
            <a:r>
              <a:rPr lang="en-GB" sz="3600" dirty="0"/>
              <a:t>Which countries are popular for being an Erasmus destination? Is there any difference between bachelor and master degrees?</a:t>
            </a:r>
            <a:endParaRPr lang="cs-CZ" sz="3600" dirty="0"/>
          </a:p>
          <a:p>
            <a:pPr lvl="0"/>
            <a:r>
              <a:rPr lang="cs-CZ" sz="3600" dirty="0"/>
              <a:t>2) </a:t>
            </a:r>
            <a:r>
              <a:rPr lang="en-GB" sz="3600" dirty="0"/>
              <a:t>What is the flow of students doing Erasmus between countries?</a:t>
            </a:r>
            <a:endParaRPr lang="cs-CZ" sz="3600" dirty="0"/>
          </a:p>
          <a:p>
            <a:r>
              <a:rPr lang="cs-CZ" sz="3600" dirty="0"/>
              <a:t>3) </a:t>
            </a:r>
            <a:r>
              <a:rPr lang="en-GB" sz="3600" dirty="0"/>
              <a:t>Does distance from the home country to the Erasmus country matter? 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7CA1E9-857B-4B94-8A9A-1E0AC97F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78B846-9A58-4ACC-9997-0575CCD88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3600" dirty="0"/>
              <a:t>4) </a:t>
            </a:r>
            <a:r>
              <a:rPr lang="en-GB" sz="3600" dirty="0"/>
              <a:t>How does difference in cost of living in home and Erasmus country effect the final selection?</a:t>
            </a:r>
            <a:endParaRPr lang="cs-CZ" sz="3600" dirty="0"/>
          </a:p>
          <a:p>
            <a:pPr lvl="0"/>
            <a:r>
              <a:rPr lang="cs-CZ" sz="3600" dirty="0"/>
              <a:t>5) </a:t>
            </a:r>
            <a:r>
              <a:rPr lang="en-GB" sz="3600" dirty="0"/>
              <a:t>Do students prefer countries with a language from the same language family as the language from their home country?</a:t>
            </a:r>
            <a:endParaRPr lang="cs-CZ" sz="3600" dirty="0"/>
          </a:p>
          <a:p>
            <a:r>
              <a:rPr lang="cs-CZ" sz="3600" dirty="0"/>
              <a:t>6) </a:t>
            </a:r>
            <a:r>
              <a:rPr lang="en-GB" sz="3600" dirty="0"/>
              <a:t>Does gender effects the choice?</a:t>
            </a:r>
            <a:endParaRPr lang="cs-CZ" sz="36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15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2980</TotalTime>
  <Words>192</Words>
  <Application>Microsoft Macintosh PowerPoint</Application>
  <PresentationFormat>On-screen Show (4:3)</PresentationFormat>
  <Paragraphs>36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template-gvip</vt:lpstr>
      <vt:lpstr>Information Visualization Project Proposal and Dataset</vt:lpstr>
      <vt:lpstr>DOMAIN</vt:lpstr>
      <vt:lpstr>Domain</vt:lpstr>
      <vt:lpstr>DATASET</vt:lpstr>
      <vt:lpstr>Dataset</vt:lpstr>
      <vt:lpstr>Example QUESTIONS</vt:lpstr>
      <vt:lpstr>Questions</vt:lpstr>
      <vt:lpstr>PowerPoint Presentation</vt:lpstr>
      <vt:lpstr>Data Sample</vt:lpstr>
      <vt:lpstr>Data Sample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Ingeborg Sætersdal Sollid</cp:lastModifiedBy>
  <cp:revision>336</cp:revision>
  <dcterms:created xsi:type="dcterms:W3CDTF">2010-04-13T09:45:33Z</dcterms:created>
  <dcterms:modified xsi:type="dcterms:W3CDTF">2019-09-30T10:52:27Z</dcterms:modified>
</cp:coreProperties>
</file>