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5" r:id="rId9"/>
    <p:sldId id="1103" r:id="rId10"/>
    <p:sldId id="1106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798" autoAdjust="0"/>
  </p:normalViewPr>
  <p:slideViewPr>
    <p:cSldViewPr>
      <p:cViewPr>
        <p:scale>
          <a:sx n="119" d="100"/>
          <a:sy n="119" d="100"/>
        </p:scale>
        <p:origin x="240" y="-304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Possible problems with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aseline="0" dirty="0"/>
              <a:t>The start date, end date, degree type (comp. sci, architecture), bachelor/master/teacher degree, target/origin country + 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30/09/19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/>
              <a:t>Information Visualization</a:t>
            </a:r>
            <a:br>
              <a:rPr lang="en-GB" sz="4800" b="1" dirty="0"/>
            </a:br>
            <a:r>
              <a:rPr lang="en-GB" sz="4800" dirty="0"/>
              <a:t>Project Proposal and Dataset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</a:t>
            </a:r>
            <a:r>
              <a:rPr lang="cs-CZ" sz="4600" dirty="0">
                <a:solidFill>
                  <a:schemeClr val="bg2"/>
                </a:solidFill>
              </a:rPr>
              <a:t>21</a:t>
            </a:r>
            <a:endParaRPr lang="pt-PT" sz="4600" dirty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547664" y="5085184"/>
            <a:ext cx="4569806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2400" b="0" dirty="0">
                <a:solidFill>
                  <a:schemeClr val="bg2"/>
                </a:solidFill>
              </a:rPr>
              <a:t>94904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Matyáš Skalický</a:t>
            </a:r>
            <a:br>
              <a:rPr lang="pt-PT" sz="2400" b="0" dirty="0">
                <a:solidFill>
                  <a:schemeClr val="bg2"/>
                </a:solidFill>
              </a:rPr>
            </a:br>
            <a:r>
              <a:rPr lang="cs-CZ" sz="2400" b="0" dirty="0">
                <a:solidFill>
                  <a:schemeClr val="bg2"/>
                </a:solidFill>
              </a:rPr>
              <a:t>95110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Lenka Obermajerová</a:t>
            </a:r>
            <a:br>
              <a:rPr lang="pt-PT" sz="2400" b="0" dirty="0">
                <a:solidFill>
                  <a:schemeClr val="bg2"/>
                </a:solidFill>
              </a:rPr>
            </a:br>
            <a:r>
              <a:rPr lang="cs-CZ" sz="2400" b="0" dirty="0">
                <a:solidFill>
                  <a:schemeClr val="bg2"/>
                </a:solidFill>
              </a:rPr>
              <a:t>95201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Ingeborg </a:t>
            </a:r>
            <a:r>
              <a:rPr lang="cs-CZ" sz="2400" b="0" dirty="0" err="1">
                <a:solidFill>
                  <a:schemeClr val="bg2"/>
                </a:solidFill>
              </a:rPr>
              <a:t>Sætersdal</a:t>
            </a:r>
            <a:r>
              <a:rPr lang="cs-CZ" sz="2400" b="0" dirty="0">
                <a:solidFill>
                  <a:schemeClr val="bg2"/>
                </a:solidFill>
              </a:rPr>
              <a:t> </a:t>
            </a:r>
            <a:r>
              <a:rPr lang="cs-CZ" sz="2400" b="0" dirty="0" err="1">
                <a:solidFill>
                  <a:schemeClr val="bg2"/>
                </a:solidFill>
              </a:rPr>
              <a:t>Sollid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1E1A3FC-AB5F-A44B-AB60-0B974F6634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2" t="13203" r="19999" b="13203"/>
          <a:stretch/>
        </p:blipFill>
        <p:spPr>
          <a:xfrm rot="5400000">
            <a:off x="1964513" y="-551115"/>
            <a:ext cx="5214974" cy="87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4" y="1196752"/>
            <a:ext cx="8229600" cy="5214974"/>
          </a:xfrm>
        </p:spPr>
        <p:txBody>
          <a:bodyPr>
            <a:noAutofit/>
          </a:bodyPr>
          <a:lstStyle/>
          <a:p>
            <a:r>
              <a:rPr lang="en-GB" sz="4000" dirty="0"/>
              <a:t>High level description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/>
              <a:t>what destination do ERASMUS students pick? What is the flow?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/>
              <a:t>help future ERASMUS students to decide with country selection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/>
              <a:t>useful for schools and countries which participate in the ERASMUS programme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from </a:t>
            </a:r>
            <a:r>
              <a:rPr lang="en-US" sz="3600" b="1" dirty="0"/>
              <a:t>EU Open Data Portal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one record for each participant </a:t>
            </a:r>
          </a:p>
          <a:p>
            <a:pPr marL="142875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272 497 records in 2014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years available 2009 - 2014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degree, gender, source and destination country, city, language and more</a:t>
            </a:r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en-GB" sz="6000" dirty="0"/>
              <a:t>Example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cs-CZ" sz="3600" dirty="0"/>
              <a:t>1) </a:t>
            </a:r>
            <a:r>
              <a:rPr lang="en-GB" sz="3600" dirty="0"/>
              <a:t>Which countries are popular as Erasmus destination? Is there any difference between bachelor and master degrees?</a:t>
            </a:r>
            <a:endParaRPr lang="cs-CZ" sz="3600" dirty="0"/>
          </a:p>
          <a:p>
            <a:pPr lvl="0"/>
            <a:r>
              <a:rPr lang="cs-CZ" sz="3600" dirty="0"/>
              <a:t>2) </a:t>
            </a:r>
            <a:r>
              <a:rPr lang="en-GB" sz="3600" dirty="0"/>
              <a:t>What is the flow of students doing Erasmus between countries?</a:t>
            </a:r>
            <a:endParaRPr lang="cs-CZ" sz="3600" dirty="0"/>
          </a:p>
          <a:p>
            <a:r>
              <a:rPr lang="cs-CZ" sz="3600" dirty="0"/>
              <a:t>3) </a:t>
            </a:r>
            <a:r>
              <a:rPr lang="en-GB" sz="3600" dirty="0"/>
              <a:t>Does distance from the home country to the Erasmus country matter? 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CA1E9-857B-4B94-8A9A-1E0AC97F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Questions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78B846-9A58-4ACC-9997-0575CCD8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3600" dirty="0"/>
              <a:t>4) </a:t>
            </a:r>
            <a:r>
              <a:rPr lang="en-GB" sz="3600" dirty="0"/>
              <a:t>Does difference in cost of living in home and Erasmus country effect the final selection?</a:t>
            </a:r>
            <a:endParaRPr lang="cs-CZ" sz="3600" dirty="0"/>
          </a:p>
          <a:p>
            <a:pPr lvl="0"/>
            <a:r>
              <a:rPr lang="cs-CZ" sz="3600" dirty="0"/>
              <a:t>5) </a:t>
            </a:r>
            <a:r>
              <a:rPr lang="en-GB" sz="3600" dirty="0"/>
              <a:t>Do students prefer countries with a language from the same language family as the language from their home country?</a:t>
            </a:r>
            <a:endParaRPr lang="cs-CZ" sz="3600" dirty="0"/>
          </a:p>
          <a:p>
            <a:r>
              <a:rPr lang="cs-CZ" sz="3600" dirty="0"/>
              <a:t>6) </a:t>
            </a:r>
            <a:r>
              <a:rPr lang="en-GB" sz="3600" dirty="0"/>
              <a:t>Does gender effects the choice?</a:t>
            </a:r>
            <a:endParaRPr lang="cs-CZ" sz="36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158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2998</TotalTime>
  <Words>228</Words>
  <Application>Microsoft Macintosh PowerPoint</Application>
  <PresentationFormat>Předvádění na obrazovce (4:3)</PresentationFormat>
  <Paragraphs>39</Paragraphs>
  <Slides>10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Skalicky, Matyas</cp:lastModifiedBy>
  <cp:revision>349</cp:revision>
  <dcterms:created xsi:type="dcterms:W3CDTF">2010-04-13T09:45:33Z</dcterms:created>
  <dcterms:modified xsi:type="dcterms:W3CDTF">2019-09-30T21:36:09Z</dcterms:modified>
</cp:coreProperties>
</file>