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kecode.microbit.org/_JpLEExA5dML0" TargetMode="External"/><Relationship Id="rId4" Type="http://schemas.openxmlformats.org/officeDocument/2006/relationships/hyperlink" Target="https://makecode.microbit.org/_Drf2D73jyFg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Morse Code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Jonathan Chua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675" y="231175"/>
            <a:ext cx="1725626" cy="17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morse code?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Morse code is a method of transmitting text information named after Samuel Morse.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23395"/>
          <a:stretch/>
        </p:blipFill>
        <p:spPr>
          <a:xfrm>
            <a:off x="4311600" y="445025"/>
            <a:ext cx="4832399" cy="477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00" y="2372651"/>
            <a:ext cx="1709549" cy="24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Teacher’s 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https://makecode.microbit.org/_JpLEExA5dML0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Students’ Code: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https://makecode.microbit.org/_Drf2D73jyFg8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Download and flash it on the Micro:Bit!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Button Control</a:t>
            </a:r>
            <a:br>
              <a:rPr lang="en-GB"/>
            </a:br>
            <a:r>
              <a:rPr lang="en-GB"/>
              <a:t>A: ●</a:t>
            </a:r>
            <a:br>
              <a:rPr lang="en-GB"/>
            </a:br>
            <a:r>
              <a:rPr lang="en-GB"/>
              <a:t>B: ‒</a:t>
            </a:r>
            <a:br>
              <a:rPr lang="en-GB"/>
            </a:br>
            <a:r>
              <a:rPr lang="en-GB"/>
              <a:t>A+B: // end of message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Flash the map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Using the micro:bit, use morse code to send over coordinates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prisoner has escaped from the prison at coordinates N6! He is sending his position so that he can hop on his escape car.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have intercepted his message to his abettor! Decipher the code to help the police apprehend him!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Bonus: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prisoner has changed his location! Catch him before he runs away!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5989" l="11244" r="11950" t="5804"/>
          <a:stretch/>
        </p:blipFill>
        <p:spPr>
          <a:xfrm>
            <a:off x="1405102" y="0"/>
            <a:ext cx="63338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students to change the radio channel. Create the Morse Code Sender as shown. Send message to their friends via the micro:bit.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else can the radio function be used for?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can be done to improve the Micro:Bit for Morse Code?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&amp; Receive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6" cy="414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Receive only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174" y="994475"/>
            <a:ext cx="3848378" cy="41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http://www.sparklebox.co.uk/previews/10401-10425/sb10417-coordinates-map.html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