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5"/>
  </p:sldMasterIdLst>
  <p:notesMasterIdLst>
    <p:notesMasterId r:id="rId7"/>
  </p:notesMasterIdLst>
  <p:sldIdLst>
    <p:sldId id="257" r:id="rId6"/>
  </p:sldIdLst>
  <p:sldSz cx="12192000" cy="25603200"/>
  <p:notesSz cx="7104063"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66" d="100"/>
          <a:sy n="66" d="100"/>
        </p:scale>
        <p:origin x="-858" y="2910"/>
      </p:cViewPr>
      <p:guideLst>
        <p:guide orient="horz" pos="806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notesMaster" Target="notesMasters/notes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ableStyles" Target="tableStyles.xml"/><Relationship Id="rId5" Type="http://schemas.openxmlformats.org/officeDocument/2006/relationships/slideMaster" Target="slideMasters/slideMaster1.xml"/><Relationship Id="rId10"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9202" cy="512304"/>
          </a:xfrm>
          <a:prstGeom prst="rect">
            <a:avLst/>
          </a:prstGeom>
        </p:spPr>
        <p:txBody>
          <a:bodyPr vert="horz" lIns="94796" tIns="47398" rIns="94796" bIns="47398" rtlCol="0"/>
          <a:lstStyle>
            <a:lvl1pPr algn="l">
              <a:defRPr sz="1200"/>
            </a:lvl1pPr>
          </a:lstStyle>
          <a:p>
            <a:endParaRPr lang="en-SG"/>
          </a:p>
        </p:txBody>
      </p:sp>
      <p:sp>
        <p:nvSpPr>
          <p:cNvPr id="3" name="Date Placeholder 2"/>
          <p:cNvSpPr>
            <a:spLocks noGrp="1"/>
          </p:cNvSpPr>
          <p:nvPr>
            <p:ph type="dt" idx="1"/>
          </p:nvPr>
        </p:nvSpPr>
        <p:spPr>
          <a:xfrm>
            <a:off x="4023203" y="0"/>
            <a:ext cx="3079202" cy="512304"/>
          </a:xfrm>
          <a:prstGeom prst="rect">
            <a:avLst/>
          </a:prstGeom>
        </p:spPr>
        <p:txBody>
          <a:bodyPr vert="horz" lIns="94796" tIns="47398" rIns="94796" bIns="47398" rtlCol="0"/>
          <a:lstStyle>
            <a:lvl1pPr algn="r">
              <a:defRPr sz="1200"/>
            </a:lvl1pPr>
          </a:lstStyle>
          <a:p>
            <a:fld id="{600100DE-7394-4A31-A2CC-EA53EA913D41}" type="datetimeFigureOut">
              <a:rPr lang="en-SG" smtClean="0"/>
              <a:t>17/12/2020</a:t>
            </a:fld>
            <a:endParaRPr lang="en-SG"/>
          </a:p>
        </p:txBody>
      </p:sp>
      <p:sp>
        <p:nvSpPr>
          <p:cNvPr id="4" name="Slide Image Placeholder 3"/>
          <p:cNvSpPr>
            <a:spLocks noGrp="1" noRot="1" noChangeAspect="1"/>
          </p:cNvSpPr>
          <p:nvPr>
            <p:ph type="sldImg" idx="2"/>
          </p:nvPr>
        </p:nvSpPr>
        <p:spPr>
          <a:xfrm>
            <a:off x="2728913" y="1279525"/>
            <a:ext cx="1646237" cy="3454400"/>
          </a:xfrm>
          <a:prstGeom prst="rect">
            <a:avLst/>
          </a:prstGeom>
          <a:noFill/>
          <a:ln w="12700">
            <a:solidFill>
              <a:prstClr val="black"/>
            </a:solidFill>
          </a:ln>
        </p:spPr>
        <p:txBody>
          <a:bodyPr vert="horz" lIns="94796" tIns="47398" rIns="94796" bIns="47398" rtlCol="0" anchor="ctr"/>
          <a:lstStyle/>
          <a:p>
            <a:endParaRPr lang="en-SG"/>
          </a:p>
        </p:txBody>
      </p:sp>
      <p:sp>
        <p:nvSpPr>
          <p:cNvPr id="5" name="Notes Placeholder 4"/>
          <p:cNvSpPr>
            <a:spLocks noGrp="1"/>
          </p:cNvSpPr>
          <p:nvPr>
            <p:ph type="body" sz="quarter" idx="3"/>
          </p:nvPr>
        </p:nvSpPr>
        <p:spPr>
          <a:xfrm>
            <a:off x="710075" y="4924989"/>
            <a:ext cx="5683914" cy="4029684"/>
          </a:xfrm>
          <a:prstGeom prst="rect">
            <a:avLst/>
          </a:prstGeom>
        </p:spPr>
        <p:txBody>
          <a:bodyPr vert="horz" lIns="94796" tIns="47398" rIns="94796" bIns="4739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9722309"/>
            <a:ext cx="3079202" cy="512304"/>
          </a:xfrm>
          <a:prstGeom prst="rect">
            <a:avLst/>
          </a:prstGeom>
        </p:spPr>
        <p:txBody>
          <a:bodyPr vert="horz" lIns="94796" tIns="47398" rIns="94796" bIns="47398" rtlCol="0" anchor="b"/>
          <a:lstStyle>
            <a:lvl1pPr algn="l">
              <a:defRPr sz="1200"/>
            </a:lvl1pPr>
          </a:lstStyle>
          <a:p>
            <a:endParaRPr lang="en-SG"/>
          </a:p>
        </p:txBody>
      </p:sp>
      <p:sp>
        <p:nvSpPr>
          <p:cNvPr id="7" name="Slide Number Placeholder 6"/>
          <p:cNvSpPr>
            <a:spLocks noGrp="1"/>
          </p:cNvSpPr>
          <p:nvPr>
            <p:ph type="sldNum" sz="quarter" idx="5"/>
          </p:nvPr>
        </p:nvSpPr>
        <p:spPr>
          <a:xfrm>
            <a:off x="4023203" y="9722309"/>
            <a:ext cx="3079202" cy="512304"/>
          </a:xfrm>
          <a:prstGeom prst="rect">
            <a:avLst/>
          </a:prstGeom>
        </p:spPr>
        <p:txBody>
          <a:bodyPr vert="horz" lIns="94796" tIns="47398" rIns="94796" bIns="47398" rtlCol="0" anchor="b"/>
          <a:lstStyle>
            <a:lvl1pPr algn="r">
              <a:defRPr sz="1200"/>
            </a:lvl1pPr>
          </a:lstStyle>
          <a:p>
            <a:fld id="{9703E15A-B21E-4787-B437-DA5946F1F945}" type="slidenum">
              <a:rPr lang="en-SG" smtClean="0"/>
              <a:t>‹#›</a:t>
            </a:fld>
            <a:endParaRPr lang="en-SG"/>
          </a:p>
        </p:txBody>
      </p:sp>
    </p:spTree>
    <p:extLst>
      <p:ext uri="{BB962C8B-B14F-4D97-AF65-F5344CB8AC3E}">
        <p14:creationId xmlns:p14="http://schemas.microsoft.com/office/powerpoint/2010/main" val="2641178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190155"/>
            <a:ext cx="10363200" cy="8913707"/>
          </a:xfrm>
        </p:spPr>
        <p:txBody>
          <a:bodyPr anchor="b"/>
          <a:lstStyle>
            <a:lvl1pPr algn="ctr">
              <a:defRPr sz="8000"/>
            </a:lvl1pPr>
          </a:lstStyle>
          <a:p>
            <a:r>
              <a:rPr lang="en-US"/>
              <a:t>Click to edit Master title style</a:t>
            </a:r>
            <a:endParaRPr lang="en-US" dirty="0"/>
          </a:p>
        </p:txBody>
      </p:sp>
      <p:sp>
        <p:nvSpPr>
          <p:cNvPr id="3" name="Subtitle 2"/>
          <p:cNvSpPr>
            <a:spLocks noGrp="1"/>
          </p:cNvSpPr>
          <p:nvPr>
            <p:ph type="subTitle" idx="1"/>
          </p:nvPr>
        </p:nvSpPr>
        <p:spPr>
          <a:xfrm>
            <a:off x="1524000" y="13447609"/>
            <a:ext cx="9144000" cy="6181511"/>
          </a:xfrm>
        </p:spPr>
        <p:txBody>
          <a:bodyPr/>
          <a:lstStyle>
            <a:lvl1pPr marL="0" indent="0" algn="ctr">
              <a:buNone/>
              <a:defRPr sz="3200"/>
            </a:lvl1pPr>
            <a:lvl2pPr marL="609615" indent="0" algn="ctr">
              <a:buNone/>
              <a:defRPr sz="2667"/>
            </a:lvl2pPr>
            <a:lvl3pPr marL="1219230" indent="0" algn="ctr">
              <a:buNone/>
              <a:defRPr sz="2400"/>
            </a:lvl3pPr>
            <a:lvl4pPr marL="1828844" indent="0" algn="ctr">
              <a:buNone/>
              <a:defRPr sz="2133"/>
            </a:lvl4pPr>
            <a:lvl5pPr marL="2438458" indent="0" algn="ctr">
              <a:buNone/>
              <a:defRPr sz="2133"/>
            </a:lvl5pPr>
            <a:lvl6pPr marL="3048073" indent="0" algn="ctr">
              <a:buNone/>
              <a:defRPr sz="2133"/>
            </a:lvl6pPr>
            <a:lvl7pPr marL="3657688" indent="0" algn="ctr">
              <a:buNone/>
              <a:defRPr sz="2133"/>
            </a:lvl7pPr>
            <a:lvl8pPr marL="4267302" indent="0" algn="ctr">
              <a:buNone/>
              <a:defRPr sz="2133"/>
            </a:lvl8pPr>
            <a:lvl9pPr marL="4876917" indent="0" algn="ctr">
              <a:buNone/>
              <a:defRPr sz="213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DD968C-18A9-4288-B339-3605DF27355E}" type="datetimeFigureOut">
              <a:rPr lang="en-SG" smtClean="0"/>
              <a:t>17/12/2020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00B83B9-2D15-4304-9807-B8B12B68E110}" type="slidenum">
              <a:rPr lang="en-SG" smtClean="0"/>
              <a:t>‹#›</a:t>
            </a:fld>
            <a:endParaRPr lang="en-SG"/>
          </a:p>
        </p:txBody>
      </p:sp>
    </p:spTree>
    <p:extLst>
      <p:ext uri="{BB962C8B-B14F-4D97-AF65-F5344CB8AC3E}">
        <p14:creationId xmlns:p14="http://schemas.microsoft.com/office/powerpoint/2010/main" val="3320397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DD968C-18A9-4288-B339-3605DF27355E}" type="datetimeFigureOut">
              <a:rPr lang="en-SG" smtClean="0"/>
              <a:t>17/12/2020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00B83B9-2D15-4304-9807-B8B12B68E110}" type="slidenum">
              <a:rPr lang="en-SG" smtClean="0"/>
              <a:t>‹#›</a:t>
            </a:fld>
            <a:endParaRPr lang="en-SG"/>
          </a:p>
        </p:txBody>
      </p:sp>
    </p:spTree>
    <p:extLst>
      <p:ext uri="{BB962C8B-B14F-4D97-AF65-F5344CB8AC3E}">
        <p14:creationId xmlns:p14="http://schemas.microsoft.com/office/powerpoint/2010/main" val="835266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1363134"/>
            <a:ext cx="2628900" cy="216975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1363134"/>
            <a:ext cx="7734300" cy="216975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DD968C-18A9-4288-B339-3605DF27355E}" type="datetimeFigureOut">
              <a:rPr lang="en-SG" smtClean="0"/>
              <a:t>17/12/2020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00B83B9-2D15-4304-9807-B8B12B68E110}" type="slidenum">
              <a:rPr lang="en-SG" smtClean="0"/>
              <a:t>‹#›</a:t>
            </a:fld>
            <a:endParaRPr lang="en-SG"/>
          </a:p>
        </p:txBody>
      </p:sp>
    </p:spTree>
    <p:extLst>
      <p:ext uri="{BB962C8B-B14F-4D97-AF65-F5344CB8AC3E}">
        <p14:creationId xmlns:p14="http://schemas.microsoft.com/office/powerpoint/2010/main" val="187527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DD968C-18A9-4288-B339-3605DF27355E}" type="datetimeFigureOut">
              <a:rPr lang="en-SG" smtClean="0"/>
              <a:t>17/12/2020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00B83B9-2D15-4304-9807-B8B12B68E110}" type="slidenum">
              <a:rPr lang="en-SG" smtClean="0"/>
              <a:t>‹#›</a:t>
            </a:fld>
            <a:endParaRPr lang="en-SG"/>
          </a:p>
        </p:txBody>
      </p:sp>
    </p:spTree>
    <p:extLst>
      <p:ext uri="{BB962C8B-B14F-4D97-AF65-F5344CB8AC3E}">
        <p14:creationId xmlns:p14="http://schemas.microsoft.com/office/powerpoint/2010/main" val="2680999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6383028"/>
            <a:ext cx="10515600" cy="10650218"/>
          </a:xfrm>
        </p:spPr>
        <p:txBody>
          <a:bodyPr anchor="b"/>
          <a:lstStyle>
            <a:lvl1pPr>
              <a:defRPr sz="8000"/>
            </a:lvl1pPr>
          </a:lstStyle>
          <a:p>
            <a:r>
              <a:rPr lang="en-US"/>
              <a:t>Click to edit Master title style</a:t>
            </a:r>
            <a:endParaRPr lang="en-US" dirty="0"/>
          </a:p>
        </p:txBody>
      </p:sp>
      <p:sp>
        <p:nvSpPr>
          <p:cNvPr id="3" name="Text Placeholder 2"/>
          <p:cNvSpPr>
            <a:spLocks noGrp="1"/>
          </p:cNvSpPr>
          <p:nvPr>
            <p:ph type="body" idx="1"/>
          </p:nvPr>
        </p:nvSpPr>
        <p:spPr>
          <a:xfrm>
            <a:off x="831851" y="17134002"/>
            <a:ext cx="10515600" cy="5600698"/>
          </a:xfrm>
        </p:spPr>
        <p:txBody>
          <a:bodyPr/>
          <a:lstStyle>
            <a:lvl1pPr marL="0" indent="0">
              <a:buNone/>
              <a:defRPr sz="3200">
                <a:solidFill>
                  <a:schemeClr val="tx1"/>
                </a:solidFill>
              </a:defRPr>
            </a:lvl1pPr>
            <a:lvl2pPr marL="609615" indent="0">
              <a:buNone/>
              <a:defRPr sz="2667">
                <a:solidFill>
                  <a:schemeClr val="tx1">
                    <a:tint val="75000"/>
                  </a:schemeClr>
                </a:solidFill>
              </a:defRPr>
            </a:lvl2pPr>
            <a:lvl3pPr marL="1219230" indent="0">
              <a:buNone/>
              <a:defRPr sz="2400">
                <a:solidFill>
                  <a:schemeClr val="tx1">
                    <a:tint val="75000"/>
                  </a:schemeClr>
                </a:solidFill>
              </a:defRPr>
            </a:lvl3pPr>
            <a:lvl4pPr marL="1828844" indent="0">
              <a:buNone/>
              <a:defRPr sz="2133">
                <a:solidFill>
                  <a:schemeClr val="tx1">
                    <a:tint val="75000"/>
                  </a:schemeClr>
                </a:solidFill>
              </a:defRPr>
            </a:lvl4pPr>
            <a:lvl5pPr marL="2438458" indent="0">
              <a:buNone/>
              <a:defRPr sz="2133">
                <a:solidFill>
                  <a:schemeClr val="tx1">
                    <a:tint val="75000"/>
                  </a:schemeClr>
                </a:solidFill>
              </a:defRPr>
            </a:lvl5pPr>
            <a:lvl6pPr marL="3048073" indent="0">
              <a:buNone/>
              <a:defRPr sz="2133">
                <a:solidFill>
                  <a:schemeClr val="tx1">
                    <a:tint val="75000"/>
                  </a:schemeClr>
                </a:solidFill>
              </a:defRPr>
            </a:lvl6pPr>
            <a:lvl7pPr marL="3657688" indent="0">
              <a:buNone/>
              <a:defRPr sz="2133">
                <a:solidFill>
                  <a:schemeClr val="tx1">
                    <a:tint val="75000"/>
                  </a:schemeClr>
                </a:solidFill>
              </a:defRPr>
            </a:lvl7pPr>
            <a:lvl8pPr marL="4267302" indent="0">
              <a:buNone/>
              <a:defRPr sz="2133">
                <a:solidFill>
                  <a:schemeClr val="tx1">
                    <a:tint val="75000"/>
                  </a:schemeClr>
                </a:solidFill>
              </a:defRPr>
            </a:lvl8pPr>
            <a:lvl9pPr marL="4876917" indent="0">
              <a:buNone/>
              <a:defRPr sz="21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DD968C-18A9-4288-B339-3605DF27355E}" type="datetimeFigureOut">
              <a:rPr lang="en-SG" smtClean="0"/>
              <a:t>17/12/2020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00B83B9-2D15-4304-9807-B8B12B68E110}" type="slidenum">
              <a:rPr lang="en-SG" smtClean="0"/>
              <a:t>‹#›</a:t>
            </a:fld>
            <a:endParaRPr lang="en-SG"/>
          </a:p>
        </p:txBody>
      </p:sp>
    </p:spTree>
    <p:extLst>
      <p:ext uri="{BB962C8B-B14F-4D97-AF65-F5344CB8AC3E}">
        <p14:creationId xmlns:p14="http://schemas.microsoft.com/office/powerpoint/2010/main" val="3963480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6815668"/>
            <a:ext cx="5181600" cy="162449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6815668"/>
            <a:ext cx="5181600" cy="162449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DD968C-18A9-4288-B339-3605DF27355E}" type="datetimeFigureOut">
              <a:rPr lang="en-SG" smtClean="0"/>
              <a:t>17/12/2020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600B83B9-2D15-4304-9807-B8B12B68E110}" type="slidenum">
              <a:rPr lang="en-SG" smtClean="0"/>
              <a:t>‹#›</a:t>
            </a:fld>
            <a:endParaRPr lang="en-SG"/>
          </a:p>
        </p:txBody>
      </p:sp>
    </p:spTree>
    <p:extLst>
      <p:ext uri="{BB962C8B-B14F-4D97-AF65-F5344CB8AC3E}">
        <p14:creationId xmlns:p14="http://schemas.microsoft.com/office/powerpoint/2010/main" val="1551978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1363140"/>
            <a:ext cx="10515600" cy="4948769"/>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91" y="6276342"/>
            <a:ext cx="5157787" cy="3075938"/>
          </a:xfrm>
        </p:spPr>
        <p:txBody>
          <a:bodyPr anchor="b"/>
          <a:lstStyle>
            <a:lvl1pPr marL="0" indent="0">
              <a:buNone/>
              <a:defRPr sz="3200" b="1"/>
            </a:lvl1pPr>
            <a:lvl2pPr marL="609615" indent="0">
              <a:buNone/>
              <a:defRPr sz="2667" b="1"/>
            </a:lvl2pPr>
            <a:lvl3pPr marL="1219230" indent="0">
              <a:buNone/>
              <a:defRPr sz="2400" b="1"/>
            </a:lvl3pPr>
            <a:lvl4pPr marL="1828844" indent="0">
              <a:buNone/>
              <a:defRPr sz="2133" b="1"/>
            </a:lvl4pPr>
            <a:lvl5pPr marL="2438458" indent="0">
              <a:buNone/>
              <a:defRPr sz="2133" b="1"/>
            </a:lvl5pPr>
            <a:lvl6pPr marL="3048073" indent="0">
              <a:buNone/>
              <a:defRPr sz="2133" b="1"/>
            </a:lvl6pPr>
            <a:lvl7pPr marL="3657688" indent="0">
              <a:buNone/>
              <a:defRPr sz="2133" b="1"/>
            </a:lvl7pPr>
            <a:lvl8pPr marL="4267302" indent="0">
              <a:buNone/>
              <a:defRPr sz="2133" b="1"/>
            </a:lvl8pPr>
            <a:lvl9pPr marL="4876917" indent="0">
              <a:buNone/>
              <a:defRPr sz="2133" b="1"/>
            </a:lvl9pPr>
          </a:lstStyle>
          <a:p>
            <a:pPr lvl="0"/>
            <a:r>
              <a:rPr lang="en-US"/>
              <a:t>Click to edit Master text styles</a:t>
            </a:r>
          </a:p>
        </p:txBody>
      </p:sp>
      <p:sp>
        <p:nvSpPr>
          <p:cNvPr id="4" name="Content Placeholder 3"/>
          <p:cNvSpPr>
            <a:spLocks noGrp="1"/>
          </p:cNvSpPr>
          <p:nvPr>
            <p:ph sz="half" idx="2"/>
          </p:nvPr>
        </p:nvSpPr>
        <p:spPr>
          <a:xfrm>
            <a:off x="839791" y="9352281"/>
            <a:ext cx="5157787" cy="137557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6276342"/>
            <a:ext cx="5183188" cy="3075938"/>
          </a:xfrm>
        </p:spPr>
        <p:txBody>
          <a:bodyPr anchor="b"/>
          <a:lstStyle>
            <a:lvl1pPr marL="0" indent="0">
              <a:buNone/>
              <a:defRPr sz="3200" b="1"/>
            </a:lvl1pPr>
            <a:lvl2pPr marL="609615" indent="0">
              <a:buNone/>
              <a:defRPr sz="2667" b="1"/>
            </a:lvl2pPr>
            <a:lvl3pPr marL="1219230" indent="0">
              <a:buNone/>
              <a:defRPr sz="2400" b="1"/>
            </a:lvl3pPr>
            <a:lvl4pPr marL="1828844" indent="0">
              <a:buNone/>
              <a:defRPr sz="2133" b="1"/>
            </a:lvl4pPr>
            <a:lvl5pPr marL="2438458" indent="0">
              <a:buNone/>
              <a:defRPr sz="2133" b="1"/>
            </a:lvl5pPr>
            <a:lvl6pPr marL="3048073" indent="0">
              <a:buNone/>
              <a:defRPr sz="2133" b="1"/>
            </a:lvl6pPr>
            <a:lvl7pPr marL="3657688" indent="0">
              <a:buNone/>
              <a:defRPr sz="2133" b="1"/>
            </a:lvl7pPr>
            <a:lvl8pPr marL="4267302" indent="0">
              <a:buNone/>
              <a:defRPr sz="2133" b="1"/>
            </a:lvl8pPr>
            <a:lvl9pPr marL="4876917"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72201" y="9352281"/>
            <a:ext cx="5183188" cy="137557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DD968C-18A9-4288-B339-3605DF27355E}" type="datetimeFigureOut">
              <a:rPr lang="en-SG" smtClean="0"/>
              <a:t>17/12/2020</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600B83B9-2D15-4304-9807-B8B12B68E110}" type="slidenum">
              <a:rPr lang="en-SG" smtClean="0"/>
              <a:t>‹#›</a:t>
            </a:fld>
            <a:endParaRPr lang="en-SG"/>
          </a:p>
        </p:txBody>
      </p:sp>
    </p:spTree>
    <p:extLst>
      <p:ext uri="{BB962C8B-B14F-4D97-AF65-F5344CB8AC3E}">
        <p14:creationId xmlns:p14="http://schemas.microsoft.com/office/powerpoint/2010/main" val="1028893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DD968C-18A9-4288-B339-3605DF27355E}" type="datetimeFigureOut">
              <a:rPr lang="en-SG" smtClean="0"/>
              <a:t>17/12/2020</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600B83B9-2D15-4304-9807-B8B12B68E110}" type="slidenum">
              <a:rPr lang="en-SG" smtClean="0"/>
              <a:t>‹#›</a:t>
            </a:fld>
            <a:endParaRPr lang="en-SG"/>
          </a:p>
        </p:txBody>
      </p:sp>
    </p:spTree>
    <p:extLst>
      <p:ext uri="{BB962C8B-B14F-4D97-AF65-F5344CB8AC3E}">
        <p14:creationId xmlns:p14="http://schemas.microsoft.com/office/powerpoint/2010/main" val="321933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DD968C-18A9-4288-B339-3605DF27355E}" type="datetimeFigureOut">
              <a:rPr lang="en-SG" smtClean="0"/>
              <a:t>17/12/2020</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600B83B9-2D15-4304-9807-B8B12B68E110}" type="slidenum">
              <a:rPr lang="en-SG" smtClean="0"/>
              <a:t>‹#›</a:t>
            </a:fld>
            <a:endParaRPr lang="en-SG"/>
          </a:p>
        </p:txBody>
      </p:sp>
    </p:spTree>
    <p:extLst>
      <p:ext uri="{BB962C8B-B14F-4D97-AF65-F5344CB8AC3E}">
        <p14:creationId xmlns:p14="http://schemas.microsoft.com/office/powerpoint/2010/main" val="3272447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1706880"/>
            <a:ext cx="3932237" cy="5974080"/>
          </a:xfrm>
        </p:spPr>
        <p:txBody>
          <a:bodyPr anchor="b"/>
          <a:lstStyle>
            <a:lvl1pPr>
              <a:defRPr sz="4268"/>
            </a:lvl1pPr>
          </a:lstStyle>
          <a:p>
            <a:r>
              <a:rPr lang="en-US"/>
              <a:t>Click to edit Master title style</a:t>
            </a:r>
            <a:endParaRPr lang="en-US" dirty="0"/>
          </a:p>
        </p:txBody>
      </p:sp>
      <p:sp>
        <p:nvSpPr>
          <p:cNvPr id="3" name="Content Placeholder 2"/>
          <p:cNvSpPr>
            <a:spLocks noGrp="1"/>
          </p:cNvSpPr>
          <p:nvPr>
            <p:ph idx="1"/>
          </p:nvPr>
        </p:nvSpPr>
        <p:spPr>
          <a:xfrm>
            <a:off x="5183188" y="3686393"/>
            <a:ext cx="6172200" cy="18194867"/>
          </a:xfrm>
        </p:spPr>
        <p:txBody>
          <a:bodyPr/>
          <a:lstStyle>
            <a:lvl1pPr>
              <a:defRPr sz="4268"/>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90" y="7680961"/>
            <a:ext cx="3932237" cy="14229929"/>
          </a:xfrm>
        </p:spPr>
        <p:txBody>
          <a:bodyPr/>
          <a:lstStyle>
            <a:lvl1pPr marL="0" indent="0">
              <a:buNone/>
              <a:defRPr sz="2133"/>
            </a:lvl1pPr>
            <a:lvl2pPr marL="609615" indent="0">
              <a:buNone/>
              <a:defRPr sz="1867"/>
            </a:lvl2pPr>
            <a:lvl3pPr marL="1219230" indent="0">
              <a:buNone/>
              <a:defRPr sz="1600"/>
            </a:lvl3pPr>
            <a:lvl4pPr marL="1828844" indent="0">
              <a:buNone/>
              <a:defRPr sz="1334"/>
            </a:lvl4pPr>
            <a:lvl5pPr marL="2438458" indent="0">
              <a:buNone/>
              <a:defRPr sz="1334"/>
            </a:lvl5pPr>
            <a:lvl6pPr marL="3048073" indent="0">
              <a:buNone/>
              <a:defRPr sz="1334"/>
            </a:lvl6pPr>
            <a:lvl7pPr marL="3657688" indent="0">
              <a:buNone/>
              <a:defRPr sz="1334"/>
            </a:lvl7pPr>
            <a:lvl8pPr marL="4267302" indent="0">
              <a:buNone/>
              <a:defRPr sz="1334"/>
            </a:lvl8pPr>
            <a:lvl9pPr marL="4876917" indent="0">
              <a:buNone/>
              <a:defRPr sz="1334"/>
            </a:lvl9pPr>
          </a:lstStyle>
          <a:p>
            <a:pPr lvl="0"/>
            <a:r>
              <a:rPr lang="en-US"/>
              <a:t>Click to edit Master text styles</a:t>
            </a:r>
          </a:p>
        </p:txBody>
      </p:sp>
      <p:sp>
        <p:nvSpPr>
          <p:cNvPr id="5" name="Date Placeholder 4"/>
          <p:cNvSpPr>
            <a:spLocks noGrp="1"/>
          </p:cNvSpPr>
          <p:nvPr>
            <p:ph type="dt" sz="half" idx="10"/>
          </p:nvPr>
        </p:nvSpPr>
        <p:spPr/>
        <p:txBody>
          <a:bodyPr/>
          <a:lstStyle/>
          <a:p>
            <a:fld id="{00DD968C-18A9-4288-B339-3605DF27355E}" type="datetimeFigureOut">
              <a:rPr lang="en-SG" smtClean="0"/>
              <a:t>17/12/2020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600B83B9-2D15-4304-9807-B8B12B68E110}" type="slidenum">
              <a:rPr lang="en-SG" smtClean="0"/>
              <a:t>‹#›</a:t>
            </a:fld>
            <a:endParaRPr lang="en-SG"/>
          </a:p>
        </p:txBody>
      </p:sp>
    </p:spTree>
    <p:extLst>
      <p:ext uri="{BB962C8B-B14F-4D97-AF65-F5344CB8AC3E}">
        <p14:creationId xmlns:p14="http://schemas.microsoft.com/office/powerpoint/2010/main" val="1386493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1706880"/>
            <a:ext cx="3932237" cy="5974080"/>
          </a:xfrm>
        </p:spPr>
        <p:txBody>
          <a:bodyPr anchor="b"/>
          <a:lstStyle>
            <a:lvl1pPr>
              <a:defRPr sz="4268"/>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3686393"/>
            <a:ext cx="6172200" cy="18194867"/>
          </a:xfrm>
        </p:spPr>
        <p:txBody>
          <a:bodyPr anchor="t"/>
          <a:lstStyle>
            <a:lvl1pPr marL="0" indent="0">
              <a:buNone/>
              <a:defRPr sz="4268"/>
            </a:lvl1pPr>
            <a:lvl2pPr marL="609615" indent="0">
              <a:buNone/>
              <a:defRPr sz="3733"/>
            </a:lvl2pPr>
            <a:lvl3pPr marL="1219230" indent="0">
              <a:buNone/>
              <a:defRPr sz="3200"/>
            </a:lvl3pPr>
            <a:lvl4pPr marL="1828844" indent="0">
              <a:buNone/>
              <a:defRPr sz="2667"/>
            </a:lvl4pPr>
            <a:lvl5pPr marL="2438458" indent="0">
              <a:buNone/>
              <a:defRPr sz="2667"/>
            </a:lvl5pPr>
            <a:lvl6pPr marL="3048073" indent="0">
              <a:buNone/>
              <a:defRPr sz="2667"/>
            </a:lvl6pPr>
            <a:lvl7pPr marL="3657688" indent="0">
              <a:buNone/>
              <a:defRPr sz="2667"/>
            </a:lvl7pPr>
            <a:lvl8pPr marL="4267302" indent="0">
              <a:buNone/>
              <a:defRPr sz="2667"/>
            </a:lvl8pPr>
            <a:lvl9pPr marL="4876917" indent="0">
              <a:buNone/>
              <a:defRPr sz="2667"/>
            </a:lvl9pPr>
          </a:lstStyle>
          <a:p>
            <a:r>
              <a:rPr lang="en-US"/>
              <a:t>Click icon to add picture</a:t>
            </a:r>
            <a:endParaRPr lang="en-US" dirty="0"/>
          </a:p>
        </p:txBody>
      </p:sp>
      <p:sp>
        <p:nvSpPr>
          <p:cNvPr id="4" name="Text Placeholder 3"/>
          <p:cNvSpPr>
            <a:spLocks noGrp="1"/>
          </p:cNvSpPr>
          <p:nvPr>
            <p:ph type="body" sz="half" idx="2"/>
          </p:nvPr>
        </p:nvSpPr>
        <p:spPr>
          <a:xfrm>
            <a:off x="839790" y="7680961"/>
            <a:ext cx="3932237" cy="14229929"/>
          </a:xfrm>
        </p:spPr>
        <p:txBody>
          <a:bodyPr/>
          <a:lstStyle>
            <a:lvl1pPr marL="0" indent="0">
              <a:buNone/>
              <a:defRPr sz="2133"/>
            </a:lvl1pPr>
            <a:lvl2pPr marL="609615" indent="0">
              <a:buNone/>
              <a:defRPr sz="1867"/>
            </a:lvl2pPr>
            <a:lvl3pPr marL="1219230" indent="0">
              <a:buNone/>
              <a:defRPr sz="1600"/>
            </a:lvl3pPr>
            <a:lvl4pPr marL="1828844" indent="0">
              <a:buNone/>
              <a:defRPr sz="1334"/>
            </a:lvl4pPr>
            <a:lvl5pPr marL="2438458" indent="0">
              <a:buNone/>
              <a:defRPr sz="1334"/>
            </a:lvl5pPr>
            <a:lvl6pPr marL="3048073" indent="0">
              <a:buNone/>
              <a:defRPr sz="1334"/>
            </a:lvl6pPr>
            <a:lvl7pPr marL="3657688" indent="0">
              <a:buNone/>
              <a:defRPr sz="1334"/>
            </a:lvl7pPr>
            <a:lvl8pPr marL="4267302" indent="0">
              <a:buNone/>
              <a:defRPr sz="1334"/>
            </a:lvl8pPr>
            <a:lvl9pPr marL="4876917" indent="0">
              <a:buNone/>
              <a:defRPr sz="1334"/>
            </a:lvl9pPr>
          </a:lstStyle>
          <a:p>
            <a:pPr lvl="0"/>
            <a:r>
              <a:rPr lang="en-US"/>
              <a:t>Click to edit Master text styles</a:t>
            </a:r>
          </a:p>
        </p:txBody>
      </p:sp>
      <p:sp>
        <p:nvSpPr>
          <p:cNvPr id="5" name="Date Placeholder 4"/>
          <p:cNvSpPr>
            <a:spLocks noGrp="1"/>
          </p:cNvSpPr>
          <p:nvPr>
            <p:ph type="dt" sz="half" idx="10"/>
          </p:nvPr>
        </p:nvSpPr>
        <p:spPr/>
        <p:txBody>
          <a:bodyPr/>
          <a:lstStyle/>
          <a:p>
            <a:fld id="{00DD968C-18A9-4288-B339-3605DF27355E}" type="datetimeFigureOut">
              <a:rPr lang="en-SG" smtClean="0"/>
              <a:t>17/12/2020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600B83B9-2D15-4304-9807-B8B12B68E110}" type="slidenum">
              <a:rPr lang="en-SG" smtClean="0"/>
              <a:t>‹#›</a:t>
            </a:fld>
            <a:endParaRPr lang="en-SG"/>
          </a:p>
        </p:txBody>
      </p:sp>
    </p:spTree>
    <p:extLst>
      <p:ext uri="{BB962C8B-B14F-4D97-AF65-F5344CB8AC3E}">
        <p14:creationId xmlns:p14="http://schemas.microsoft.com/office/powerpoint/2010/main" val="51124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363140"/>
            <a:ext cx="10515600" cy="494876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6815668"/>
            <a:ext cx="10515600" cy="1624499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23730380"/>
            <a:ext cx="2743200" cy="1363133"/>
          </a:xfrm>
          <a:prstGeom prst="rect">
            <a:avLst/>
          </a:prstGeom>
        </p:spPr>
        <p:txBody>
          <a:bodyPr vert="horz" lIns="91440" tIns="45720" rIns="91440" bIns="45720" rtlCol="0" anchor="ctr"/>
          <a:lstStyle>
            <a:lvl1pPr algn="l">
              <a:defRPr sz="1600">
                <a:solidFill>
                  <a:schemeClr val="tx1">
                    <a:tint val="75000"/>
                  </a:schemeClr>
                </a:solidFill>
              </a:defRPr>
            </a:lvl1pPr>
          </a:lstStyle>
          <a:p>
            <a:fld id="{00DD968C-18A9-4288-B339-3605DF27355E}" type="datetimeFigureOut">
              <a:rPr lang="en-SG" smtClean="0"/>
              <a:t>17/12/2020</a:t>
            </a:fld>
            <a:endParaRPr lang="en-SG"/>
          </a:p>
        </p:txBody>
      </p:sp>
      <p:sp>
        <p:nvSpPr>
          <p:cNvPr id="5" name="Footer Placeholder 4"/>
          <p:cNvSpPr>
            <a:spLocks noGrp="1"/>
          </p:cNvSpPr>
          <p:nvPr>
            <p:ph type="ftr" sz="quarter" idx="3"/>
          </p:nvPr>
        </p:nvSpPr>
        <p:spPr>
          <a:xfrm>
            <a:off x="4038600" y="23730380"/>
            <a:ext cx="4114800" cy="136313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610600" y="23730380"/>
            <a:ext cx="2743200" cy="1363133"/>
          </a:xfrm>
          <a:prstGeom prst="rect">
            <a:avLst/>
          </a:prstGeom>
        </p:spPr>
        <p:txBody>
          <a:bodyPr vert="horz" lIns="91440" tIns="45720" rIns="91440" bIns="45720" rtlCol="0" anchor="ctr"/>
          <a:lstStyle>
            <a:lvl1pPr algn="r">
              <a:defRPr sz="1600">
                <a:solidFill>
                  <a:schemeClr val="tx1">
                    <a:tint val="75000"/>
                  </a:schemeClr>
                </a:solidFill>
              </a:defRPr>
            </a:lvl1pPr>
          </a:lstStyle>
          <a:p>
            <a:fld id="{600B83B9-2D15-4304-9807-B8B12B68E110}" type="slidenum">
              <a:rPr lang="en-SG" smtClean="0"/>
              <a:t>‹#›</a:t>
            </a:fld>
            <a:endParaRPr lang="en-SG"/>
          </a:p>
        </p:txBody>
      </p:sp>
    </p:spTree>
    <p:extLst>
      <p:ext uri="{BB962C8B-B14F-4D97-AF65-F5344CB8AC3E}">
        <p14:creationId xmlns:p14="http://schemas.microsoft.com/office/powerpoint/2010/main" val="580024456"/>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121923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807" indent="-304807" algn="l" defTabSz="1219230" rtl="0" eaLnBrk="1" latinLnBrk="0" hangingPunct="1">
        <a:lnSpc>
          <a:spcPct val="90000"/>
        </a:lnSpc>
        <a:spcBef>
          <a:spcPts val="1334"/>
        </a:spcBef>
        <a:buFont typeface="Arial" panose="020B0604020202020204" pitchFamily="34" charset="0"/>
        <a:buChar char="•"/>
        <a:defRPr sz="3733" kern="1200">
          <a:solidFill>
            <a:schemeClr val="tx1"/>
          </a:solidFill>
          <a:latin typeface="+mn-lt"/>
          <a:ea typeface="+mn-ea"/>
          <a:cs typeface="+mn-cs"/>
        </a:defRPr>
      </a:lvl1pPr>
      <a:lvl2pPr marL="914422" indent="-304807" algn="l" defTabSz="121923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4037" indent="-304807" algn="l" defTabSz="121923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651" indent="-304807" algn="l" defTabSz="121923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265" indent="-304807" algn="l" defTabSz="121923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880" indent="-304807" algn="l" defTabSz="121923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495" indent="-304807" algn="l" defTabSz="121923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2110" indent="-304807" algn="l" defTabSz="121923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724" indent="-304807" algn="l" defTabSz="121923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230" rtl="0" eaLnBrk="1" latinLnBrk="0" hangingPunct="1">
        <a:defRPr sz="2400" kern="1200">
          <a:solidFill>
            <a:schemeClr val="tx1"/>
          </a:solidFill>
          <a:latin typeface="+mn-lt"/>
          <a:ea typeface="+mn-ea"/>
          <a:cs typeface="+mn-cs"/>
        </a:defRPr>
      </a:lvl1pPr>
      <a:lvl2pPr marL="609615" algn="l" defTabSz="1219230" rtl="0" eaLnBrk="1" latinLnBrk="0" hangingPunct="1">
        <a:defRPr sz="2400" kern="1200">
          <a:solidFill>
            <a:schemeClr val="tx1"/>
          </a:solidFill>
          <a:latin typeface="+mn-lt"/>
          <a:ea typeface="+mn-ea"/>
          <a:cs typeface="+mn-cs"/>
        </a:defRPr>
      </a:lvl2pPr>
      <a:lvl3pPr marL="1219230" algn="l" defTabSz="1219230" rtl="0" eaLnBrk="1" latinLnBrk="0" hangingPunct="1">
        <a:defRPr sz="2400" kern="1200">
          <a:solidFill>
            <a:schemeClr val="tx1"/>
          </a:solidFill>
          <a:latin typeface="+mn-lt"/>
          <a:ea typeface="+mn-ea"/>
          <a:cs typeface="+mn-cs"/>
        </a:defRPr>
      </a:lvl3pPr>
      <a:lvl4pPr marL="1828844" algn="l" defTabSz="1219230" rtl="0" eaLnBrk="1" latinLnBrk="0" hangingPunct="1">
        <a:defRPr sz="2400" kern="1200">
          <a:solidFill>
            <a:schemeClr val="tx1"/>
          </a:solidFill>
          <a:latin typeface="+mn-lt"/>
          <a:ea typeface="+mn-ea"/>
          <a:cs typeface="+mn-cs"/>
        </a:defRPr>
      </a:lvl4pPr>
      <a:lvl5pPr marL="2438458" algn="l" defTabSz="1219230" rtl="0" eaLnBrk="1" latinLnBrk="0" hangingPunct="1">
        <a:defRPr sz="2400" kern="1200">
          <a:solidFill>
            <a:schemeClr val="tx1"/>
          </a:solidFill>
          <a:latin typeface="+mn-lt"/>
          <a:ea typeface="+mn-ea"/>
          <a:cs typeface="+mn-cs"/>
        </a:defRPr>
      </a:lvl5pPr>
      <a:lvl6pPr marL="3048073" algn="l" defTabSz="1219230" rtl="0" eaLnBrk="1" latinLnBrk="0" hangingPunct="1">
        <a:defRPr sz="2400" kern="1200">
          <a:solidFill>
            <a:schemeClr val="tx1"/>
          </a:solidFill>
          <a:latin typeface="+mn-lt"/>
          <a:ea typeface="+mn-ea"/>
          <a:cs typeface="+mn-cs"/>
        </a:defRPr>
      </a:lvl6pPr>
      <a:lvl7pPr marL="3657688" algn="l" defTabSz="1219230" rtl="0" eaLnBrk="1" latinLnBrk="0" hangingPunct="1">
        <a:defRPr sz="2400" kern="1200">
          <a:solidFill>
            <a:schemeClr val="tx1"/>
          </a:solidFill>
          <a:latin typeface="+mn-lt"/>
          <a:ea typeface="+mn-ea"/>
          <a:cs typeface="+mn-cs"/>
        </a:defRPr>
      </a:lvl7pPr>
      <a:lvl8pPr marL="4267302" algn="l" defTabSz="1219230" rtl="0" eaLnBrk="1" latinLnBrk="0" hangingPunct="1">
        <a:defRPr sz="2400" kern="1200">
          <a:solidFill>
            <a:schemeClr val="tx1"/>
          </a:solidFill>
          <a:latin typeface="+mn-lt"/>
          <a:ea typeface="+mn-ea"/>
          <a:cs typeface="+mn-cs"/>
        </a:defRPr>
      </a:lvl8pPr>
      <a:lvl9pPr marL="4876917" algn="l" defTabSz="121923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gobusiness.gov.sg/licences" TargetMode="External"/><Relationship Id="rId2" Type="http://schemas.openxmlformats.org/officeDocument/2006/relationships/hyperlink" Target="https://go.gov.sg/notify-acd" TargetMode="External"/><Relationship Id="rId1" Type="http://schemas.openxmlformats.org/officeDocument/2006/relationships/slideLayout" Target="../slideLayouts/slideLayout7.xml"/><Relationship Id="rId4" Type="http://schemas.openxmlformats.org/officeDocument/2006/relationships/image" Target="../media/image1.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919253895"/>
              </p:ext>
            </p:extLst>
          </p:nvPr>
        </p:nvGraphicFramePr>
        <p:xfrm>
          <a:off x="229353" y="474781"/>
          <a:ext cx="11733306" cy="24943373"/>
        </p:xfrm>
        <a:graphic>
          <a:graphicData uri="http://schemas.openxmlformats.org/drawingml/2006/table">
            <a:tbl>
              <a:tblPr firstRow="1" bandRow="1"/>
              <a:tblGrid>
                <a:gridCol w="634486">
                  <a:extLst>
                    <a:ext uri="{9D8B030D-6E8A-4147-A177-3AD203B41FA5}">
                      <a16:colId xmlns:a16="http://schemas.microsoft.com/office/drawing/2014/main" xmlns="" val="2075240424"/>
                    </a:ext>
                  </a:extLst>
                </a:gridCol>
                <a:gridCol w="4399472">
                  <a:extLst>
                    <a:ext uri="{9D8B030D-6E8A-4147-A177-3AD203B41FA5}">
                      <a16:colId xmlns:a16="http://schemas.microsoft.com/office/drawing/2014/main" xmlns="" val="1645367786"/>
                    </a:ext>
                  </a:extLst>
                </a:gridCol>
                <a:gridCol w="3830128">
                  <a:extLst>
                    <a:ext uri="{9D8B030D-6E8A-4147-A177-3AD203B41FA5}">
                      <a16:colId xmlns:a16="http://schemas.microsoft.com/office/drawing/2014/main" xmlns="" val="1011061901"/>
                    </a:ext>
                  </a:extLst>
                </a:gridCol>
                <a:gridCol w="2869220">
                  <a:extLst>
                    <a:ext uri="{9D8B030D-6E8A-4147-A177-3AD203B41FA5}">
                      <a16:colId xmlns:a16="http://schemas.microsoft.com/office/drawing/2014/main" xmlns="" val="1135896582"/>
                    </a:ext>
                  </a:extLst>
                </a:gridCol>
              </a:tblGrid>
              <a:tr h="393500">
                <a:tc>
                  <a:txBody>
                    <a:bodyPr/>
                    <a:lstStyle>
                      <a:lvl1pPr marL="0" algn="l" defTabSz="1219170" rtl="0" eaLnBrk="1" latinLnBrk="0" hangingPunct="1">
                        <a:defRPr sz="2400" b="1" kern="1200">
                          <a:solidFill>
                            <a:schemeClr val="lt1"/>
                          </a:solidFill>
                          <a:latin typeface="Corbel"/>
                        </a:defRPr>
                      </a:lvl1pPr>
                      <a:lvl2pPr marL="609585" algn="l" defTabSz="1219170" rtl="0" eaLnBrk="1" latinLnBrk="0" hangingPunct="1">
                        <a:defRPr sz="2400" b="1" kern="1200">
                          <a:solidFill>
                            <a:schemeClr val="lt1"/>
                          </a:solidFill>
                          <a:latin typeface="Corbel"/>
                        </a:defRPr>
                      </a:lvl2pPr>
                      <a:lvl3pPr marL="1219170" algn="l" defTabSz="1219170" rtl="0" eaLnBrk="1" latinLnBrk="0" hangingPunct="1">
                        <a:defRPr sz="2400" b="1" kern="1200">
                          <a:solidFill>
                            <a:schemeClr val="lt1"/>
                          </a:solidFill>
                          <a:latin typeface="Corbel"/>
                        </a:defRPr>
                      </a:lvl3pPr>
                      <a:lvl4pPr marL="1828754" algn="l" defTabSz="1219170" rtl="0" eaLnBrk="1" latinLnBrk="0" hangingPunct="1">
                        <a:defRPr sz="2400" b="1" kern="1200">
                          <a:solidFill>
                            <a:schemeClr val="lt1"/>
                          </a:solidFill>
                          <a:latin typeface="Corbel"/>
                        </a:defRPr>
                      </a:lvl4pPr>
                      <a:lvl5pPr marL="2438339" algn="l" defTabSz="1219170" rtl="0" eaLnBrk="1" latinLnBrk="0" hangingPunct="1">
                        <a:defRPr sz="2400" b="1" kern="1200">
                          <a:solidFill>
                            <a:schemeClr val="lt1"/>
                          </a:solidFill>
                          <a:latin typeface="Corbel"/>
                        </a:defRPr>
                      </a:lvl5pPr>
                      <a:lvl6pPr marL="3047924" algn="l" defTabSz="1219170" rtl="0" eaLnBrk="1" latinLnBrk="0" hangingPunct="1">
                        <a:defRPr sz="2400" b="1" kern="1200">
                          <a:solidFill>
                            <a:schemeClr val="lt1"/>
                          </a:solidFill>
                          <a:latin typeface="Corbel"/>
                        </a:defRPr>
                      </a:lvl6pPr>
                      <a:lvl7pPr marL="3657509" algn="l" defTabSz="1219170" rtl="0" eaLnBrk="1" latinLnBrk="0" hangingPunct="1">
                        <a:defRPr sz="2400" b="1" kern="1200">
                          <a:solidFill>
                            <a:schemeClr val="lt1"/>
                          </a:solidFill>
                          <a:latin typeface="Corbel"/>
                        </a:defRPr>
                      </a:lvl7pPr>
                      <a:lvl8pPr marL="4267093" algn="l" defTabSz="1219170" rtl="0" eaLnBrk="1" latinLnBrk="0" hangingPunct="1">
                        <a:defRPr sz="2400" b="1" kern="1200">
                          <a:solidFill>
                            <a:schemeClr val="lt1"/>
                          </a:solidFill>
                          <a:latin typeface="Corbel"/>
                        </a:defRPr>
                      </a:lvl8pPr>
                      <a:lvl9pPr marL="4876678" algn="l" defTabSz="1219170" rtl="0" eaLnBrk="1" latinLnBrk="0" hangingPunct="1">
                        <a:defRPr sz="2400" b="1" kern="1200">
                          <a:solidFill>
                            <a:schemeClr val="lt1"/>
                          </a:solidFill>
                          <a:latin typeface="Corbel"/>
                        </a:defRPr>
                      </a:lvl9pPr>
                    </a:lstStyle>
                    <a:p>
                      <a:r>
                        <a:rPr lang="en-US" sz="2000" dirty="0"/>
                        <a:t>S/N</a:t>
                      </a:r>
                      <a:endParaRPr lang="en-SG" sz="20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AC956E"/>
                    </a:solidFill>
                  </a:tcPr>
                </a:tc>
                <a:tc>
                  <a:txBody>
                    <a:bodyPr/>
                    <a:lstStyle>
                      <a:lvl1pPr marL="0" algn="l" defTabSz="1219170" rtl="0" eaLnBrk="1" latinLnBrk="0" hangingPunct="1">
                        <a:defRPr sz="2400" b="1" kern="1200">
                          <a:solidFill>
                            <a:schemeClr val="lt1"/>
                          </a:solidFill>
                          <a:latin typeface="Corbel"/>
                        </a:defRPr>
                      </a:lvl1pPr>
                      <a:lvl2pPr marL="609585" algn="l" defTabSz="1219170" rtl="0" eaLnBrk="1" latinLnBrk="0" hangingPunct="1">
                        <a:defRPr sz="2400" b="1" kern="1200">
                          <a:solidFill>
                            <a:schemeClr val="lt1"/>
                          </a:solidFill>
                          <a:latin typeface="Corbel"/>
                        </a:defRPr>
                      </a:lvl2pPr>
                      <a:lvl3pPr marL="1219170" algn="l" defTabSz="1219170" rtl="0" eaLnBrk="1" latinLnBrk="0" hangingPunct="1">
                        <a:defRPr sz="2400" b="1" kern="1200">
                          <a:solidFill>
                            <a:schemeClr val="lt1"/>
                          </a:solidFill>
                          <a:latin typeface="Corbel"/>
                        </a:defRPr>
                      </a:lvl3pPr>
                      <a:lvl4pPr marL="1828754" algn="l" defTabSz="1219170" rtl="0" eaLnBrk="1" latinLnBrk="0" hangingPunct="1">
                        <a:defRPr sz="2400" b="1" kern="1200">
                          <a:solidFill>
                            <a:schemeClr val="lt1"/>
                          </a:solidFill>
                          <a:latin typeface="Corbel"/>
                        </a:defRPr>
                      </a:lvl4pPr>
                      <a:lvl5pPr marL="2438339" algn="l" defTabSz="1219170" rtl="0" eaLnBrk="1" latinLnBrk="0" hangingPunct="1">
                        <a:defRPr sz="2400" b="1" kern="1200">
                          <a:solidFill>
                            <a:schemeClr val="lt1"/>
                          </a:solidFill>
                          <a:latin typeface="Corbel"/>
                        </a:defRPr>
                      </a:lvl5pPr>
                      <a:lvl6pPr marL="3047924" algn="l" defTabSz="1219170" rtl="0" eaLnBrk="1" latinLnBrk="0" hangingPunct="1">
                        <a:defRPr sz="2400" b="1" kern="1200">
                          <a:solidFill>
                            <a:schemeClr val="lt1"/>
                          </a:solidFill>
                          <a:latin typeface="Corbel"/>
                        </a:defRPr>
                      </a:lvl6pPr>
                      <a:lvl7pPr marL="3657509" algn="l" defTabSz="1219170" rtl="0" eaLnBrk="1" latinLnBrk="0" hangingPunct="1">
                        <a:defRPr sz="2400" b="1" kern="1200">
                          <a:solidFill>
                            <a:schemeClr val="lt1"/>
                          </a:solidFill>
                          <a:latin typeface="Corbel"/>
                        </a:defRPr>
                      </a:lvl7pPr>
                      <a:lvl8pPr marL="4267093" algn="l" defTabSz="1219170" rtl="0" eaLnBrk="1" latinLnBrk="0" hangingPunct="1">
                        <a:defRPr sz="2400" b="1" kern="1200">
                          <a:solidFill>
                            <a:schemeClr val="lt1"/>
                          </a:solidFill>
                          <a:latin typeface="Corbel"/>
                        </a:defRPr>
                      </a:lvl8pPr>
                      <a:lvl9pPr marL="4876678" algn="l" defTabSz="1219170" rtl="0" eaLnBrk="1" latinLnBrk="0" hangingPunct="1">
                        <a:defRPr sz="2400" b="1" kern="1200">
                          <a:solidFill>
                            <a:schemeClr val="lt1"/>
                          </a:solidFill>
                          <a:latin typeface="Corbel"/>
                        </a:defRPr>
                      </a:lvl9pPr>
                    </a:lstStyle>
                    <a:p>
                      <a:r>
                        <a:rPr lang="en-US" sz="2000" dirty="0"/>
                        <a:t>Type of Amendment</a:t>
                      </a: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AC956E"/>
                    </a:solidFill>
                  </a:tcPr>
                </a:tc>
                <a:tc>
                  <a:txBody>
                    <a:bodyPr/>
                    <a:lstStyle>
                      <a:lvl1pPr marL="0" algn="l" defTabSz="1219170" rtl="0" eaLnBrk="1" latinLnBrk="0" hangingPunct="1">
                        <a:defRPr sz="2400" b="1" kern="1200">
                          <a:solidFill>
                            <a:schemeClr val="lt1"/>
                          </a:solidFill>
                          <a:latin typeface="Corbel"/>
                        </a:defRPr>
                      </a:lvl1pPr>
                      <a:lvl2pPr marL="609585" algn="l" defTabSz="1219170" rtl="0" eaLnBrk="1" latinLnBrk="0" hangingPunct="1">
                        <a:defRPr sz="2400" b="1" kern="1200">
                          <a:solidFill>
                            <a:schemeClr val="lt1"/>
                          </a:solidFill>
                          <a:latin typeface="Corbel"/>
                        </a:defRPr>
                      </a:lvl2pPr>
                      <a:lvl3pPr marL="1219170" algn="l" defTabSz="1219170" rtl="0" eaLnBrk="1" latinLnBrk="0" hangingPunct="1">
                        <a:defRPr sz="2400" b="1" kern="1200">
                          <a:solidFill>
                            <a:schemeClr val="lt1"/>
                          </a:solidFill>
                          <a:latin typeface="Corbel"/>
                        </a:defRPr>
                      </a:lvl3pPr>
                      <a:lvl4pPr marL="1828754" algn="l" defTabSz="1219170" rtl="0" eaLnBrk="1" latinLnBrk="0" hangingPunct="1">
                        <a:defRPr sz="2400" b="1" kern="1200">
                          <a:solidFill>
                            <a:schemeClr val="lt1"/>
                          </a:solidFill>
                          <a:latin typeface="Corbel"/>
                        </a:defRPr>
                      </a:lvl4pPr>
                      <a:lvl5pPr marL="2438339" algn="l" defTabSz="1219170" rtl="0" eaLnBrk="1" latinLnBrk="0" hangingPunct="1">
                        <a:defRPr sz="2400" b="1" kern="1200">
                          <a:solidFill>
                            <a:schemeClr val="lt1"/>
                          </a:solidFill>
                          <a:latin typeface="Corbel"/>
                        </a:defRPr>
                      </a:lvl5pPr>
                      <a:lvl6pPr marL="3047924" algn="l" defTabSz="1219170" rtl="0" eaLnBrk="1" latinLnBrk="0" hangingPunct="1">
                        <a:defRPr sz="2400" b="1" kern="1200">
                          <a:solidFill>
                            <a:schemeClr val="lt1"/>
                          </a:solidFill>
                          <a:latin typeface="Corbel"/>
                        </a:defRPr>
                      </a:lvl6pPr>
                      <a:lvl7pPr marL="3657509" algn="l" defTabSz="1219170" rtl="0" eaLnBrk="1" latinLnBrk="0" hangingPunct="1">
                        <a:defRPr sz="2400" b="1" kern="1200">
                          <a:solidFill>
                            <a:schemeClr val="lt1"/>
                          </a:solidFill>
                          <a:latin typeface="Corbel"/>
                        </a:defRPr>
                      </a:lvl7pPr>
                      <a:lvl8pPr marL="4267093" algn="l" defTabSz="1219170" rtl="0" eaLnBrk="1" latinLnBrk="0" hangingPunct="1">
                        <a:defRPr sz="2400" b="1" kern="1200">
                          <a:solidFill>
                            <a:schemeClr val="lt1"/>
                          </a:solidFill>
                          <a:latin typeface="Corbel"/>
                        </a:defRPr>
                      </a:lvl8pPr>
                      <a:lvl9pPr marL="4876678" algn="l" defTabSz="1219170" rtl="0" eaLnBrk="1" latinLnBrk="0" hangingPunct="1">
                        <a:defRPr sz="2400" b="1" kern="1200">
                          <a:solidFill>
                            <a:schemeClr val="lt1"/>
                          </a:solidFill>
                          <a:latin typeface="Corbel"/>
                        </a:defRPr>
                      </a:lvl9pPr>
                    </a:lstStyle>
                    <a:p>
                      <a:r>
                        <a:rPr lang="en-US" sz="2000" dirty="0"/>
                        <a:t>Process</a:t>
                      </a: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AC956E"/>
                    </a:solidFill>
                  </a:tcPr>
                </a:tc>
                <a:tc>
                  <a:txBody>
                    <a:bodyPr/>
                    <a:lstStyle>
                      <a:lvl1pPr marL="0" algn="l" defTabSz="1219170" rtl="0" eaLnBrk="1" latinLnBrk="0" hangingPunct="1">
                        <a:defRPr sz="2400" b="1" kern="1200">
                          <a:solidFill>
                            <a:schemeClr val="lt1"/>
                          </a:solidFill>
                          <a:latin typeface="Corbel"/>
                        </a:defRPr>
                      </a:lvl1pPr>
                      <a:lvl2pPr marL="609585" algn="l" defTabSz="1219170" rtl="0" eaLnBrk="1" latinLnBrk="0" hangingPunct="1">
                        <a:defRPr sz="2400" b="1" kern="1200">
                          <a:solidFill>
                            <a:schemeClr val="lt1"/>
                          </a:solidFill>
                          <a:latin typeface="Corbel"/>
                        </a:defRPr>
                      </a:lvl2pPr>
                      <a:lvl3pPr marL="1219170" algn="l" defTabSz="1219170" rtl="0" eaLnBrk="1" latinLnBrk="0" hangingPunct="1">
                        <a:defRPr sz="2400" b="1" kern="1200">
                          <a:solidFill>
                            <a:schemeClr val="lt1"/>
                          </a:solidFill>
                          <a:latin typeface="Corbel"/>
                        </a:defRPr>
                      </a:lvl3pPr>
                      <a:lvl4pPr marL="1828754" algn="l" defTabSz="1219170" rtl="0" eaLnBrk="1" latinLnBrk="0" hangingPunct="1">
                        <a:defRPr sz="2400" b="1" kern="1200">
                          <a:solidFill>
                            <a:schemeClr val="lt1"/>
                          </a:solidFill>
                          <a:latin typeface="Corbel"/>
                        </a:defRPr>
                      </a:lvl4pPr>
                      <a:lvl5pPr marL="2438339" algn="l" defTabSz="1219170" rtl="0" eaLnBrk="1" latinLnBrk="0" hangingPunct="1">
                        <a:defRPr sz="2400" b="1" kern="1200">
                          <a:solidFill>
                            <a:schemeClr val="lt1"/>
                          </a:solidFill>
                          <a:latin typeface="Corbel"/>
                        </a:defRPr>
                      </a:lvl5pPr>
                      <a:lvl6pPr marL="3047924" algn="l" defTabSz="1219170" rtl="0" eaLnBrk="1" latinLnBrk="0" hangingPunct="1">
                        <a:defRPr sz="2400" b="1" kern="1200">
                          <a:solidFill>
                            <a:schemeClr val="lt1"/>
                          </a:solidFill>
                          <a:latin typeface="Corbel"/>
                        </a:defRPr>
                      </a:lvl6pPr>
                      <a:lvl7pPr marL="3657509" algn="l" defTabSz="1219170" rtl="0" eaLnBrk="1" latinLnBrk="0" hangingPunct="1">
                        <a:defRPr sz="2400" b="1" kern="1200">
                          <a:solidFill>
                            <a:schemeClr val="lt1"/>
                          </a:solidFill>
                          <a:latin typeface="Corbel"/>
                        </a:defRPr>
                      </a:lvl7pPr>
                      <a:lvl8pPr marL="4267093" algn="l" defTabSz="1219170" rtl="0" eaLnBrk="1" latinLnBrk="0" hangingPunct="1">
                        <a:defRPr sz="2400" b="1" kern="1200">
                          <a:solidFill>
                            <a:schemeClr val="lt1"/>
                          </a:solidFill>
                          <a:latin typeface="Corbel"/>
                        </a:defRPr>
                      </a:lvl8pPr>
                      <a:lvl9pPr marL="4876678" algn="l" defTabSz="1219170" rtl="0" eaLnBrk="1" latinLnBrk="0" hangingPunct="1">
                        <a:defRPr sz="2400" b="1" kern="1200">
                          <a:solidFill>
                            <a:schemeClr val="lt1"/>
                          </a:solidFill>
                          <a:latin typeface="Corbel"/>
                        </a:defRPr>
                      </a:lvl9pPr>
                    </a:lstStyle>
                    <a:p>
                      <a:r>
                        <a:rPr lang="en-US" sz="2000" dirty="0"/>
                        <a:t>Fees Payable?</a:t>
                      </a: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AC956E"/>
                    </a:solidFill>
                  </a:tcPr>
                </a:tc>
                <a:extLst>
                  <a:ext uri="{0D108BD9-81ED-4DB2-BD59-A6C34878D82A}">
                    <a16:rowId xmlns:a16="http://schemas.microsoft.com/office/drawing/2014/main" xmlns="" val="1175469332"/>
                  </a:ext>
                </a:extLst>
              </a:tr>
              <a:tr h="6479343">
                <a:tc>
                  <a:txBody>
                    <a:bodyPr/>
                    <a:lstStyle>
                      <a:lvl1pPr marL="0" algn="l" defTabSz="1219170" rtl="0" eaLnBrk="1" latinLnBrk="0" hangingPunct="1">
                        <a:defRPr sz="2400" kern="1200">
                          <a:solidFill>
                            <a:schemeClr val="dk1"/>
                          </a:solidFill>
                          <a:latin typeface="Corbel"/>
                        </a:defRPr>
                      </a:lvl1pPr>
                      <a:lvl2pPr marL="609585" algn="l" defTabSz="1219170" rtl="0" eaLnBrk="1" latinLnBrk="0" hangingPunct="1">
                        <a:defRPr sz="2400" kern="1200">
                          <a:solidFill>
                            <a:schemeClr val="dk1"/>
                          </a:solidFill>
                          <a:latin typeface="Corbel"/>
                        </a:defRPr>
                      </a:lvl2pPr>
                      <a:lvl3pPr marL="1219170" algn="l" defTabSz="1219170" rtl="0" eaLnBrk="1" latinLnBrk="0" hangingPunct="1">
                        <a:defRPr sz="2400" kern="1200">
                          <a:solidFill>
                            <a:schemeClr val="dk1"/>
                          </a:solidFill>
                          <a:latin typeface="Corbel"/>
                        </a:defRPr>
                      </a:lvl3pPr>
                      <a:lvl4pPr marL="1828754" algn="l" defTabSz="1219170" rtl="0" eaLnBrk="1" latinLnBrk="0" hangingPunct="1">
                        <a:defRPr sz="2400" kern="1200">
                          <a:solidFill>
                            <a:schemeClr val="dk1"/>
                          </a:solidFill>
                          <a:latin typeface="Corbel"/>
                        </a:defRPr>
                      </a:lvl4pPr>
                      <a:lvl5pPr marL="2438339" algn="l" defTabSz="1219170" rtl="0" eaLnBrk="1" latinLnBrk="0" hangingPunct="1">
                        <a:defRPr sz="2400" kern="1200">
                          <a:solidFill>
                            <a:schemeClr val="dk1"/>
                          </a:solidFill>
                          <a:latin typeface="Corbel"/>
                        </a:defRPr>
                      </a:lvl5pPr>
                      <a:lvl6pPr marL="3047924" algn="l" defTabSz="1219170" rtl="0" eaLnBrk="1" latinLnBrk="0" hangingPunct="1">
                        <a:defRPr sz="2400" kern="1200">
                          <a:solidFill>
                            <a:schemeClr val="dk1"/>
                          </a:solidFill>
                          <a:latin typeface="Corbel"/>
                        </a:defRPr>
                      </a:lvl6pPr>
                      <a:lvl7pPr marL="3657509" algn="l" defTabSz="1219170" rtl="0" eaLnBrk="1" latinLnBrk="0" hangingPunct="1">
                        <a:defRPr sz="2400" kern="1200">
                          <a:solidFill>
                            <a:schemeClr val="dk1"/>
                          </a:solidFill>
                          <a:latin typeface="Corbel"/>
                        </a:defRPr>
                      </a:lvl7pPr>
                      <a:lvl8pPr marL="4267093" algn="l" defTabSz="1219170" rtl="0" eaLnBrk="1" latinLnBrk="0" hangingPunct="1">
                        <a:defRPr sz="2400" kern="1200">
                          <a:solidFill>
                            <a:schemeClr val="dk1"/>
                          </a:solidFill>
                          <a:latin typeface="Corbel"/>
                        </a:defRPr>
                      </a:lvl8pPr>
                      <a:lvl9pPr marL="4876678" algn="l" defTabSz="1219170" rtl="0" eaLnBrk="1" latinLnBrk="0" hangingPunct="1">
                        <a:defRPr sz="2400" kern="1200">
                          <a:solidFill>
                            <a:schemeClr val="dk1"/>
                          </a:solidFill>
                          <a:latin typeface="Corbel"/>
                        </a:defRPr>
                      </a:lvl9pPr>
                    </a:lstStyle>
                    <a:p>
                      <a:pPr algn="ctr"/>
                      <a:r>
                        <a:rPr lang="en-US" sz="2000" dirty="0"/>
                        <a:t>1</a:t>
                      </a:r>
                      <a:endParaRPr lang="en-SG" sz="20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956E">
                        <a:tint val="40000"/>
                      </a:srgbClr>
                    </a:solidFill>
                  </a:tcPr>
                </a:tc>
                <a:tc>
                  <a:txBody>
                    <a:bodyPr/>
                    <a:lstStyle>
                      <a:lvl1pPr marL="0" algn="l" defTabSz="1219170" rtl="0" eaLnBrk="1" latinLnBrk="0" hangingPunct="1">
                        <a:defRPr sz="2400" kern="1200">
                          <a:solidFill>
                            <a:schemeClr val="dk1"/>
                          </a:solidFill>
                          <a:latin typeface="Corbel"/>
                        </a:defRPr>
                      </a:lvl1pPr>
                      <a:lvl2pPr marL="609585" algn="l" defTabSz="1219170" rtl="0" eaLnBrk="1" latinLnBrk="0" hangingPunct="1">
                        <a:defRPr sz="2400" kern="1200">
                          <a:solidFill>
                            <a:schemeClr val="dk1"/>
                          </a:solidFill>
                          <a:latin typeface="Corbel"/>
                        </a:defRPr>
                      </a:lvl2pPr>
                      <a:lvl3pPr marL="1219170" algn="l" defTabSz="1219170" rtl="0" eaLnBrk="1" latinLnBrk="0" hangingPunct="1">
                        <a:defRPr sz="2400" kern="1200">
                          <a:solidFill>
                            <a:schemeClr val="dk1"/>
                          </a:solidFill>
                          <a:latin typeface="Corbel"/>
                        </a:defRPr>
                      </a:lvl3pPr>
                      <a:lvl4pPr marL="1828754" algn="l" defTabSz="1219170" rtl="0" eaLnBrk="1" latinLnBrk="0" hangingPunct="1">
                        <a:defRPr sz="2400" kern="1200">
                          <a:solidFill>
                            <a:schemeClr val="dk1"/>
                          </a:solidFill>
                          <a:latin typeface="Corbel"/>
                        </a:defRPr>
                      </a:lvl4pPr>
                      <a:lvl5pPr marL="2438339" algn="l" defTabSz="1219170" rtl="0" eaLnBrk="1" latinLnBrk="0" hangingPunct="1">
                        <a:defRPr sz="2400" kern="1200">
                          <a:solidFill>
                            <a:schemeClr val="dk1"/>
                          </a:solidFill>
                          <a:latin typeface="Corbel"/>
                        </a:defRPr>
                      </a:lvl5pPr>
                      <a:lvl6pPr marL="3047924" algn="l" defTabSz="1219170" rtl="0" eaLnBrk="1" latinLnBrk="0" hangingPunct="1">
                        <a:defRPr sz="2400" kern="1200">
                          <a:solidFill>
                            <a:schemeClr val="dk1"/>
                          </a:solidFill>
                          <a:latin typeface="Corbel"/>
                        </a:defRPr>
                      </a:lvl6pPr>
                      <a:lvl7pPr marL="3657509" algn="l" defTabSz="1219170" rtl="0" eaLnBrk="1" latinLnBrk="0" hangingPunct="1">
                        <a:defRPr sz="2400" kern="1200">
                          <a:solidFill>
                            <a:schemeClr val="dk1"/>
                          </a:solidFill>
                          <a:latin typeface="Corbel"/>
                        </a:defRPr>
                      </a:lvl7pPr>
                      <a:lvl8pPr marL="4267093" algn="l" defTabSz="1219170" rtl="0" eaLnBrk="1" latinLnBrk="0" hangingPunct="1">
                        <a:defRPr sz="2400" kern="1200">
                          <a:solidFill>
                            <a:schemeClr val="dk1"/>
                          </a:solidFill>
                          <a:latin typeface="Corbel"/>
                        </a:defRPr>
                      </a:lvl8pPr>
                      <a:lvl9pPr marL="4876678" algn="l" defTabSz="1219170" rtl="0" eaLnBrk="1" latinLnBrk="0" hangingPunct="1">
                        <a:defRPr sz="2400" kern="1200">
                          <a:solidFill>
                            <a:schemeClr val="dk1"/>
                          </a:solidFill>
                          <a:latin typeface="Corbel"/>
                        </a:defRPr>
                      </a:lvl9pPr>
                    </a:lstStyle>
                    <a:p>
                      <a:pPr marL="0" indent="0">
                        <a:buFont typeface="+mj-lt"/>
                        <a:buNone/>
                      </a:pPr>
                      <a:r>
                        <a:rPr lang="en-US" sz="2000" b="1" baseline="0" dirty="0"/>
                        <a:t>Duty to notify Registrar of change in particulars </a:t>
                      </a:r>
                    </a:p>
                    <a:p>
                      <a:pPr marL="0" indent="0">
                        <a:buFont typeface="+mj-lt"/>
                        <a:buNone/>
                      </a:pPr>
                      <a:r>
                        <a:rPr lang="en-US" sz="2000" b="1" baseline="0" dirty="0">
                          <a:solidFill>
                            <a:srgbClr val="C00000"/>
                          </a:solidFill>
                        </a:rPr>
                        <a:t>(</a:t>
                      </a:r>
                      <a:r>
                        <a:rPr lang="en-US" sz="2000" b="1" u="none" baseline="0" dirty="0">
                          <a:solidFill>
                            <a:srgbClr val="C00000"/>
                          </a:solidFill>
                        </a:rPr>
                        <a:t>which </a:t>
                      </a:r>
                      <a:r>
                        <a:rPr lang="en-US" sz="2000" b="1" u="sng" baseline="0" dirty="0">
                          <a:solidFill>
                            <a:srgbClr val="C00000"/>
                          </a:solidFill>
                        </a:rPr>
                        <a:t>involves</a:t>
                      </a:r>
                      <a:r>
                        <a:rPr lang="en-US" sz="2000" b="1" baseline="0" dirty="0">
                          <a:solidFill>
                            <a:srgbClr val="C00000"/>
                          </a:solidFill>
                        </a:rPr>
                        <a:t> updating information with ACRA)</a:t>
                      </a:r>
                    </a:p>
                    <a:p>
                      <a:pPr marL="0" indent="0">
                        <a:buFont typeface="+mj-lt"/>
                        <a:buNone/>
                      </a:pPr>
                      <a:endParaRPr lang="en-US" sz="2000" b="1" baseline="0" dirty="0"/>
                    </a:p>
                    <a:p>
                      <a:pPr marL="400050" indent="-400050">
                        <a:buFont typeface="+mj-lt"/>
                        <a:buAutoNum type="romanLcPeriod"/>
                      </a:pPr>
                      <a:r>
                        <a:rPr lang="en-US" sz="2000" baseline="0" dirty="0"/>
                        <a:t>Change of organization details</a:t>
                      </a:r>
                    </a:p>
                    <a:p>
                      <a:pPr marL="400050" indent="-400050">
                        <a:buFont typeface="+mj-lt"/>
                        <a:buAutoNum type="romanLcPeriod" startAt="2"/>
                      </a:pPr>
                      <a:r>
                        <a:rPr lang="en-US" sz="2000" baseline="0" dirty="0"/>
                        <a:t>Change of organization registered address</a:t>
                      </a:r>
                    </a:p>
                    <a:p>
                      <a:pPr marL="400050" indent="-400050">
                        <a:buFont typeface="+mj-lt"/>
                        <a:buAutoNum type="romanLcPeriod" startAt="3"/>
                      </a:pPr>
                      <a:r>
                        <a:rPr lang="en-US" sz="2000" baseline="0" dirty="0"/>
                        <a:t>Add/Edit Directors/ Managing Directors/ Partners/ Company Secretary/ Owner/ Manager identification particulars</a:t>
                      </a:r>
                    </a:p>
                    <a:p>
                      <a:pPr marL="400050" indent="-400050">
                        <a:buFont typeface="+mj-lt"/>
                        <a:buAutoNum type="romanLcPeriod" startAt="4"/>
                      </a:pPr>
                      <a:r>
                        <a:rPr lang="en-US" sz="2000" baseline="0" dirty="0"/>
                        <a:t>Add/Edit substantial shareholder identification particulars</a:t>
                      </a:r>
                      <a:endParaRPr lang="en-SG" sz="2000" baseline="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956E">
                        <a:tint val="40000"/>
                      </a:srgbClr>
                    </a:solidFill>
                  </a:tcPr>
                </a:tc>
                <a:tc>
                  <a:txBody>
                    <a:bodyPr/>
                    <a:lstStyle>
                      <a:lvl1pPr marL="0" algn="l" defTabSz="1219170" rtl="0" eaLnBrk="1" latinLnBrk="0" hangingPunct="1">
                        <a:defRPr sz="2400" kern="1200">
                          <a:solidFill>
                            <a:schemeClr val="dk1"/>
                          </a:solidFill>
                          <a:latin typeface="Corbel"/>
                        </a:defRPr>
                      </a:lvl1pPr>
                      <a:lvl2pPr marL="609585" algn="l" defTabSz="1219170" rtl="0" eaLnBrk="1" latinLnBrk="0" hangingPunct="1">
                        <a:defRPr sz="2400" kern="1200">
                          <a:solidFill>
                            <a:schemeClr val="dk1"/>
                          </a:solidFill>
                          <a:latin typeface="Corbel"/>
                        </a:defRPr>
                      </a:lvl2pPr>
                      <a:lvl3pPr marL="1219170" algn="l" defTabSz="1219170" rtl="0" eaLnBrk="1" latinLnBrk="0" hangingPunct="1">
                        <a:defRPr sz="2400" kern="1200">
                          <a:solidFill>
                            <a:schemeClr val="dk1"/>
                          </a:solidFill>
                          <a:latin typeface="Corbel"/>
                        </a:defRPr>
                      </a:lvl3pPr>
                      <a:lvl4pPr marL="1828754" algn="l" defTabSz="1219170" rtl="0" eaLnBrk="1" latinLnBrk="0" hangingPunct="1">
                        <a:defRPr sz="2400" kern="1200">
                          <a:solidFill>
                            <a:schemeClr val="dk1"/>
                          </a:solidFill>
                          <a:latin typeface="Corbel"/>
                        </a:defRPr>
                      </a:lvl4pPr>
                      <a:lvl5pPr marL="2438339" algn="l" defTabSz="1219170" rtl="0" eaLnBrk="1" latinLnBrk="0" hangingPunct="1">
                        <a:defRPr sz="2400" kern="1200">
                          <a:solidFill>
                            <a:schemeClr val="dk1"/>
                          </a:solidFill>
                          <a:latin typeface="Corbel"/>
                        </a:defRPr>
                      </a:lvl5pPr>
                      <a:lvl6pPr marL="3047924" algn="l" defTabSz="1219170" rtl="0" eaLnBrk="1" latinLnBrk="0" hangingPunct="1">
                        <a:defRPr sz="2400" kern="1200">
                          <a:solidFill>
                            <a:schemeClr val="dk1"/>
                          </a:solidFill>
                          <a:latin typeface="Corbel"/>
                        </a:defRPr>
                      </a:lvl6pPr>
                      <a:lvl7pPr marL="3657509" algn="l" defTabSz="1219170" rtl="0" eaLnBrk="1" latinLnBrk="0" hangingPunct="1">
                        <a:defRPr sz="2400" kern="1200">
                          <a:solidFill>
                            <a:schemeClr val="dk1"/>
                          </a:solidFill>
                          <a:latin typeface="Corbel"/>
                        </a:defRPr>
                      </a:lvl7pPr>
                      <a:lvl8pPr marL="4267093" algn="l" defTabSz="1219170" rtl="0" eaLnBrk="1" latinLnBrk="0" hangingPunct="1">
                        <a:defRPr sz="2400" kern="1200">
                          <a:solidFill>
                            <a:schemeClr val="dk1"/>
                          </a:solidFill>
                          <a:latin typeface="Corbel"/>
                        </a:defRPr>
                      </a:lvl8pPr>
                      <a:lvl9pPr marL="4876678" algn="l" defTabSz="1219170" rtl="0" eaLnBrk="1" latinLnBrk="0" hangingPunct="1">
                        <a:defRPr sz="2400" kern="1200">
                          <a:solidFill>
                            <a:schemeClr val="dk1"/>
                          </a:solidFill>
                          <a:latin typeface="Corbel"/>
                        </a:defRPr>
                      </a:lvl9pPr>
                    </a:lstStyle>
                    <a:p>
                      <a:r>
                        <a:rPr lang="en-US" sz="2000" b="1" u="sng" dirty="0">
                          <a:solidFill>
                            <a:schemeClr val="accent4">
                              <a:lumMod val="50000"/>
                            </a:schemeClr>
                          </a:solidFill>
                        </a:rPr>
                        <a:t>Step 1:</a:t>
                      </a:r>
                    </a:p>
                    <a:p>
                      <a:r>
                        <a:rPr lang="en-US" sz="2000" dirty="0"/>
                        <a:t>Notify </a:t>
                      </a:r>
                      <a:r>
                        <a:rPr lang="en-US" sz="2000" b="0" dirty="0"/>
                        <a:t>Registrar via </a:t>
                      </a:r>
                      <a:r>
                        <a:rPr lang="en-US" sz="2000" b="1" dirty="0"/>
                        <a:t>“Notification of Change of Particulars and Circumstances” form </a:t>
                      </a:r>
                      <a:r>
                        <a:rPr lang="en-US" sz="2000" dirty="0"/>
                        <a:t>(</a:t>
                      </a:r>
                      <a:r>
                        <a:rPr lang="en-US" sz="2000" dirty="0">
                          <a:hlinkClick r:id="rId2"/>
                        </a:rPr>
                        <a:t>https://go.gov.sg/notify-acd</a:t>
                      </a:r>
                      <a:r>
                        <a:rPr lang="en-US" sz="2000" dirty="0"/>
                        <a:t>)</a:t>
                      </a:r>
                      <a:r>
                        <a:rPr lang="en-US" sz="2000" baseline="0" dirty="0"/>
                        <a:t> </a:t>
                      </a:r>
                      <a:r>
                        <a:rPr lang="en-US" sz="2000" b="1" baseline="0" dirty="0"/>
                        <a:t>at least 14 days before </a:t>
                      </a:r>
                      <a:r>
                        <a:rPr lang="en-US" sz="2000" baseline="0" dirty="0"/>
                        <a:t>the matter occurs.</a:t>
                      </a:r>
                    </a:p>
                    <a:p>
                      <a:endParaRPr lang="en-US" sz="2000" baseline="0" dirty="0"/>
                    </a:p>
                    <a:p>
                      <a:r>
                        <a:rPr lang="en-US" sz="2000" b="1" u="sng" baseline="0" dirty="0">
                          <a:solidFill>
                            <a:schemeClr val="accent4">
                              <a:lumMod val="50000"/>
                            </a:schemeClr>
                          </a:solidFill>
                        </a:rPr>
                        <a:t>Step 2:</a:t>
                      </a:r>
                    </a:p>
                    <a:p>
                      <a:r>
                        <a:rPr lang="en-US" sz="2000" baseline="0" dirty="0"/>
                        <a:t>Make the changes with </a:t>
                      </a:r>
                      <a:r>
                        <a:rPr lang="en-US" sz="2000" baseline="0"/>
                        <a:t>the Accounting </a:t>
                      </a:r>
                      <a:r>
                        <a:rPr lang="en-US" sz="2000" baseline="0" dirty="0"/>
                        <a:t>and Corporate Regulatory Authority (ACRA).</a:t>
                      </a:r>
                    </a:p>
                    <a:p>
                      <a:endParaRPr lang="en-US" sz="2000" b="0" baseline="0" dirty="0"/>
                    </a:p>
                    <a:p>
                      <a:pPr marL="0" marR="0" lvl="0" indent="0" algn="l" defTabSz="1219170" rtl="0" eaLnBrk="1" fontAlgn="auto" latinLnBrk="0" hangingPunct="1">
                        <a:lnSpc>
                          <a:spcPct val="100000"/>
                        </a:lnSpc>
                        <a:spcBef>
                          <a:spcPts val="0"/>
                        </a:spcBef>
                        <a:spcAft>
                          <a:spcPts val="0"/>
                        </a:spcAft>
                        <a:buClrTx/>
                        <a:buSzTx/>
                        <a:buFontTx/>
                        <a:buNone/>
                        <a:tabLst/>
                        <a:defRPr/>
                      </a:pPr>
                      <a:r>
                        <a:rPr lang="en-US" sz="2000" b="1" u="sng" baseline="0" dirty="0">
                          <a:solidFill>
                            <a:schemeClr val="accent4">
                              <a:lumMod val="50000"/>
                            </a:schemeClr>
                          </a:solidFill>
                        </a:rPr>
                        <a:t>Step 3:</a:t>
                      </a:r>
                    </a:p>
                    <a:p>
                      <a:r>
                        <a:rPr lang="en-US" sz="2000" b="0" baseline="0" dirty="0"/>
                        <a:t>Submit an amendment application in </a:t>
                      </a:r>
                      <a:r>
                        <a:rPr lang="en-US" sz="2000" b="1" baseline="0" dirty="0"/>
                        <a:t>GoBusiness Licensing Portal </a:t>
                      </a:r>
                      <a:r>
                        <a:rPr lang="en-US" sz="2000" b="0" baseline="0" dirty="0"/>
                        <a:t>(</a:t>
                      </a:r>
                      <a:r>
                        <a:rPr lang="en-US" sz="2000" b="0" baseline="0" dirty="0">
                          <a:hlinkClick r:id="rId3"/>
                        </a:rPr>
                        <a:t>https://www.gobusiness.gov.sg/licences</a:t>
                      </a:r>
                      <a:r>
                        <a:rPr lang="en-US" sz="2000" b="0" baseline="0" dirty="0"/>
                        <a:t>). The changes in ACRA will be auto populated in the amendment application.</a:t>
                      </a:r>
                    </a:p>
                    <a:p>
                      <a:endParaRPr lang="en-SG" sz="20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956E">
                        <a:tint val="40000"/>
                      </a:srgbClr>
                    </a:solidFill>
                  </a:tcPr>
                </a:tc>
                <a:tc>
                  <a:txBody>
                    <a:bodyPr/>
                    <a:lstStyle>
                      <a:lvl1pPr marL="0" algn="l" defTabSz="1219170" rtl="0" eaLnBrk="1" latinLnBrk="0" hangingPunct="1">
                        <a:defRPr sz="2400" kern="1200">
                          <a:solidFill>
                            <a:schemeClr val="dk1"/>
                          </a:solidFill>
                          <a:latin typeface="Corbel"/>
                        </a:defRPr>
                      </a:lvl1pPr>
                      <a:lvl2pPr marL="609585" algn="l" defTabSz="1219170" rtl="0" eaLnBrk="1" latinLnBrk="0" hangingPunct="1">
                        <a:defRPr sz="2400" kern="1200">
                          <a:solidFill>
                            <a:schemeClr val="dk1"/>
                          </a:solidFill>
                          <a:latin typeface="Corbel"/>
                        </a:defRPr>
                      </a:lvl2pPr>
                      <a:lvl3pPr marL="1219170" algn="l" defTabSz="1219170" rtl="0" eaLnBrk="1" latinLnBrk="0" hangingPunct="1">
                        <a:defRPr sz="2400" kern="1200">
                          <a:solidFill>
                            <a:schemeClr val="dk1"/>
                          </a:solidFill>
                          <a:latin typeface="Corbel"/>
                        </a:defRPr>
                      </a:lvl3pPr>
                      <a:lvl4pPr marL="1828754" algn="l" defTabSz="1219170" rtl="0" eaLnBrk="1" latinLnBrk="0" hangingPunct="1">
                        <a:defRPr sz="2400" kern="1200">
                          <a:solidFill>
                            <a:schemeClr val="dk1"/>
                          </a:solidFill>
                          <a:latin typeface="Corbel"/>
                        </a:defRPr>
                      </a:lvl4pPr>
                      <a:lvl5pPr marL="2438339" algn="l" defTabSz="1219170" rtl="0" eaLnBrk="1" latinLnBrk="0" hangingPunct="1">
                        <a:defRPr sz="2400" kern="1200">
                          <a:solidFill>
                            <a:schemeClr val="dk1"/>
                          </a:solidFill>
                          <a:latin typeface="Corbel"/>
                        </a:defRPr>
                      </a:lvl5pPr>
                      <a:lvl6pPr marL="3047924" algn="l" defTabSz="1219170" rtl="0" eaLnBrk="1" latinLnBrk="0" hangingPunct="1">
                        <a:defRPr sz="2400" kern="1200">
                          <a:solidFill>
                            <a:schemeClr val="dk1"/>
                          </a:solidFill>
                          <a:latin typeface="Corbel"/>
                        </a:defRPr>
                      </a:lvl6pPr>
                      <a:lvl7pPr marL="3657509" algn="l" defTabSz="1219170" rtl="0" eaLnBrk="1" latinLnBrk="0" hangingPunct="1">
                        <a:defRPr sz="2400" kern="1200">
                          <a:solidFill>
                            <a:schemeClr val="dk1"/>
                          </a:solidFill>
                          <a:latin typeface="Corbel"/>
                        </a:defRPr>
                      </a:lvl7pPr>
                      <a:lvl8pPr marL="4267093" algn="l" defTabSz="1219170" rtl="0" eaLnBrk="1" latinLnBrk="0" hangingPunct="1">
                        <a:defRPr sz="2400" kern="1200">
                          <a:solidFill>
                            <a:schemeClr val="dk1"/>
                          </a:solidFill>
                          <a:latin typeface="Corbel"/>
                        </a:defRPr>
                      </a:lvl8pPr>
                      <a:lvl9pPr marL="4876678" algn="l" defTabSz="1219170" rtl="0" eaLnBrk="1" latinLnBrk="0" hangingPunct="1">
                        <a:defRPr sz="2400" kern="1200">
                          <a:solidFill>
                            <a:schemeClr val="dk1"/>
                          </a:solidFill>
                          <a:latin typeface="Corbel"/>
                        </a:defRPr>
                      </a:lvl9pPr>
                    </a:lstStyle>
                    <a:p>
                      <a:r>
                        <a:rPr lang="en-US" sz="2000" dirty="0"/>
                        <a:t>No.</a:t>
                      </a:r>
                      <a:endParaRPr lang="en-SG" sz="20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956E">
                        <a:tint val="40000"/>
                      </a:srgbClr>
                    </a:solidFill>
                  </a:tcPr>
                </a:tc>
                <a:extLst>
                  <a:ext uri="{0D108BD9-81ED-4DB2-BD59-A6C34878D82A}">
                    <a16:rowId xmlns:a16="http://schemas.microsoft.com/office/drawing/2014/main" xmlns="" val="108728694"/>
                  </a:ext>
                </a:extLst>
              </a:tr>
              <a:tr h="5898180">
                <a:tc>
                  <a:txBody>
                    <a:bodyPr/>
                    <a:lstStyle>
                      <a:lvl1pPr marL="0" algn="l" defTabSz="1219170" rtl="0" eaLnBrk="1" latinLnBrk="0" hangingPunct="1">
                        <a:defRPr sz="2400" kern="1200">
                          <a:solidFill>
                            <a:schemeClr val="dk1"/>
                          </a:solidFill>
                          <a:latin typeface="Corbel"/>
                        </a:defRPr>
                      </a:lvl1pPr>
                      <a:lvl2pPr marL="609585" algn="l" defTabSz="1219170" rtl="0" eaLnBrk="1" latinLnBrk="0" hangingPunct="1">
                        <a:defRPr sz="2400" kern="1200">
                          <a:solidFill>
                            <a:schemeClr val="dk1"/>
                          </a:solidFill>
                          <a:latin typeface="Corbel"/>
                        </a:defRPr>
                      </a:lvl2pPr>
                      <a:lvl3pPr marL="1219170" algn="l" defTabSz="1219170" rtl="0" eaLnBrk="1" latinLnBrk="0" hangingPunct="1">
                        <a:defRPr sz="2400" kern="1200">
                          <a:solidFill>
                            <a:schemeClr val="dk1"/>
                          </a:solidFill>
                          <a:latin typeface="Corbel"/>
                        </a:defRPr>
                      </a:lvl3pPr>
                      <a:lvl4pPr marL="1828754" algn="l" defTabSz="1219170" rtl="0" eaLnBrk="1" latinLnBrk="0" hangingPunct="1">
                        <a:defRPr sz="2400" kern="1200">
                          <a:solidFill>
                            <a:schemeClr val="dk1"/>
                          </a:solidFill>
                          <a:latin typeface="Corbel"/>
                        </a:defRPr>
                      </a:lvl4pPr>
                      <a:lvl5pPr marL="2438339" algn="l" defTabSz="1219170" rtl="0" eaLnBrk="1" latinLnBrk="0" hangingPunct="1">
                        <a:defRPr sz="2400" kern="1200">
                          <a:solidFill>
                            <a:schemeClr val="dk1"/>
                          </a:solidFill>
                          <a:latin typeface="Corbel"/>
                        </a:defRPr>
                      </a:lvl5pPr>
                      <a:lvl6pPr marL="3047924" algn="l" defTabSz="1219170" rtl="0" eaLnBrk="1" latinLnBrk="0" hangingPunct="1">
                        <a:defRPr sz="2400" kern="1200">
                          <a:solidFill>
                            <a:schemeClr val="dk1"/>
                          </a:solidFill>
                          <a:latin typeface="Corbel"/>
                        </a:defRPr>
                      </a:lvl6pPr>
                      <a:lvl7pPr marL="3657509" algn="l" defTabSz="1219170" rtl="0" eaLnBrk="1" latinLnBrk="0" hangingPunct="1">
                        <a:defRPr sz="2400" kern="1200">
                          <a:solidFill>
                            <a:schemeClr val="dk1"/>
                          </a:solidFill>
                          <a:latin typeface="Corbel"/>
                        </a:defRPr>
                      </a:lvl7pPr>
                      <a:lvl8pPr marL="4267093" algn="l" defTabSz="1219170" rtl="0" eaLnBrk="1" latinLnBrk="0" hangingPunct="1">
                        <a:defRPr sz="2400" kern="1200">
                          <a:solidFill>
                            <a:schemeClr val="dk1"/>
                          </a:solidFill>
                          <a:latin typeface="Corbel"/>
                        </a:defRPr>
                      </a:lvl8pPr>
                      <a:lvl9pPr marL="4876678" algn="l" defTabSz="1219170" rtl="0" eaLnBrk="1" latinLnBrk="0" hangingPunct="1">
                        <a:defRPr sz="2400" kern="1200">
                          <a:solidFill>
                            <a:schemeClr val="dk1"/>
                          </a:solidFill>
                          <a:latin typeface="Corbel"/>
                        </a:defRPr>
                      </a:lvl9pPr>
                    </a:lstStyle>
                    <a:p>
                      <a:pPr algn="ctr"/>
                      <a:r>
                        <a:rPr lang="en-US" sz="2000" dirty="0"/>
                        <a:t>2</a:t>
                      </a:r>
                      <a:endParaRPr lang="en-SG" sz="20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956E">
                        <a:tint val="20000"/>
                      </a:srgbClr>
                    </a:solidFill>
                  </a:tcPr>
                </a:tc>
                <a:tc>
                  <a:txBody>
                    <a:bodyPr/>
                    <a:lstStyle>
                      <a:lvl1pPr marL="0" algn="l" defTabSz="1219170" rtl="0" eaLnBrk="1" latinLnBrk="0" hangingPunct="1">
                        <a:defRPr sz="2400" kern="1200">
                          <a:solidFill>
                            <a:schemeClr val="dk1"/>
                          </a:solidFill>
                          <a:latin typeface="Corbel"/>
                        </a:defRPr>
                      </a:lvl1pPr>
                      <a:lvl2pPr marL="609585" algn="l" defTabSz="1219170" rtl="0" eaLnBrk="1" latinLnBrk="0" hangingPunct="1">
                        <a:defRPr sz="2400" kern="1200">
                          <a:solidFill>
                            <a:schemeClr val="dk1"/>
                          </a:solidFill>
                          <a:latin typeface="Corbel"/>
                        </a:defRPr>
                      </a:lvl2pPr>
                      <a:lvl3pPr marL="1219170" algn="l" defTabSz="1219170" rtl="0" eaLnBrk="1" latinLnBrk="0" hangingPunct="1">
                        <a:defRPr sz="2400" kern="1200">
                          <a:solidFill>
                            <a:schemeClr val="dk1"/>
                          </a:solidFill>
                          <a:latin typeface="Corbel"/>
                        </a:defRPr>
                      </a:lvl3pPr>
                      <a:lvl4pPr marL="1828754" algn="l" defTabSz="1219170" rtl="0" eaLnBrk="1" latinLnBrk="0" hangingPunct="1">
                        <a:defRPr sz="2400" kern="1200">
                          <a:solidFill>
                            <a:schemeClr val="dk1"/>
                          </a:solidFill>
                          <a:latin typeface="Corbel"/>
                        </a:defRPr>
                      </a:lvl4pPr>
                      <a:lvl5pPr marL="2438339" algn="l" defTabSz="1219170" rtl="0" eaLnBrk="1" latinLnBrk="0" hangingPunct="1">
                        <a:defRPr sz="2400" kern="1200">
                          <a:solidFill>
                            <a:schemeClr val="dk1"/>
                          </a:solidFill>
                          <a:latin typeface="Corbel"/>
                        </a:defRPr>
                      </a:lvl5pPr>
                      <a:lvl6pPr marL="3047924" algn="l" defTabSz="1219170" rtl="0" eaLnBrk="1" latinLnBrk="0" hangingPunct="1">
                        <a:defRPr sz="2400" kern="1200">
                          <a:solidFill>
                            <a:schemeClr val="dk1"/>
                          </a:solidFill>
                          <a:latin typeface="Corbel"/>
                        </a:defRPr>
                      </a:lvl6pPr>
                      <a:lvl7pPr marL="3657509" algn="l" defTabSz="1219170" rtl="0" eaLnBrk="1" latinLnBrk="0" hangingPunct="1">
                        <a:defRPr sz="2400" kern="1200">
                          <a:solidFill>
                            <a:schemeClr val="dk1"/>
                          </a:solidFill>
                          <a:latin typeface="Corbel"/>
                        </a:defRPr>
                      </a:lvl7pPr>
                      <a:lvl8pPr marL="4267093" algn="l" defTabSz="1219170" rtl="0" eaLnBrk="1" latinLnBrk="0" hangingPunct="1">
                        <a:defRPr sz="2400" kern="1200">
                          <a:solidFill>
                            <a:schemeClr val="dk1"/>
                          </a:solidFill>
                          <a:latin typeface="Corbel"/>
                        </a:defRPr>
                      </a:lvl8pPr>
                      <a:lvl9pPr marL="4876678" algn="l" defTabSz="1219170" rtl="0" eaLnBrk="1" latinLnBrk="0" hangingPunct="1">
                        <a:defRPr sz="2400" kern="1200">
                          <a:solidFill>
                            <a:schemeClr val="dk1"/>
                          </a:solidFill>
                          <a:latin typeface="Corbel"/>
                        </a:defRPr>
                      </a:lvl9p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2000" b="1" baseline="0" dirty="0"/>
                        <a:t>Duty to notify Registrar of change in particulars </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2000" b="1" baseline="0" dirty="0">
                          <a:solidFill>
                            <a:srgbClr val="C00000"/>
                          </a:solidFill>
                        </a:rPr>
                        <a:t>(which </a:t>
                      </a:r>
                      <a:r>
                        <a:rPr lang="en-US" sz="2000" b="1" u="sng" baseline="0" dirty="0">
                          <a:solidFill>
                            <a:srgbClr val="C00000"/>
                          </a:solidFill>
                        </a:rPr>
                        <a:t>does not</a:t>
                      </a:r>
                      <a:r>
                        <a:rPr lang="en-US" sz="2000" b="1" baseline="0" dirty="0">
                          <a:solidFill>
                            <a:srgbClr val="C00000"/>
                          </a:solidFill>
                        </a:rPr>
                        <a:t> involve updating information with ACRA)</a:t>
                      </a:r>
                    </a:p>
                    <a:p>
                      <a:pPr marL="0" indent="0">
                        <a:buFont typeface="+mj-lt"/>
                        <a:buNone/>
                      </a:pPr>
                      <a:endParaRPr lang="en-US" sz="2000" baseline="0" dirty="0"/>
                    </a:p>
                    <a:p>
                      <a:pPr marL="400050" indent="-400050">
                        <a:buFont typeface="+mj-lt"/>
                        <a:buAutoNum type="romanLcPeriod"/>
                      </a:pPr>
                      <a:r>
                        <a:rPr lang="en-US" sz="2000" baseline="0" dirty="0"/>
                        <a:t>Change of applicant details</a:t>
                      </a:r>
                    </a:p>
                    <a:p>
                      <a:pPr marL="400050" indent="-400050">
                        <a:buFont typeface="+mj-lt"/>
                        <a:buAutoNum type="romanLcPeriod" startAt="2"/>
                      </a:pPr>
                      <a:r>
                        <a:rPr lang="en-US" sz="2000" baseline="0" dirty="0"/>
                        <a:t>Change of applicant address</a:t>
                      </a:r>
                    </a:p>
                    <a:p>
                      <a:pPr marL="400050" indent="-400050">
                        <a:buFont typeface="+mj-lt"/>
                        <a:buAutoNum type="romanLcPeriod" startAt="3"/>
                      </a:pPr>
                      <a:r>
                        <a:rPr lang="en-US" sz="2000" baseline="0" dirty="0"/>
                        <a:t>Change of organization operating address (primary outlet/headquarter)</a:t>
                      </a:r>
                    </a:p>
                    <a:p>
                      <a:pPr marL="400050" indent="-400050">
                        <a:buFont typeface="+mj-lt"/>
                        <a:buAutoNum type="romanLcPeriod" startAt="4"/>
                      </a:pPr>
                      <a:r>
                        <a:rPr lang="en-US" sz="2000" baseline="0" dirty="0"/>
                        <a:t>Change of organization contact details</a:t>
                      </a:r>
                    </a:p>
                    <a:p>
                      <a:pPr marL="400050" indent="-400050">
                        <a:buFont typeface="+mj-lt"/>
                        <a:buAutoNum type="romanLcPeriod" startAt="5"/>
                      </a:pPr>
                      <a:r>
                        <a:rPr lang="en-US" sz="2000" baseline="0" dirty="0"/>
                        <a:t>Change of mailing address</a:t>
                      </a:r>
                    </a:p>
                    <a:p>
                      <a:pPr marL="400050" indent="-400050">
                        <a:buFont typeface="+mj-lt"/>
                        <a:buAutoNum type="romanLcPeriod" startAt="6"/>
                      </a:pPr>
                      <a:r>
                        <a:rPr lang="en-US" sz="2000" baseline="0" dirty="0"/>
                        <a:t>Change of compliance officer details</a:t>
                      </a:r>
                    </a:p>
                    <a:p>
                      <a:pPr marL="400050" indent="-400050">
                        <a:buFont typeface="+mj-lt"/>
                        <a:buAutoNum type="romanLcPeriod" startAt="7"/>
                      </a:pPr>
                      <a:r>
                        <a:rPr lang="en-US" sz="2000" baseline="0" dirty="0"/>
                        <a:t>Add/Edit outlet manager details</a:t>
                      </a:r>
                    </a:p>
                    <a:p>
                      <a:pPr marL="400050" indent="-400050">
                        <a:buFont typeface="+mj-lt"/>
                        <a:buAutoNum type="romanLcPeriod" startAt="8"/>
                      </a:pPr>
                      <a:r>
                        <a:rPr lang="en-US" sz="2000" baseline="0" dirty="0"/>
                        <a:t>Change of approved PSMD </a:t>
                      </a:r>
                      <a:r>
                        <a:rPr lang="en-US" sz="2000" baseline="0" dirty="0" err="1"/>
                        <a:t>licence</a:t>
                      </a:r>
                      <a:r>
                        <a:rPr lang="en-US" sz="2000" baseline="0" dirty="0"/>
                        <a:t>(s), or equivalent, obtained overseas</a:t>
                      </a:r>
                    </a:p>
                    <a:p>
                      <a:pPr marL="0" indent="0">
                        <a:buFont typeface="+mj-lt"/>
                        <a:buNone/>
                      </a:pPr>
                      <a:endParaRPr lang="en-US" sz="2000" baseline="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956E">
                        <a:tint val="20000"/>
                      </a:srgbClr>
                    </a:solidFill>
                  </a:tcPr>
                </a:tc>
                <a:tc>
                  <a:txBody>
                    <a:bodyPr/>
                    <a:lstStyle>
                      <a:lvl1pPr marL="0" algn="l" defTabSz="1219170" rtl="0" eaLnBrk="1" latinLnBrk="0" hangingPunct="1">
                        <a:defRPr sz="2400" kern="1200">
                          <a:solidFill>
                            <a:schemeClr val="dk1"/>
                          </a:solidFill>
                          <a:latin typeface="Corbel"/>
                        </a:defRPr>
                      </a:lvl1pPr>
                      <a:lvl2pPr marL="609585" algn="l" defTabSz="1219170" rtl="0" eaLnBrk="1" latinLnBrk="0" hangingPunct="1">
                        <a:defRPr sz="2400" kern="1200">
                          <a:solidFill>
                            <a:schemeClr val="dk1"/>
                          </a:solidFill>
                          <a:latin typeface="Corbel"/>
                        </a:defRPr>
                      </a:lvl2pPr>
                      <a:lvl3pPr marL="1219170" algn="l" defTabSz="1219170" rtl="0" eaLnBrk="1" latinLnBrk="0" hangingPunct="1">
                        <a:defRPr sz="2400" kern="1200">
                          <a:solidFill>
                            <a:schemeClr val="dk1"/>
                          </a:solidFill>
                          <a:latin typeface="Corbel"/>
                        </a:defRPr>
                      </a:lvl3pPr>
                      <a:lvl4pPr marL="1828754" algn="l" defTabSz="1219170" rtl="0" eaLnBrk="1" latinLnBrk="0" hangingPunct="1">
                        <a:defRPr sz="2400" kern="1200">
                          <a:solidFill>
                            <a:schemeClr val="dk1"/>
                          </a:solidFill>
                          <a:latin typeface="Corbel"/>
                        </a:defRPr>
                      </a:lvl4pPr>
                      <a:lvl5pPr marL="2438339" algn="l" defTabSz="1219170" rtl="0" eaLnBrk="1" latinLnBrk="0" hangingPunct="1">
                        <a:defRPr sz="2400" kern="1200">
                          <a:solidFill>
                            <a:schemeClr val="dk1"/>
                          </a:solidFill>
                          <a:latin typeface="Corbel"/>
                        </a:defRPr>
                      </a:lvl5pPr>
                      <a:lvl6pPr marL="3047924" algn="l" defTabSz="1219170" rtl="0" eaLnBrk="1" latinLnBrk="0" hangingPunct="1">
                        <a:defRPr sz="2400" kern="1200">
                          <a:solidFill>
                            <a:schemeClr val="dk1"/>
                          </a:solidFill>
                          <a:latin typeface="Corbel"/>
                        </a:defRPr>
                      </a:lvl6pPr>
                      <a:lvl7pPr marL="3657509" algn="l" defTabSz="1219170" rtl="0" eaLnBrk="1" latinLnBrk="0" hangingPunct="1">
                        <a:defRPr sz="2400" kern="1200">
                          <a:solidFill>
                            <a:schemeClr val="dk1"/>
                          </a:solidFill>
                          <a:latin typeface="Corbel"/>
                        </a:defRPr>
                      </a:lvl7pPr>
                      <a:lvl8pPr marL="4267093" algn="l" defTabSz="1219170" rtl="0" eaLnBrk="1" latinLnBrk="0" hangingPunct="1">
                        <a:defRPr sz="2400" kern="1200">
                          <a:solidFill>
                            <a:schemeClr val="dk1"/>
                          </a:solidFill>
                          <a:latin typeface="Corbel"/>
                        </a:defRPr>
                      </a:lvl8pPr>
                      <a:lvl9pPr marL="4876678" algn="l" defTabSz="1219170" rtl="0" eaLnBrk="1" latinLnBrk="0" hangingPunct="1">
                        <a:defRPr sz="2400" kern="1200">
                          <a:solidFill>
                            <a:schemeClr val="dk1"/>
                          </a:solidFill>
                          <a:latin typeface="Corbel"/>
                        </a:defRPr>
                      </a:lvl9pPr>
                    </a:lstStyle>
                    <a:p>
                      <a:r>
                        <a:rPr lang="en-US" sz="2000" b="1" u="sng" dirty="0">
                          <a:solidFill>
                            <a:schemeClr val="accent4">
                              <a:lumMod val="50000"/>
                            </a:schemeClr>
                          </a:solidFill>
                        </a:rPr>
                        <a:t>Step 1:</a:t>
                      </a:r>
                    </a:p>
                    <a:p>
                      <a:r>
                        <a:rPr lang="en-US" sz="2000" dirty="0"/>
                        <a:t>Notify </a:t>
                      </a:r>
                      <a:r>
                        <a:rPr lang="en-US" sz="2000" b="0" dirty="0"/>
                        <a:t>Registrar via </a:t>
                      </a:r>
                      <a:r>
                        <a:rPr lang="en-US" sz="2000" b="1" dirty="0"/>
                        <a:t>“Notification of Change of Particulars and Circumstances” form </a:t>
                      </a:r>
                      <a:r>
                        <a:rPr lang="en-US" sz="2000" dirty="0"/>
                        <a:t>(</a:t>
                      </a:r>
                      <a:r>
                        <a:rPr lang="en-US" sz="2000" dirty="0">
                          <a:hlinkClick r:id="rId2"/>
                        </a:rPr>
                        <a:t>https://go.gov.sg/notify-acd</a:t>
                      </a:r>
                      <a:r>
                        <a:rPr lang="en-US" sz="2000" dirty="0"/>
                        <a:t>)</a:t>
                      </a:r>
                      <a:r>
                        <a:rPr lang="en-US" sz="2000" baseline="0" dirty="0"/>
                        <a:t> </a:t>
                      </a:r>
                      <a:r>
                        <a:rPr lang="en-US" sz="2000" b="1" baseline="0" dirty="0"/>
                        <a:t>at least 14 days before</a:t>
                      </a:r>
                      <a:r>
                        <a:rPr lang="en-US" sz="2000" baseline="0" dirty="0"/>
                        <a:t> the matter occurs.</a:t>
                      </a:r>
                    </a:p>
                    <a:p>
                      <a:endParaRPr lang="en-US" sz="2000" baseline="0" dirty="0"/>
                    </a:p>
                    <a:p>
                      <a:r>
                        <a:rPr lang="en-US" sz="2000" b="1" u="sng" baseline="0" dirty="0">
                          <a:solidFill>
                            <a:schemeClr val="accent4">
                              <a:lumMod val="50000"/>
                            </a:schemeClr>
                          </a:solidFill>
                        </a:rPr>
                        <a:t>Step 2:</a:t>
                      </a:r>
                    </a:p>
                    <a:p>
                      <a:r>
                        <a:rPr lang="en-US" sz="2000" baseline="0" dirty="0"/>
                        <a:t>Submit an amendment application in </a:t>
                      </a:r>
                      <a:r>
                        <a:rPr lang="en-US" sz="2000" b="1" baseline="0" dirty="0"/>
                        <a:t>GoBusiness Licensing Portal </a:t>
                      </a:r>
                      <a:r>
                        <a:rPr lang="en-US" sz="2000" baseline="0" dirty="0"/>
                        <a:t>(</a:t>
                      </a:r>
                      <a:r>
                        <a:rPr lang="en-US" sz="2000" baseline="0" dirty="0">
                          <a:hlinkClick r:id="rId3"/>
                        </a:rPr>
                        <a:t>https://www.gobusiness.gov.sg/licences</a:t>
                      </a:r>
                      <a:r>
                        <a:rPr lang="en-US" sz="2000" baseline="0" dirty="0"/>
                        <a:t>).</a:t>
                      </a:r>
                      <a:endParaRPr lang="en-SG" sz="2000" dirty="0">
                        <a:highlight>
                          <a:srgbClr val="FFFF00"/>
                        </a:highligh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956E">
                        <a:tint val="20000"/>
                      </a:srgbClr>
                    </a:solidFill>
                  </a:tcPr>
                </a:tc>
                <a:tc>
                  <a:txBody>
                    <a:bodyPr/>
                    <a:lstStyle>
                      <a:lvl1pPr marL="0" algn="l" defTabSz="1219170" rtl="0" eaLnBrk="1" latinLnBrk="0" hangingPunct="1">
                        <a:defRPr sz="2400" kern="1200">
                          <a:solidFill>
                            <a:schemeClr val="dk1"/>
                          </a:solidFill>
                          <a:latin typeface="Corbel"/>
                        </a:defRPr>
                      </a:lvl1pPr>
                      <a:lvl2pPr marL="609585" algn="l" defTabSz="1219170" rtl="0" eaLnBrk="1" latinLnBrk="0" hangingPunct="1">
                        <a:defRPr sz="2400" kern="1200">
                          <a:solidFill>
                            <a:schemeClr val="dk1"/>
                          </a:solidFill>
                          <a:latin typeface="Corbel"/>
                        </a:defRPr>
                      </a:lvl2pPr>
                      <a:lvl3pPr marL="1219170" algn="l" defTabSz="1219170" rtl="0" eaLnBrk="1" latinLnBrk="0" hangingPunct="1">
                        <a:defRPr sz="2400" kern="1200">
                          <a:solidFill>
                            <a:schemeClr val="dk1"/>
                          </a:solidFill>
                          <a:latin typeface="Corbel"/>
                        </a:defRPr>
                      </a:lvl3pPr>
                      <a:lvl4pPr marL="1828754" algn="l" defTabSz="1219170" rtl="0" eaLnBrk="1" latinLnBrk="0" hangingPunct="1">
                        <a:defRPr sz="2400" kern="1200">
                          <a:solidFill>
                            <a:schemeClr val="dk1"/>
                          </a:solidFill>
                          <a:latin typeface="Corbel"/>
                        </a:defRPr>
                      </a:lvl4pPr>
                      <a:lvl5pPr marL="2438339" algn="l" defTabSz="1219170" rtl="0" eaLnBrk="1" latinLnBrk="0" hangingPunct="1">
                        <a:defRPr sz="2400" kern="1200">
                          <a:solidFill>
                            <a:schemeClr val="dk1"/>
                          </a:solidFill>
                          <a:latin typeface="Corbel"/>
                        </a:defRPr>
                      </a:lvl5pPr>
                      <a:lvl6pPr marL="3047924" algn="l" defTabSz="1219170" rtl="0" eaLnBrk="1" latinLnBrk="0" hangingPunct="1">
                        <a:defRPr sz="2400" kern="1200">
                          <a:solidFill>
                            <a:schemeClr val="dk1"/>
                          </a:solidFill>
                          <a:latin typeface="Corbel"/>
                        </a:defRPr>
                      </a:lvl6pPr>
                      <a:lvl7pPr marL="3657509" algn="l" defTabSz="1219170" rtl="0" eaLnBrk="1" latinLnBrk="0" hangingPunct="1">
                        <a:defRPr sz="2400" kern="1200">
                          <a:solidFill>
                            <a:schemeClr val="dk1"/>
                          </a:solidFill>
                          <a:latin typeface="Corbel"/>
                        </a:defRPr>
                      </a:lvl7pPr>
                      <a:lvl8pPr marL="4267093" algn="l" defTabSz="1219170" rtl="0" eaLnBrk="1" latinLnBrk="0" hangingPunct="1">
                        <a:defRPr sz="2400" kern="1200">
                          <a:solidFill>
                            <a:schemeClr val="dk1"/>
                          </a:solidFill>
                          <a:latin typeface="Corbel"/>
                        </a:defRPr>
                      </a:lvl8pPr>
                      <a:lvl9pPr marL="4876678" algn="l" defTabSz="1219170" rtl="0" eaLnBrk="1" latinLnBrk="0" hangingPunct="1">
                        <a:defRPr sz="2400" kern="1200">
                          <a:solidFill>
                            <a:schemeClr val="dk1"/>
                          </a:solidFill>
                          <a:latin typeface="Corbel"/>
                        </a:defRPr>
                      </a:lvl9pPr>
                    </a:lstStyle>
                    <a:p>
                      <a:r>
                        <a:rPr lang="en-US" sz="2000" dirty="0"/>
                        <a:t>No.</a:t>
                      </a:r>
                      <a:endParaRPr lang="en-SG" sz="20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956E">
                        <a:tint val="20000"/>
                      </a:srgbClr>
                    </a:solidFill>
                  </a:tcPr>
                </a:tc>
                <a:extLst>
                  <a:ext uri="{0D108BD9-81ED-4DB2-BD59-A6C34878D82A}">
                    <a16:rowId xmlns:a16="http://schemas.microsoft.com/office/drawing/2014/main" xmlns="" val="3772514255"/>
                  </a:ext>
                </a:extLst>
              </a:tr>
              <a:tr h="4445273">
                <a:tc>
                  <a:txBody>
                    <a:bodyPr/>
                    <a:lstStyle>
                      <a:lvl1pPr marL="0" algn="l" defTabSz="1219170" rtl="0" eaLnBrk="1" latinLnBrk="0" hangingPunct="1">
                        <a:defRPr sz="2400" kern="1200">
                          <a:solidFill>
                            <a:schemeClr val="dk1"/>
                          </a:solidFill>
                          <a:latin typeface="Corbel"/>
                        </a:defRPr>
                      </a:lvl1pPr>
                      <a:lvl2pPr marL="609585" algn="l" defTabSz="1219170" rtl="0" eaLnBrk="1" latinLnBrk="0" hangingPunct="1">
                        <a:defRPr sz="2400" kern="1200">
                          <a:solidFill>
                            <a:schemeClr val="dk1"/>
                          </a:solidFill>
                          <a:latin typeface="Corbel"/>
                        </a:defRPr>
                      </a:lvl2pPr>
                      <a:lvl3pPr marL="1219170" algn="l" defTabSz="1219170" rtl="0" eaLnBrk="1" latinLnBrk="0" hangingPunct="1">
                        <a:defRPr sz="2400" kern="1200">
                          <a:solidFill>
                            <a:schemeClr val="dk1"/>
                          </a:solidFill>
                          <a:latin typeface="Corbel"/>
                        </a:defRPr>
                      </a:lvl3pPr>
                      <a:lvl4pPr marL="1828754" algn="l" defTabSz="1219170" rtl="0" eaLnBrk="1" latinLnBrk="0" hangingPunct="1">
                        <a:defRPr sz="2400" kern="1200">
                          <a:solidFill>
                            <a:schemeClr val="dk1"/>
                          </a:solidFill>
                          <a:latin typeface="Corbel"/>
                        </a:defRPr>
                      </a:lvl4pPr>
                      <a:lvl5pPr marL="2438339" algn="l" defTabSz="1219170" rtl="0" eaLnBrk="1" latinLnBrk="0" hangingPunct="1">
                        <a:defRPr sz="2400" kern="1200">
                          <a:solidFill>
                            <a:schemeClr val="dk1"/>
                          </a:solidFill>
                          <a:latin typeface="Corbel"/>
                        </a:defRPr>
                      </a:lvl5pPr>
                      <a:lvl6pPr marL="3047924" algn="l" defTabSz="1219170" rtl="0" eaLnBrk="1" latinLnBrk="0" hangingPunct="1">
                        <a:defRPr sz="2400" kern="1200">
                          <a:solidFill>
                            <a:schemeClr val="dk1"/>
                          </a:solidFill>
                          <a:latin typeface="Corbel"/>
                        </a:defRPr>
                      </a:lvl6pPr>
                      <a:lvl7pPr marL="3657509" algn="l" defTabSz="1219170" rtl="0" eaLnBrk="1" latinLnBrk="0" hangingPunct="1">
                        <a:defRPr sz="2400" kern="1200">
                          <a:solidFill>
                            <a:schemeClr val="dk1"/>
                          </a:solidFill>
                          <a:latin typeface="Corbel"/>
                        </a:defRPr>
                      </a:lvl7pPr>
                      <a:lvl8pPr marL="4267093" algn="l" defTabSz="1219170" rtl="0" eaLnBrk="1" latinLnBrk="0" hangingPunct="1">
                        <a:defRPr sz="2400" kern="1200">
                          <a:solidFill>
                            <a:schemeClr val="dk1"/>
                          </a:solidFill>
                          <a:latin typeface="Corbel"/>
                        </a:defRPr>
                      </a:lvl8pPr>
                      <a:lvl9pPr marL="4876678" algn="l" defTabSz="1219170" rtl="0" eaLnBrk="1" latinLnBrk="0" hangingPunct="1">
                        <a:defRPr sz="2400" kern="1200">
                          <a:solidFill>
                            <a:schemeClr val="dk1"/>
                          </a:solidFill>
                          <a:latin typeface="Corbel"/>
                        </a:defRPr>
                      </a:lvl9pPr>
                    </a:lstStyle>
                    <a:p>
                      <a:pPr algn="ctr"/>
                      <a:r>
                        <a:rPr lang="en-US" sz="2000" dirty="0"/>
                        <a:t>3</a:t>
                      </a:r>
                      <a:endParaRPr lang="en-SG" sz="20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956E">
                        <a:tint val="40000"/>
                      </a:srgbClr>
                    </a:solidFill>
                  </a:tcPr>
                </a:tc>
                <a:tc>
                  <a:txBody>
                    <a:bodyPr/>
                    <a:lstStyle>
                      <a:lvl1pPr marL="0" algn="l" defTabSz="1219170" rtl="0" eaLnBrk="1" latinLnBrk="0" hangingPunct="1">
                        <a:defRPr sz="2400" kern="1200">
                          <a:solidFill>
                            <a:schemeClr val="dk1"/>
                          </a:solidFill>
                          <a:latin typeface="Corbel"/>
                        </a:defRPr>
                      </a:lvl1pPr>
                      <a:lvl2pPr marL="609585" algn="l" defTabSz="1219170" rtl="0" eaLnBrk="1" latinLnBrk="0" hangingPunct="1">
                        <a:defRPr sz="2400" kern="1200">
                          <a:solidFill>
                            <a:schemeClr val="dk1"/>
                          </a:solidFill>
                          <a:latin typeface="Corbel"/>
                        </a:defRPr>
                      </a:lvl2pPr>
                      <a:lvl3pPr marL="1219170" algn="l" defTabSz="1219170" rtl="0" eaLnBrk="1" latinLnBrk="0" hangingPunct="1">
                        <a:defRPr sz="2400" kern="1200">
                          <a:solidFill>
                            <a:schemeClr val="dk1"/>
                          </a:solidFill>
                          <a:latin typeface="Corbel"/>
                        </a:defRPr>
                      </a:lvl3pPr>
                      <a:lvl4pPr marL="1828754" algn="l" defTabSz="1219170" rtl="0" eaLnBrk="1" latinLnBrk="0" hangingPunct="1">
                        <a:defRPr sz="2400" kern="1200">
                          <a:solidFill>
                            <a:schemeClr val="dk1"/>
                          </a:solidFill>
                          <a:latin typeface="Corbel"/>
                        </a:defRPr>
                      </a:lvl4pPr>
                      <a:lvl5pPr marL="2438339" algn="l" defTabSz="1219170" rtl="0" eaLnBrk="1" latinLnBrk="0" hangingPunct="1">
                        <a:defRPr sz="2400" kern="1200">
                          <a:solidFill>
                            <a:schemeClr val="dk1"/>
                          </a:solidFill>
                          <a:latin typeface="Corbel"/>
                        </a:defRPr>
                      </a:lvl5pPr>
                      <a:lvl6pPr marL="3047924" algn="l" defTabSz="1219170" rtl="0" eaLnBrk="1" latinLnBrk="0" hangingPunct="1">
                        <a:defRPr sz="2400" kern="1200">
                          <a:solidFill>
                            <a:schemeClr val="dk1"/>
                          </a:solidFill>
                          <a:latin typeface="Corbel"/>
                        </a:defRPr>
                      </a:lvl6pPr>
                      <a:lvl7pPr marL="3657509" algn="l" defTabSz="1219170" rtl="0" eaLnBrk="1" latinLnBrk="0" hangingPunct="1">
                        <a:defRPr sz="2400" kern="1200">
                          <a:solidFill>
                            <a:schemeClr val="dk1"/>
                          </a:solidFill>
                          <a:latin typeface="Corbel"/>
                        </a:defRPr>
                      </a:lvl7pPr>
                      <a:lvl8pPr marL="4267093" algn="l" defTabSz="1219170" rtl="0" eaLnBrk="1" latinLnBrk="0" hangingPunct="1">
                        <a:defRPr sz="2400" kern="1200">
                          <a:solidFill>
                            <a:schemeClr val="dk1"/>
                          </a:solidFill>
                          <a:latin typeface="Corbel"/>
                        </a:defRPr>
                      </a:lvl8pPr>
                      <a:lvl9pPr marL="4876678" algn="l" defTabSz="1219170" rtl="0" eaLnBrk="1" latinLnBrk="0" hangingPunct="1">
                        <a:defRPr sz="2400" kern="1200">
                          <a:solidFill>
                            <a:schemeClr val="dk1"/>
                          </a:solidFill>
                          <a:latin typeface="Corbel"/>
                        </a:defRPr>
                      </a:lvl9p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2000" b="1" baseline="0" dirty="0"/>
                        <a:t>Duty to notify Registrar of change in circumstances</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2000" b="1" baseline="0" dirty="0">
                          <a:solidFill>
                            <a:srgbClr val="C00000"/>
                          </a:solidFill>
                        </a:rPr>
                        <a:t>(which </a:t>
                      </a:r>
                      <a:r>
                        <a:rPr lang="en-US" sz="2000" b="1" u="sng" baseline="0" dirty="0">
                          <a:solidFill>
                            <a:srgbClr val="C00000"/>
                          </a:solidFill>
                        </a:rPr>
                        <a:t>does not</a:t>
                      </a:r>
                      <a:r>
                        <a:rPr lang="en-US" sz="2000" b="1" baseline="0" dirty="0">
                          <a:solidFill>
                            <a:srgbClr val="C00000"/>
                          </a:solidFill>
                        </a:rPr>
                        <a:t> involve updating information with ACRA)</a:t>
                      </a:r>
                    </a:p>
                    <a:p>
                      <a:pPr marL="0" indent="0">
                        <a:buFont typeface="+mj-lt"/>
                        <a:buNone/>
                      </a:pPr>
                      <a:endParaRPr lang="en-US" sz="2000" baseline="0" dirty="0"/>
                    </a:p>
                    <a:p>
                      <a:pPr marL="400050" indent="-400050">
                        <a:buFont typeface="+mj-lt"/>
                        <a:buAutoNum type="romanLcPeriod"/>
                      </a:pPr>
                      <a:r>
                        <a:rPr lang="en-US" sz="2000" baseline="0" dirty="0"/>
                        <a:t>Change of other information</a:t>
                      </a:r>
                    </a:p>
                    <a:p>
                      <a:pPr marL="357188" indent="0">
                        <a:buFont typeface="+mj-lt"/>
                        <a:buNone/>
                      </a:pPr>
                      <a:r>
                        <a:rPr lang="en-US" sz="2000" i="1" baseline="0" dirty="0">
                          <a:solidFill>
                            <a:schemeClr val="bg1">
                              <a:lumMod val="50000"/>
                            </a:schemeClr>
                          </a:solidFill>
                        </a:rPr>
                        <a:t>(Includes declarations relating to banking and credit card facilities, criminal investigations, bankruptcy)</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956E">
                        <a:tint val="40000"/>
                      </a:srgbClr>
                    </a:solidFill>
                  </a:tcPr>
                </a:tc>
                <a:tc>
                  <a:txBody>
                    <a:bodyPr/>
                    <a:lstStyle>
                      <a:lvl1pPr marL="0" algn="l" defTabSz="1219170" rtl="0" eaLnBrk="1" latinLnBrk="0" hangingPunct="1">
                        <a:defRPr sz="2400" kern="1200">
                          <a:solidFill>
                            <a:schemeClr val="dk1"/>
                          </a:solidFill>
                          <a:latin typeface="Corbel"/>
                        </a:defRPr>
                      </a:lvl1pPr>
                      <a:lvl2pPr marL="609585" algn="l" defTabSz="1219170" rtl="0" eaLnBrk="1" latinLnBrk="0" hangingPunct="1">
                        <a:defRPr sz="2400" kern="1200">
                          <a:solidFill>
                            <a:schemeClr val="dk1"/>
                          </a:solidFill>
                          <a:latin typeface="Corbel"/>
                        </a:defRPr>
                      </a:lvl2pPr>
                      <a:lvl3pPr marL="1219170" algn="l" defTabSz="1219170" rtl="0" eaLnBrk="1" latinLnBrk="0" hangingPunct="1">
                        <a:defRPr sz="2400" kern="1200">
                          <a:solidFill>
                            <a:schemeClr val="dk1"/>
                          </a:solidFill>
                          <a:latin typeface="Corbel"/>
                        </a:defRPr>
                      </a:lvl3pPr>
                      <a:lvl4pPr marL="1828754" algn="l" defTabSz="1219170" rtl="0" eaLnBrk="1" latinLnBrk="0" hangingPunct="1">
                        <a:defRPr sz="2400" kern="1200">
                          <a:solidFill>
                            <a:schemeClr val="dk1"/>
                          </a:solidFill>
                          <a:latin typeface="Corbel"/>
                        </a:defRPr>
                      </a:lvl4pPr>
                      <a:lvl5pPr marL="2438339" algn="l" defTabSz="1219170" rtl="0" eaLnBrk="1" latinLnBrk="0" hangingPunct="1">
                        <a:defRPr sz="2400" kern="1200">
                          <a:solidFill>
                            <a:schemeClr val="dk1"/>
                          </a:solidFill>
                          <a:latin typeface="Corbel"/>
                        </a:defRPr>
                      </a:lvl5pPr>
                      <a:lvl6pPr marL="3047924" algn="l" defTabSz="1219170" rtl="0" eaLnBrk="1" latinLnBrk="0" hangingPunct="1">
                        <a:defRPr sz="2400" kern="1200">
                          <a:solidFill>
                            <a:schemeClr val="dk1"/>
                          </a:solidFill>
                          <a:latin typeface="Corbel"/>
                        </a:defRPr>
                      </a:lvl6pPr>
                      <a:lvl7pPr marL="3657509" algn="l" defTabSz="1219170" rtl="0" eaLnBrk="1" latinLnBrk="0" hangingPunct="1">
                        <a:defRPr sz="2400" kern="1200">
                          <a:solidFill>
                            <a:schemeClr val="dk1"/>
                          </a:solidFill>
                          <a:latin typeface="Corbel"/>
                        </a:defRPr>
                      </a:lvl7pPr>
                      <a:lvl8pPr marL="4267093" algn="l" defTabSz="1219170" rtl="0" eaLnBrk="1" latinLnBrk="0" hangingPunct="1">
                        <a:defRPr sz="2400" kern="1200">
                          <a:solidFill>
                            <a:schemeClr val="dk1"/>
                          </a:solidFill>
                          <a:latin typeface="Corbel"/>
                        </a:defRPr>
                      </a:lvl8pPr>
                      <a:lvl9pPr marL="4876678" algn="l" defTabSz="1219170" rtl="0" eaLnBrk="1" latinLnBrk="0" hangingPunct="1">
                        <a:defRPr sz="2400" kern="1200">
                          <a:solidFill>
                            <a:schemeClr val="dk1"/>
                          </a:solidFill>
                          <a:latin typeface="Corbel"/>
                        </a:defRPr>
                      </a:lvl9pPr>
                    </a:lstStyle>
                    <a:p>
                      <a:r>
                        <a:rPr lang="en-US" sz="2000" b="1" u="sng" dirty="0">
                          <a:solidFill>
                            <a:schemeClr val="accent4">
                              <a:lumMod val="50000"/>
                            </a:schemeClr>
                          </a:solidFill>
                        </a:rPr>
                        <a:t>Step 1:</a:t>
                      </a:r>
                    </a:p>
                    <a:p>
                      <a:r>
                        <a:rPr lang="en-US" sz="2000" dirty="0"/>
                        <a:t>Notify </a:t>
                      </a:r>
                      <a:r>
                        <a:rPr lang="en-US" sz="2000" b="0" dirty="0"/>
                        <a:t>Registrar via </a:t>
                      </a:r>
                      <a:r>
                        <a:rPr lang="en-US" sz="2000" b="1" dirty="0"/>
                        <a:t>“Notification of Change of Particulars and Circumstances” form  </a:t>
                      </a:r>
                      <a:r>
                        <a:rPr lang="en-US" sz="2000" dirty="0"/>
                        <a:t>(</a:t>
                      </a:r>
                      <a:r>
                        <a:rPr lang="en-US" sz="2000" dirty="0">
                          <a:hlinkClick r:id="rId2"/>
                        </a:rPr>
                        <a:t>https://go.gov.sg/notify-acd</a:t>
                      </a:r>
                      <a:r>
                        <a:rPr lang="en-US" sz="2000" dirty="0"/>
                        <a:t>) </a:t>
                      </a:r>
                      <a:r>
                        <a:rPr lang="en-US" sz="2000" baseline="0" dirty="0"/>
                        <a:t> </a:t>
                      </a:r>
                      <a:r>
                        <a:rPr lang="en-US" sz="2000" b="1" baseline="0" dirty="0"/>
                        <a:t>within 14 days after</a:t>
                      </a:r>
                      <a:r>
                        <a:rPr lang="en-US" sz="2000" baseline="0" dirty="0"/>
                        <a:t> the matter occurs.</a:t>
                      </a:r>
                    </a:p>
                    <a:p>
                      <a:endParaRPr lang="en-US" sz="2000" baseline="0" dirty="0"/>
                    </a:p>
                    <a:p>
                      <a:r>
                        <a:rPr lang="en-US" sz="2000" b="1" u="sng" baseline="0" dirty="0">
                          <a:solidFill>
                            <a:schemeClr val="accent4">
                              <a:lumMod val="50000"/>
                            </a:schemeClr>
                          </a:solidFill>
                        </a:rPr>
                        <a:t>Step 2:</a:t>
                      </a:r>
                    </a:p>
                    <a:p>
                      <a:r>
                        <a:rPr lang="en-US" sz="2000" baseline="0" dirty="0"/>
                        <a:t>Submit an amendment application in </a:t>
                      </a:r>
                      <a:r>
                        <a:rPr lang="en-US" sz="2000" b="1" baseline="0" dirty="0"/>
                        <a:t>GoBusiness Licensing Portal </a:t>
                      </a:r>
                      <a:r>
                        <a:rPr lang="en-US" sz="2000" baseline="0" dirty="0"/>
                        <a:t>(</a:t>
                      </a:r>
                      <a:r>
                        <a:rPr lang="en-US" sz="2000" baseline="0" dirty="0">
                          <a:hlinkClick r:id="rId3"/>
                        </a:rPr>
                        <a:t>https://www.gobusiness.gov.sg/licences</a:t>
                      </a:r>
                      <a:r>
                        <a:rPr lang="en-US" sz="2000" baseline="0" dirty="0"/>
                        <a:t>).</a:t>
                      </a:r>
                    </a:p>
                    <a:p>
                      <a:endParaRPr lang="en-US" sz="2000" b="0" baseline="0" dirty="0">
                        <a:highlight>
                          <a:srgbClr val="FFFF00"/>
                        </a:highligh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956E">
                        <a:tint val="40000"/>
                      </a:srgbClr>
                    </a:solidFill>
                  </a:tcPr>
                </a:tc>
                <a:tc>
                  <a:txBody>
                    <a:bodyPr/>
                    <a:lstStyle>
                      <a:lvl1pPr marL="0" algn="l" defTabSz="1219170" rtl="0" eaLnBrk="1" latinLnBrk="0" hangingPunct="1">
                        <a:defRPr sz="2400" kern="1200">
                          <a:solidFill>
                            <a:schemeClr val="dk1"/>
                          </a:solidFill>
                          <a:latin typeface="Corbel"/>
                        </a:defRPr>
                      </a:lvl1pPr>
                      <a:lvl2pPr marL="609585" algn="l" defTabSz="1219170" rtl="0" eaLnBrk="1" latinLnBrk="0" hangingPunct="1">
                        <a:defRPr sz="2400" kern="1200">
                          <a:solidFill>
                            <a:schemeClr val="dk1"/>
                          </a:solidFill>
                          <a:latin typeface="Corbel"/>
                        </a:defRPr>
                      </a:lvl2pPr>
                      <a:lvl3pPr marL="1219170" algn="l" defTabSz="1219170" rtl="0" eaLnBrk="1" latinLnBrk="0" hangingPunct="1">
                        <a:defRPr sz="2400" kern="1200">
                          <a:solidFill>
                            <a:schemeClr val="dk1"/>
                          </a:solidFill>
                          <a:latin typeface="Corbel"/>
                        </a:defRPr>
                      </a:lvl3pPr>
                      <a:lvl4pPr marL="1828754" algn="l" defTabSz="1219170" rtl="0" eaLnBrk="1" latinLnBrk="0" hangingPunct="1">
                        <a:defRPr sz="2400" kern="1200">
                          <a:solidFill>
                            <a:schemeClr val="dk1"/>
                          </a:solidFill>
                          <a:latin typeface="Corbel"/>
                        </a:defRPr>
                      </a:lvl4pPr>
                      <a:lvl5pPr marL="2438339" algn="l" defTabSz="1219170" rtl="0" eaLnBrk="1" latinLnBrk="0" hangingPunct="1">
                        <a:defRPr sz="2400" kern="1200">
                          <a:solidFill>
                            <a:schemeClr val="dk1"/>
                          </a:solidFill>
                          <a:latin typeface="Corbel"/>
                        </a:defRPr>
                      </a:lvl5pPr>
                      <a:lvl6pPr marL="3047924" algn="l" defTabSz="1219170" rtl="0" eaLnBrk="1" latinLnBrk="0" hangingPunct="1">
                        <a:defRPr sz="2400" kern="1200">
                          <a:solidFill>
                            <a:schemeClr val="dk1"/>
                          </a:solidFill>
                          <a:latin typeface="Corbel"/>
                        </a:defRPr>
                      </a:lvl6pPr>
                      <a:lvl7pPr marL="3657509" algn="l" defTabSz="1219170" rtl="0" eaLnBrk="1" latinLnBrk="0" hangingPunct="1">
                        <a:defRPr sz="2400" kern="1200">
                          <a:solidFill>
                            <a:schemeClr val="dk1"/>
                          </a:solidFill>
                          <a:latin typeface="Corbel"/>
                        </a:defRPr>
                      </a:lvl7pPr>
                      <a:lvl8pPr marL="4267093" algn="l" defTabSz="1219170" rtl="0" eaLnBrk="1" latinLnBrk="0" hangingPunct="1">
                        <a:defRPr sz="2400" kern="1200">
                          <a:solidFill>
                            <a:schemeClr val="dk1"/>
                          </a:solidFill>
                          <a:latin typeface="Corbel"/>
                        </a:defRPr>
                      </a:lvl8pPr>
                      <a:lvl9pPr marL="4876678" algn="l" defTabSz="1219170" rtl="0" eaLnBrk="1" latinLnBrk="0" hangingPunct="1">
                        <a:defRPr sz="2400" kern="1200">
                          <a:solidFill>
                            <a:schemeClr val="dk1"/>
                          </a:solidFill>
                          <a:latin typeface="Corbel"/>
                        </a:defRPr>
                      </a:lvl9pPr>
                    </a:lstStyle>
                    <a:p>
                      <a:r>
                        <a:rPr lang="en-US" sz="2000" dirty="0"/>
                        <a:t>No.</a:t>
                      </a:r>
                      <a:endParaRPr lang="en-SG" sz="20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956E">
                        <a:tint val="40000"/>
                      </a:srgbClr>
                    </a:solidFill>
                  </a:tcPr>
                </a:tc>
                <a:extLst>
                  <a:ext uri="{0D108BD9-81ED-4DB2-BD59-A6C34878D82A}">
                    <a16:rowId xmlns:a16="http://schemas.microsoft.com/office/drawing/2014/main" xmlns="" val="4128464152"/>
                  </a:ext>
                </a:extLst>
              </a:tr>
              <a:tr h="7658123">
                <a:tc>
                  <a:txBody>
                    <a:bodyPr/>
                    <a:lstStyle>
                      <a:lvl1pPr marL="0" algn="l" defTabSz="1219170" rtl="0" eaLnBrk="1" latinLnBrk="0" hangingPunct="1">
                        <a:defRPr sz="2400" kern="1200">
                          <a:solidFill>
                            <a:schemeClr val="dk1"/>
                          </a:solidFill>
                          <a:latin typeface="Corbel"/>
                        </a:defRPr>
                      </a:lvl1pPr>
                      <a:lvl2pPr marL="609585" algn="l" defTabSz="1219170" rtl="0" eaLnBrk="1" latinLnBrk="0" hangingPunct="1">
                        <a:defRPr sz="2400" kern="1200">
                          <a:solidFill>
                            <a:schemeClr val="dk1"/>
                          </a:solidFill>
                          <a:latin typeface="Corbel"/>
                        </a:defRPr>
                      </a:lvl2pPr>
                      <a:lvl3pPr marL="1219170" algn="l" defTabSz="1219170" rtl="0" eaLnBrk="1" latinLnBrk="0" hangingPunct="1">
                        <a:defRPr sz="2400" kern="1200">
                          <a:solidFill>
                            <a:schemeClr val="dk1"/>
                          </a:solidFill>
                          <a:latin typeface="Corbel"/>
                        </a:defRPr>
                      </a:lvl3pPr>
                      <a:lvl4pPr marL="1828754" algn="l" defTabSz="1219170" rtl="0" eaLnBrk="1" latinLnBrk="0" hangingPunct="1">
                        <a:defRPr sz="2400" kern="1200">
                          <a:solidFill>
                            <a:schemeClr val="dk1"/>
                          </a:solidFill>
                          <a:latin typeface="Corbel"/>
                        </a:defRPr>
                      </a:lvl4pPr>
                      <a:lvl5pPr marL="2438339" algn="l" defTabSz="1219170" rtl="0" eaLnBrk="1" latinLnBrk="0" hangingPunct="1">
                        <a:defRPr sz="2400" kern="1200">
                          <a:solidFill>
                            <a:schemeClr val="dk1"/>
                          </a:solidFill>
                          <a:latin typeface="Corbel"/>
                        </a:defRPr>
                      </a:lvl5pPr>
                      <a:lvl6pPr marL="3047924" algn="l" defTabSz="1219170" rtl="0" eaLnBrk="1" latinLnBrk="0" hangingPunct="1">
                        <a:defRPr sz="2400" kern="1200">
                          <a:solidFill>
                            <a:schemeClr val="dk1"/>
                          </a:solidFill>
                          <a:latin typeface="Corbel"/>
                        </a:defRPr>
                      </a:lvl6pPr>
                      <a:lvl7pPr marL="3657509" algn="l" defTabSz="1219170" rtl="0" eaLnBrk="1" latinLnBrk="0" hangingPunct="1">
                        <a:defRPr sz="2400" kern="1200">
                          <a:solidFill>
                            <a:schemeClr val="dk1"/>
                          </a:solidFill>
                          <a:latin typeface="Corbel"/>
                        </a:defRPr>
                      </a:lvl7pPr>
                      <a:lvl8pPr marL="4267093" algn="l" defTabSz="1219170" rtl="0" eaLnBrk="1" latinLnBrk="0" hangingPunct="1">
                        <a:defRPr sz="2400" kern="1200">
                          <a:solidFill>
                            <a:schemeClr val="dk1"/>
                          </a:solidFill>
                          <a:latin typeface="Corbel"/>
                        </a:defRPr>
                      </a:lvl8pPr>
                      <a:lvl9pPr marL="4876678" algn="l" defTabSz="1219170" rtl="0" eaLnBrk="1" latinLnBrk="0" hangingPunct="1">
                        <a:defRPr sz="2400" kern="1200">
                          <a:solidFill>
                            <a:schemeClr val="dk1"/>
                          </a:solidFill>
                          <a:latin typeface="Corbel"/>
                        </a:defRPr>
                      </a:lvl9pPr>
                    </a:lstStyle>
                    <a:p>
                      <a:pPr algn="ctr"/>
                      <a:r>
                        <a:rPr lang="en-US" sz="2000" dirty="0"/>
                        <a:t>4</a:t>
                      </a:r>
                      <a:endParaRPr lang="en-SG" sz="20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956E">
                        <a:tint val="20000"/>
                      </a:srgbClr>
                    </a:solidFill>
                  </a:tcPr>
                </a:tc>
                <a:tc>
                  <a:txBody>
                    <a:bodyPr/>
                    <a:lstStyle>
                      <a:lvl1pPr marL="0" algn="l" defTabSz="1219170" rtl="0" eaLnBrk="1" latinLnBrk="0" hangingPunct="1">
                        <a:defRPr sz="2400" kern="1200">
                          <a:solidFill>
                            <a:schemeClr val="dk1"/>
                          </a:solidFill>
                          <a:latin typeface="Corbel"/>
                        </a:defRPr>
                      </a:lvl1pPr>
                      <a:lvl2pPr marL="609585" algn="l" defTabSz="1219170" rtl="0" eaLnBrk="1" latinLnBrk="0" hangingPunct="1">
                        <a:defRPr sz="2400" kern="1200">
                          <a:solidFill>
                            <a:schemeClr val="dk1"/>
                          </a:solidFill>
                          <a:latin typeface="Corbel"/>
                        </a:defRPr>
                      </a:lvl2pPr>
                      <a:lvl3pPr marL="1219170" algn="l" defTabSz="1219170" rtl="0" eaLnBrk="1" latinLnBrk="0" hangingPunct="1">
                        <a:defRPr sz="2400" kern="1200">
                          <a:solidFill>
                            <a:schemeClr val="dk1"/>
                          </a:solidFill>
                          <a:latin typeface="Corbel"/>
                        </a:defRPr>
                      </a:lvl3pPr>
                      <a:lvl4pPr marL="1828754" algn="l" defTabSz="1219170" rtl="0" eaLnBrk="1" latinLnBrk="0" hangingPunct="1">
                        <a:defRPr sz="2400" kern="1200">
                          <a:solidFill>
                            <a:schemeClr val="dk1"/>
                          </a:solidFill>
                          <a:latin typeface="Corbel"/>
                        </a:defRPr>
                      </a:lvl4pPr>
                      <a:lvl5pPr marL="2438339" algn="l" defTabSz="1219170" rtl="0" eaLnBrk="1" latinLnBrk="0" hangingPunct="1">
                        <a:defRPr sz="2400" kern="1200">
                          <a:solidFill>
                            <a:schemeClr val="dk1"/>
                          </a:solidFill>
                          <a:latin typeface="Corbel"/>
                        </a:defRPr>
                      </a:lvl5pPr>
                      <a:lvl6pPr marL="3047924" algn="l" defTabSz="1219170" rtl="0" eaLnBrk="1" latinLnBrk="0" hangingPunct="1">
                        <a:defRPr sz="2400" kern="1200">
                          <a:solidFill>
                            <a:schemeClr val="dk1"/>
                          </a:solidFill>
                          <a:latin typeface="Corbel"/>
                        </a:defRPr>
                      </a:lvl6pPr>
                      <a:lvl7pPr marL="3657509" algn="l" defTabSz="1219170" rtl="0" eaLnBrk="1" latinLnBrk="0" hangingPunct="1">
                        <a:defRPr sz="2400" kern="1200">
                          <a:solidFill>
                            <a:schemeClr val="dk1"/>
                          </a:solidFill>
                          <a:latin typeface="Corbel"/>
                        </a:defRPr>
                      </a:lvl7pPr>
                      <a:lvl8pPr marL="4267093" algn="l" defTabSz="1219170" rtl="0" eaLnBrk="1" latinLnBrk="0" hangingPunct="1">
                        <a:defRPr sz="2400" kern="1200">
                          <a:solidFill>
                            <a:schemeClr val="dk1"/>
                          </a:solidFill>
                          <a:latin typeface="Corbel"/>
                        </a:defRPr>
                      </a:lvl8pPr>
                      <a:lvl9pPr marL="4876678" algn="l" defTabSz="1219170" rtl="0" eaLnBrk="1" latinLnBrk="0" hangingPunct="1">
                        <a:defRPr sz="2400" kern="1200">
                          <a:solidFill>
                            <a:schemeClr val="dk1"/>
                          </a:solidFill>
                          <a:latin typeface="Corbel"/>
                        </a:defRPr>
                      </a:lvl9p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2000" b="1" baseline="0" dirty="0"/>
                        <a:t>Duty to notify Registrar of change in place of business</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2000" b="1" baseline="0" dirty="0">
                          <a:solidFill>
                            <a:srgbClr val="C00000"/>
                          </a:solidFill>
                        </a:rPr>
                        <a:t>(which </a:t>
                      </a:r>
                      <a:r>
                        <a:rPr lang="en-US" sz="2000" b="1" u="sng" baseline="0" dirty="0">
                          <a:solidFill>
                            <a:srgbClr val="C00000"/>
                          </a:solidFill>
                        </a:rPr>
                        <a:t>does not</a:t>
                      </a:r>
                      <a:r>
                        <a:rPr lang="en-US" sz="2000" b="1" baseline="0" dirty="0">
                          <a:solidFill>
                            <a:srgbClr val="C00000"/>
                          </a:solidFill>
                        </a:rPr>
                        <a:t> involve updating information with ACRA)</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2000" baseline="0" dirty="0"/>
                    </a:p>
                    <a:p>
                      <a:pPr marL="400050" indent="-400050">
                        <a:buFont typeface="+mj-lt"/>
                        <a:buAutoNum type="romanLcPeriod"/>
                      </a:pPr>
                      <a:r>
                        <a:rPr lang="en-US" sz="2000" baseline="0" dirty="0"/>
                        <a:t>Change in place of business</a:t>
                      </a:r>
                    </a:p>
                    <a:p>
                      <a:pPr marL="357188" indent="0">
                        <a:buFont typeface="+mj-lt"/>
                        <a:buNone/>
                      </a:pPr>
                      <a:r>
                        <a:rPr lang="en-US" sz="2000" i="1" baseline="0" dirty="0">
                          <a:solidFill>
                            <a:schemeClr val="bg1">
                              <a:lumMod val="50000"/>
                            </a:schemeClr>
                          </a:solidFill>
                        </a:rPr>
                        <a:t>(Relocation of existing outlet/ Addition of new outlet(s)/ Closing of outlet(s))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956E">
                        <a:tint val="20000"/>
                      </a:srgbClr>
                    </a:solidFill>
                  </a:tcPr>
                </a:tc>
                <a:tc>
                  <a:txBody>
                    <a:bodyPr/>
                    <a:lstStyle>
                      <a:lvl1pPr marL="0" algn="l" defTabSz="1219170" rtl="0" eaLnBrk="1" latinLnBrk="0" hangingPunct="1">
                        <a:defRPr sz="2400" kern="1200">
                          <a:solidFill>
                            <a:schemeClr val="dk1"/>
                          </a:solidFill>
                          <a:latin typeface="Corbel"/>
                        </a:defRPr>
                      </a:lvl1pPr>
                      <a:lvl2pPr marL="609585" algn="l" defTabSz="1219170" rtl="0" eaLnBrk="1" latinLnBrk="0" hangingPunct="1">
                        <a:defRPr sz="2400" kern="1200">
                          <a:solidFill>
                            <a:schemeClr val="dk1"/>
                          </a:solidFill>
                          <a:latin typeface="Corbel"/>
                        </a:defRPr>
                      </a:lvl2pPr>
                      <a:lvl3pPr marL="1219170" algn="l" defTabSz="1219170" rtl="0" eaLnBrk="1" latinLnBrk="0" hangingPunct="1">
                        <a:defRPr sz="2400" kern="1200">
                          <a:solidFill>
                            <a:schemeClr val="dk1"/>
                          </a:solidFill>
                          <a:latin typeface="Corbel"/>
                        </a:defRPr>
                      </a:lvl3pPr>
                      <a:lvl4pPr marL="1828754" algn="l" defTabSz="1219170" rtl="0" eaLnBrk="1" latinLnBrk="0" hangingPunct="1">
                        <a:defRPr sz="2400" kern="1200">
                          <a:solidFill>
                            <a:schemeClr val="dk1"/>
                          </a:solidFill>
                          <a:latin typeface="Corbel"/>
                        </a:defRPr>
                      </a:lvl4pPr>
                      <a:lvl5pPr marL="2438339" algn="l" defTabSz="1219170" rtl="0" eaLnBrk="1" latinLnBrk="0" hangingPunct="1">
                        <a:defRPr sz="2400" kern="1200">
                          <a:solidFill>
                            <a:schemeClr val="dk1"/>
                          </a:solidFill>
                          <a:latin typeface="Corbel"/>
                        </a:defRPr>
                      </a:lvl5pPr>
                      <a:lvl6pPr marL="3047924" algn="l" defTabSz="1219170" rtl="0" eaLnBrk="1" latinLnBrk="0" hangingPunct="1">
                        <a:defRPr sz="2400" kern="1200">
                          <a:solidFill>
                            <a:schemeClr val="dk1"/>
                          </a:solidFill>
                          <a:latin typeface="Corbel"/>
                        </a:defRPr>
                      </a:lvl6pPr>
                      <a:lvl7pPr marL="3657509" algn="l" defTabSz="1219170" rtl="0" eaLnBrk="1" latinLnBrk="0" hangingPunct="1">
                        <a:defRPr sz="2400" kern="1200">
                          <a:solidFill>
                            <a:schemeClr val="dk1"/>
                          </a:solidFill>
                          <a:latin typeface="Corbel"/>
                        </a:defRPr>
                      </a:lvl7pPr>
                      <a:lvl8pPr marL="4267093" algn="l" defTabSz="1219170" rtl="0" eaLnBrk="1" latinLnBrk="0" hangingPunct="1">
                        <a:defRPr sz="2400" kern="1200">
                          <a:solidFill>
                            <a:schemeClr val="dk1"/>
                          </a:solidFill>
                          <a:latin typeface="Corbel"/>
                        </a:defRPr>
                      </a:lvl8pPr>
                      <a:lvl9pPr marL="4876678" algn="l" defTabSz="1219170" rtl="0" eaLnBrk="1" latinLnBrk="0" hangingPunct="1">
                        <a:defRPr sz="2400" kern="1200">
                          <a:solidFill>
                            <a:schemeClr val="dk1"/>
                          </a:solidFill>
                          <a:latin typeface="Corbel"/>
                        </a:defRPr>
                      </a:lvl9pPr>
                    </a:lstStyle>
                    <a:p>
                      <a:r>
                        <a:rPr lang="en-US" sz="2000" b="1" u="sng" dirty="0">
                          <a:solidFill>
                            <a:schemeClr val="accent4">
                              <a:lumMod val="50000"/>
                            </a:schemeClr>
                          </a:solidFill>
                        </a:rPr>
                        <a:t>Step 1:</a:t>
                      </a:r>
                    </a:p>
                    <a:p>
                      <a:r>
                        <a:rPr lang="en-US" sz="2000" dirty="0"/>
                        <a:t>Notify </a:t>
                      </a:r>
                      <a:r>
                        <a:rPr lang="en-US" sz="2000" b="0" dirty="0"/>
                        <a:t>Registrar via </a:t>
                      </a:r>
                      <a:r>
                        <a:rPr lang="en-US" sz="2000" b="1" dirty="0"/>
                        <a:t>“Notification of Change of Particulars and Circumstances” form  </a:t>
                      </a:r>
                      <a:r>
                        <a:rPr lang="en-US" sz="2000" dirty="0"/>
                        <a:t>(</a:t>
                      </a:r>
                      <a:r>
                        <a:rPr lang="en-US" sz="2000" dirty="0">
                          <a:hlinkClick r:id="rId2"/>
                        </a:rPr>
                        <a:t>https://go.gov.sg/notify-acd</a:t>
                      </a:r>
                      <a:r>
                        <a:rPr lang="en-US" sz="2000" dirty="0"/>
                        <a:t>)</a:t>
                      </a:r>
                      <a:r>
                        <a:rPr lang="en-US" sz="2000" baseline="0" dirty="0"/>
                        <a:t> </a:t>
                      </a:r>
                      <a:r>
                        <a:rPr lang="en-US" sz="2000" b="1" baseline="0" dirty="0"/>
                        <a:t>at least 14 days before </a:t>
                      </a:r>
                      <a:r>
                        <a:rPr lang="en-US" sz="2000" baseline="0" dirty="0"/>
                        <a:t>starting to carry out any regulated activity at the new outlet (addition of new outlet) or before ceasing to carry out any regulated activity at the existing outlet (closing of outlet).</a:t>
                      </a:r>
                    </a:p>
                    <a:p>
                      <a:endParaRPr lang="en-US" sz="2000" baseline="0" dirty="0"/>
                    </a:p>
                    <a:p>
                      <a:r>
                        <a:rPr lang="en-US" sz="2000" b="1" u="sng" baseline="0" dirty="0">
                          <a:solidFill>
                            <a:schemeClr val="accent4">
                              <a:lumMod val="50000"/>
                            </a:schemeClr>
                          </a:solidFill>
                        </a:rPr>
                        <a:t>Step 2:</a:t>
                      </a:r>
                    </a:p>
                    <a:p>
                      <a:r>
                        <a:rPr lang="en-US" sz="2000" baseline="0" dirty="0"/>
                        <a:t>Submit an amendment application in </a:t>
                      </a:r>
                      <a:r>
                        <a:rPr lang="en-US" sz="2000" b="1" baseline="0" dirty="0"/>
                        <a:t>GoBusiness Licensing Portal </a:t>
                      </a:r>
                      <a:r>
                        <a:rPr lang="en-US" sz="2000" b="0" baseline="0" dirty="0"/>
                        <a:t>(</a:t>
                      </a:r>
                      <a:r>
                        <a:rPr lang="en-US" sz="2000" b="0" baseline="0" dirty="0">
                          <a:hlinkClick r:id="rId3"/>
                        </a:rPr>
                        <a:t>https://www.gobusiness.gov.sg/licences</a:t>
                      </a:r>
                      <a:r>
                        <a:rPr lang="en-US" sz="2000" b="0" baseline="0" dirty="0"/>
                        <a:t>).</a:t>
                      </a:r>
                    </a:p>
                    <a:p>
                      <a:endParaRPr lang="en-US" sz="2000" b="0" baseline="0" dirty="0"/>
                    </a:p>
                    <a:p>
                      <a:endParaRPr lang="en-US" sz="2000" b="0" baseline="0" dirty="0"/>
                    </a:p>
                    <a:p>
                      <a:r>
                        <a:rPr lang="en-US" sz="2000" dirty="0"/>
                        <a:t>Note: The amendment application form only allows registration commencement date for the new outlet to start 14 days after the date of submitting the form.</a:t>
                      </a:r>
                    </a:p>
                    <a:p>
                      <a:endParaRPr lang="en-SG" sz="20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956E">
                        <a:tint val="20000"/>
                      </a:srgbClr>
                    </a:solidFill>
                  </a:tcPr>
                </a:tc>
                <a:tc>
                  <a:txBody>
                    <a:bodyPr/>
                    <a:lstStyle>
                      <a:lvl1pPr marL="0" algn="l" defTabSz="1219170" rtl="0" eaLnBrk="1" latinLnBrk="0" hangingPunct="1">
                        <a:defRPr sz="2400" kern="1200">
                          <a:solidFill>
                            <a:schemeClr val="dk1"/>
                          </a:solidFill>
                          <a:latin typeface="Corbel"/>
                        </a:defRPr>
                      </a:lvl1pPr>
                      <a:lvl2pPr marL="609585" algn="l" defTabSz="1219170" rtl="0" eaLnBrk="1" latinLnBrk="0" hangingPunct="1">
                        <a:defRPr sz="2400" kern="1200">
                          <a:solidFill>
                            <a:schemeClr val="dk1"/>
                          </a:solidFill>
                          <a:latin typeface="Corbel"/>
                        </a:defRPr>
                      </a:lvl2pPr>
                      <a:lvl3pPr marL="1219170" algn="l" defTabSz="1219170" rtl="0" eaLnBrk="1" latinLnBrk="0" hangingPunct="1">
                        <a:defRPr sz="2400" kern="1200">
                          <a:solidFill>
                            <a:schemeClr val="dk1"/>
                          </a:solidFill>
                          <a:latin typeface="Corbel"/>
                        </a:defRPr>
                      </a:lvl3pPr>
                      <a:lvl4pPr marL="1828754" algn="l" defTabSz="1219170" rtl="0" eaLnBrk="1" latinLnBrk="0" hangingPunct="1">
                        <a:defRPr sz="2400" kern="1200">
                          <a:solidFill>
                            <a:schemeClr val="dk1"/>
                          </a:solidFill>
                          <a:latin typeface="Corbel"/>
                        </a:defRPr>
                      </a:lvl4pPr>
                      <a:lvl5pPr marL="2438339" algn="l" defTabSz="1219170" rtl="0" eaLnBrk="1" latinLnBrk="0" hangingPunct="1">
                        <a:defRPr sz="2400" kern="1200">
                          <a:solidFill>
                            <a:schemeClr val="dk1"/>
                          </a:solidFill>
                          <a:latin typeface="Corbel"/>
                        </a:defRPr>
                      </a:lvl5pPr>
                      <a:lvl6pPr marL="3047924" algn="l" defTabSz="1219170" rtl="0" eaLnBrk="1" latinLnBrk="0" hangingPunct="1">
                        <a:defRPr sz="2400" kern="1200">
                          <a:solidFill>
                            <a:schemeClr val="dk1"/>
                          </a:solidFill>
                          <a:latin typeface="Corbel"/>
                        </a:defRPr>
                      </a:lvl6pPr>
                      <a:lvl7pPr marL="3657509" algn="l" defTabSz="1219170" rtl="0" eaLnBrk="1" latinLnBrk="0" hangingPunct="1">
                        <a:defRPr sz="2400" kern="1200">
                          <a:solidFill>
                            <a:schemeClr val="dk1"/>
                          </a:solidFill>
                          <a:latin typeface="Corbel"/>
                        </a:defRPr>
                      </a:lvl7pPr>
                      <a:lvl8pPr marL="4267093" algn="l" defTabSz="1219170" rtl="0" eaLnBrk="1" latinLnBrk="0" hangingPunct="1">
                        <a:defRPr sz="2400" kern="1200">
                          <a:solidFill>
                            <a:schemeClr val="dk1"/>
                          </a:solidFill>
                          <a:latin typeface="Corbel"/>
                        </a:defRPr>
                      </a:lvl8pPr>
                      <a:lvl9pPr marL="4876678" algn="l" defTabSz="1219170" rtl="0" eaLnBrk="1" latinLnBrk="0" hangingPunct="1">
                        <a:defRPr sz="2400" kern="1200">
                          <a:solidFill>
                            <a:schemeClr val="dk1"/>
                          </a:solidFill>
                          <a:latin typeface="Corbel"/>
                        </a:defRPr>
                      </a:lvl9pPr>
                    </a:lstStyle>
                    <a:p>
                      <a:r>
                        <a:rPr lang="en-US" sz="2000" dirty="0"/>
                        <a:t>Registration fees for additional outlet(s) will be charged on a prorated basis based on the formulae (</a:t>
                      </a:r>
                      <a:r>
                        <a:rPr lang="en-US" sz="2000" dirty="0" err="1"/>
                        <a:t>CxD</a:t>
                      </a:r>
                      <a:r>
                        <a:rPr lang="en-US" sz="2000" dirty="0"/>
                        <a:t>)/365 x E.</a:t>
                      </a:r>
                    </a:p>
                    <a:p>
                      <a:endParaRPr lang="en-US" sz="2000" dirty="0"/>
                    </a:p>
                    <a:p>
                      <a:r>
                        <a:rPr lang="en-US" sz="2000" dirty="0"/>
                        <a:t>Note: </a:t>
                      </a:r>
                    </a:p>
                    <a:p>
                      <a:r>
                        <a:rPr lang="en-US" sz="2000" dirty="0"/>
                        <a:t>C is $300. </a:t>
                      </a:r>
                    </a:p>
                    <a:p>
                      <a:r>
                        <a:rPr lang="en-US" sz="2000" dirty="0"/>
                        <a:t>D is the period (in days) of the remainder of the period of the registered dealer’s registration.</a:t>
                      </a:r>
                    </a:p>
                    <a:p>
                      <a:r>
                        <a:rPr lang="en-US" sz="2000" dirty="0"/>
                        <a:t>E is the number of additional outlet to add.</a:t>
                      </a:r>
                    </a:p>
                    <a:p>
                      <a:endParaRPr lang="en-US" sz="2000" dirty="0"/>
                    </a:p>
                    <a:p>
                      <a:r>
                        <a:rPr lang="en-US" sz="2000" dirty="0"/>
                        <a:t>For reduction in number of outlets, there is no refund of registration fees.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956E">
                        <a:tint val="20000"/>
                      </a:srgbClr>
                    </a:solidFill>
                  </a:tcPr>
                </a:tc>
                <a:extLst>
                  <a:ext uri="{0D108BD9-81ED-4DB2-BD59-A6C34878D82A}">
                    <a16:rowId xmlns:a16="http://schemas.microsoft.com/office/drawing/2014/main" xmlns="" val="3318514083"/>
                  </a:ext>
                </a:extLst>
              </a:tr>
            </a:tbl>
          </a:graphicData>
        </a:graphic>
      </p:graphicFrame>
      <p:sp>
        <p:nvSpPr>
          <p:cNvPr id="9" name="Rectangle 8"/>
          <p:cNvSpPr/>
          <p:nvPr/>
        </p:nvSpPr>
        <p:spPr>
          <a:xfrm>
            <a:off x="1" y="0"/>
            <a:ext cx="12192000" cy="365760"/>
          </a:xfrm>
          <a:prstGeom prst="rect">
            <a:avLst/>
          </a:prstGeom>
          <a:solidFill>
            <a:srgbClr val="AD0101"/>
          </a:solidFill>
          <a:ln w="26425" cap="flat" cmpd="sng" algn="ctr">
            <a:noFill/>
            <a:prstDash val="solid"/>
          </a:ln>
          <a:effectLst/>
        </p:spPr>
        <p:txBody>
          <a:bodyPr rtlCol="0" anchor="ctr"/>
          <a:lstStyle/>
          <a:p>
            <a:pPr algn="ctr" defTabSz="914389">
              <a:defRPr/>
            </a:pPr>
            <a:endParaRPr lang="en-US" kern="0" dirty="0">
              <a:solidFill>
                <a:prstClr val="white"/>
              </a:solidFill>
              <a:latin typeface="Corbel"/>
            </a:endParaRPr>
          </a:p>
        </p:txBody>
      </p:sp>
      <p:pic>
        <p:nvPicPr>
          <p:cNvPr id="13" name="Picture 12" descr="Ministry of Law"/>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10808043" y="-3499"/>
            <a:ext cx="1371258" cy="368317"/>
          </a:xfrm>
          <a:prstGeom prst="rect">
            <a:avLst/>
          </a:prstGeom>
          <a:noFill/>
          <a:extLst>
            <a:ext uri="{909E8E84-426E-40DD-AFC4-6F175D3DCCD1}">
              <a14:hiddenFill xmlns:a14="http://schemas.microsoft.com/office/drawing/2010/main">
                <a:solidFill>
                  <a:srgbClr val="FFFFFF"/>
                </a:solidFill>
              </a14:hiddenFill>
            </a:ext>
          </a:extLst>
        </p:spPr>
      </p:pic>
      <p:sp>
        <p:nvSpPr>
          <p:cNvPr id="15" name="Title 1"/>
          <p:cNvSpPr txBox="1">
            <a:spLocks/>
          </p:cNvSpPr>
          <p:nvPr/>
        </p:nvSpPr>
        <p:spPr>
          <a:xfrm>
            <a:off x="27093" y="-19238"/>
            <a:ext cx="9456120" cy="368317"/>
          </a:xfrm>
          <a:prstGeom prst="rect">
            <a:avLst/>
          </a:prstGeom>
        </p:spPr>
        <p:txBody>
          <a:bodyPr vert="horz" lIns="91440" tIns="45720" rIns="91440" bIns="45720" rtlCol="0" anchor="ctr">
            <a:noAutofit/>
          </a:bodyPr>
          <a:lstStyle>
            <a:lvl1pPr algn="l" defTabSz="914400" rtl="0" eaLnBrk="1" latinLnBrk="0" hangingPunct="1">
              <a:spcBef>
                <a:spcPct val="0"/>
              </a:spcBef>
              <a:buNone/>
              <a:defRPr sz="1600" b="0" kern="1200" spc="-100" baseline="0">
                <a:solidFill>
                  <a:schemeClr val="bg1"/>
                </a:solidFill>
                <a:latin typeface="Calibri" panose="020F0502020204030204" pitchFamily="34" charset="0"/>
                <a:ea typeface="+mj-ea"/>
                <a:cs typeface="Calibri" panose="020F0502020204030204" pitchFamily="34" charset="0"/>
              </a:defRPr>
            </a:lvl1pPr>
          </a:lstStyle>
          <a:p>
            <a:r>
              <a:rPr lang="en-US" altLang="zh-CN" sz="2400" b="1" dirty="0">
                <a:solidFill>
                  <a:sysClr val="window" lastClr="FFFFFF"/>
                </a:solidFill>
              </a:rPr>
              <a:t>Duty to Notify Registrar of Change in Particulars and Circumstances</a:t>
            </a:r>
            <a:endParaRPr lang="en-SG" sz="2400" b="1" dirty="0">
              <a:solidFill>
                <a:sysClr val="window" lastClr="FFFFFF"/>
              </a:solidFill>
            </a:endParaRPr>
          </a:p>
        </p:txBody>
      </p:sp>
    </p:spTree>
    <p:extLst>
      <p:ext uri="{BB962C8B-B14F-4D97-AF65-F5344CB8AC3E}">
        <p14:creationId xmlns:p14="http://schemas.microsoft.com/office/powerpoint/2010/main" val="245521931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haredContentType xmlns="Microsoft.SharePoint.Taxonomy.ContentTypeSync" SourceId="8102fb6d-ee62-459b-bf66-4cc38a152917" ContentTypeId="0x010100ED95446D556EF74A943384CE557254A9" PreviousValue="false"/>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MinLaw Document" ma:contentTypeID="0x010100ED95446D556EF74A943384CE557254A900BBA171D2A1CB9E4987BC34BA344F002C" ma:contentTypeVersion="3" ma:contentTypeDescription="Create a new document." ma:contentTypeScope="" ma:versionID="a4e29336844b7e997b80ac5d4c52e4a4">
  <xsd:schema xmlns:xsd="http://www.w3.org/2001/XMLSchema" xmlns:xs="http://www.w3.org/2001/XMLSchema" xmlns:p="http://schemas.microsoft.com/office/2006/metadata/properties" xmlns:ns1="http://schemas.microsoft.com/sharepoint/v3" xmlns:ns2="a85b171a-1052-409b-8da0-7018bcbcf029" targetNamespace="http://schemas.microsoft.com/office/2006/metadata/properties" ma:root="true" ma:fieldsID="c42aad7470ad929989d0b5f94ef14958" ns1:_="" ns2:_="">
    <xsd:import namespace="http://schemas.microsoft.com/sharepoint/v3"/>
    <xsd:import namespace="a85b171a-1052-409b-8da0-7018bcbcf029"/>
    <xsd:element name="properties">
      <xsd:complexType>
        <xsd:sequence>
          <xsd:element name="documentManagement">
            <xsd:complexType>
              <xsd:all>
                <xsd:element ref="ns2:MinlawDescription" minOccurs="0"/>
                <xsd:element ref="ns1:RelatedItems" minOccurs="0"/>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elatedItems" ma:index="4" nillable="true" ma:displayName="Related Items" ma:internalName="RelatedItems" ma:readOnly="fals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85b171a-1052-409b-8da0-7018bcbcf029" elementFormDefault="qualified">
    <xsd:import namespace="http://schemas.microsoft.com/office/2006/documentManagement/types"/>
    <xsd:import namespace="http://schemas.microsoft.com/office/infopath/2007/PartnerControls"/>
    <xsd:element name="MinlawDescription" ma:index="2" nillable="true" ma:displayName="File Description" ma:internalName="MinlawDescription" ma:readOnly="false">
      <xsd:simpleType>
        <xsd:restriction base="dms:Note">
          <xsd:maxLength value="255"/>
        </xsd:restriction>
      </xsd:simpleType>
    </xsd:element>
    <xsd:element name="TaxKeywordTaxHTField" ma:index="9" nillable="true" ma:taxonomy="true" ma:internalName="TaxKeywordTaxHTField" ma:taxonomyFieldName="TaxKeyword" ma:displayName="Enterprise Keywords" ma:readOnly="false" ma:fieldId="{23f27201-bee3-471e-b2e7-b64fd8b7ca38}" ma:taxonomyMulti="true" ma:sspId="f269ef15-6d1c-4bd8-9ea5-c78506d778e5" ma:termSetId="00000000-0000-0000-0000-000000000000" ma:anchorId="00000000-0000-0000-0000-000000000000" ma:open="true" ma:isKeyword="true">
      <xsd:complexType>
        <xsd:sequence>
          <xsd:element ref="pc:Terms" minOccurs="0" maxOccurs="1"/>
        </xsd:sequence>
      </xsd:complexType>
    </xsd:element>
    <xsd:element name="TaxCatchAll" ma:index="10" nillable="true" ma:displayName="Taxonomy Catch All Column" ma:hidden="true" ma:list="{8bac74fa-a7f8-47a4-b4ec-a0414f056bdd}" ma:internalName="TaxCatchAll" ma:showField="CatchAllData" ma:web="70f3842e-249c-4a0c-b2e7-7ddb502172f6">
      <xsd:complexType>
        <xsd:complexContent>
          <xsd:extension base="dms:MultiChoiceLookup">
            <xsd:sequence>
              <xsd:element name="Value" type="dms:Lookup" maxOccurs="unbounded" minOccurs="0" nillable="true"/>
            </xsd:sequence>
          </xsd:extension>
        </xsd:complexContent>
      </xsd:complexType>
    </xsd:element>
    <xsd:element name="TaxCatchAllLabel" ma:index="11" nillable="true" ma:displayName="Taxonomy Catch All Column1" ma:hidden="true" ma:list="{8bac74fa-a7f8-47a4-b4ec-a0414f056bdd}" ma:internalName="TaxCatchAllLabel" ma:readOnly="true" ma:showField="CatchAllDataLabel" ma:web="70f3842e-249c-4a0c-b2e7-7ddb502172f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MinlawDescription xmlns="a85b171a-1052-409b-8da0-7018bcbcf029" xsi:nil="true"/>
    <TaxKeywordTaxHTField xmlns="a85b171a-1052-409b-8da0-7018bcbcf029">
      <Terms xmlns="http://schemas.microsoft.com/office/infopath/2007/PartnerControls"/>
    </TaxKeywordTaxHTField>
    <TaxCatchAll xmlns="a85b171a-1052-409b-8da0-7018bcbcf029"/>
    <RelatedItems xmlns="http://schemas.microsoft.com/sharepoint/v3" xsi:nil="true"/>
  </documentManagement>
</p:properties>
</file>

<file path=customXml/itemProps1.xml><?xml version="1.0" encoding="utf-8"?>
<ds:datastoreItem xmlns:ds="http://schemas.openxmlformats.org/officeDocument/2006/customXml" ds:itemID="{A3026165-D500-475E-9845-6AEBD3DABA46}">
  <ds:schemaRefs>
    <ds:schemaRef ds:uri="Microsoft.SharePoint.Taxonomy.ContentTypeSync"/>
  </ds:schemaRefs>
</ds:datastoreItem>
</file>

<file path=customXml/itemProps2.xml><?xml version="1.0" encoding="utf-8"?>
<ds:datastoreItem xmlns:ds="http://schemas.openxmlformats.org/officeDocument/2006/customXml" ds:itemID="{5F84CDB8-8C7B-4B44-BCFE-60C6682E1630}">
  <ds:schemaRefs>
    <ds:schemaRef ds:uri="http://schemas.microsoft.com/sharepoint/v3/contenttype/forms"/>
  </ds:schemaRefs>
</ds:datastoreItem>
</file>

<file path=customXml/itemProps3.xml><?xml version="1.0" encoding="utf-8"?>
<ds:datastoreItem xmlns:ds="http://schemas.openxmlformats.org/officeDocument/2006/customXml" ds:itemID="{ADC71480-79C1-47DF-856D-E7E7C27A008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a85b171a-1052-409b-8da0-7018bcbcf02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24C14323-4352-4FB8-9FA0-2D005816ABC9}">
  <ds:schemaRefs>
    <ds:schemaRef ds:uri="http://purl.org/dc/terms/"/>
    <ds:schemaRef ds:uri="a85b171a-1052-409b-8da0-7018bcbcf029"/>
    <ds:schemaRef ds:uri="http://purl.org/dc/dcmitype/"/>
    <ds:schemaRef ds:uri="http://purl.org/dc/elements/1.1/"/>
    <ds:schemaRef ds:uri="http://schemas.microsoft.com/office/2006/metadata/properties"/>
    <ds:schemaRef ds:uri="http://schemas.microsoft.com/office/2006/documentManagement/types"/>
    <ds:schemaRef ds:uri="http://schemas.microsoft.com/sharepoint/v3"/>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TotalTime>4593</TotalTime>
  <Words>562</Words>
  <Application>Microsoft Office PowerPoint</Application>
  <PresentationFormat>Custom</PresentationFormat>
  <Paragraphs>74</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WOG ICT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Jia Hui NG (MLAW)</dc:creator>
  <cp:lastModifiedBy>moeuser</cp:lastModifiedBy>
  <cp:revision>41</cp:revision>
  <cp:lastPrinted>2019-11-11T03:42:25Z</cp:lastPrinted>
  <dcterms:created xsi:type="dcterms:W3CDTF">2019-11-11T03:23:50Z</dcterms:created>
  <dcterms:modified xsi:type="dcterms:W3CDTF">2020-12-17T09:37:14Z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0x010100ED95446D556EF74A943384CE557254A900BBA171D2A1CB9E4987BC34BA344F002C</vt:lpwstr>
  </property>
  <property fmtid="{D5CDD505-2E9C-101B-9397-08002B2CF9AE}" pid="3" name="MSIP_Label_3f9331f7-95a2-472a-92bc-d73219eb516b_Enabled">
    <vt:lpwstr>True</vt:lpwstr>
  </property>
  <property fmtid="{D5CDD505-2E9C-101B-9397-08002B2CF9AE}" pid="4" name="MSIP_Label_3f9331f7-95a2-472a-92bc-d73219eb516b_SiteId">
    <vt:lpwstr>0b11c524-9a1c-4e1b-84cb-6336aefc2243</vt:lpwstr>
  </property>
  <property fmtid="{D5CDD505-2E9C-101B-9397-08002B2CF9AE}" pid="5" name="MSIP_Label_3f9331f7-95a2-472a-92bc-d73219eb516b_Owner">
    <vt:lpwstr>MLAWCOCE@soe.sgnet.gov.sg</vt:lpwstr>
  </property>
  <property fmtid="{D5CDD505-2E9C-101B-9397-08002B2CF9AE}" pid="6" name="MSIP_Label_3f9331f7-95a2-472a-92bc-d73219eb516b_SetDate">
    <vt:lpwstr>2020-06-09T06:13:19.2337614Z</vt:lpwstr>
  </property>
  <property fmtid="{D5CDD505-2E9C-101B-9397-08002B2CF9AE}" pid="7" name="MSIP_Label_3f9331f7-95a2-472a-92bc-d73219eb516b_Name">
    <vt:lpwstr>CONFIDENTIAL</vt:lpwstr>
  </property>
  <property fmtid="{D5CDD505-2E9C-101B-9397-08002B2CF9AE}" pid="8" name="MSIP_Label_3f9331f7-95a2-472a-92bc-d73219eb516b_Application">
    <vt:lpwstr>Microsoft Azure Information Protection</vt:lpwstr>
  </property>
  <property fmtid="{D5CDD505-2E9C-101B-9397-08002B2CF9AE}" pid="9" name="MSIP_Label_3f9331f7-95a2-472a-92bc-d73219eb516b_ActionId">
    <vt:lpwstr>d82610eb-b0d2-466b-ab3b-732c7d59bc10</vt:lpwstr>
  </property>
  <property fmtid="{D5CDD505-2E9C-101B-9397-08002B2CF9AE}" pid="10" name="MSIP_Label_3f9331f7-95a2-472a-92bc-d73219eb516b_Extended_MSFT_Method">
    <vt:lpwstr>Automatic</vt:lpwstr>
  </property>
  <property fmtid="{D5CDD505-2E9C-101B-9397-08002B2CF9AE}" pid="11" name="MSIP_Label_4f288355-fb4c-44cd-b9ca-40cfc2aee5f8_Enabled">
    <vt:lpwstr>True</vt:lpwstr>
  </property>
  <property fmtid="{D5CDD505-2E9C-101B-9397-08002B2CF9AE}" pid="12" name="MSIP_Label_4f288355-fb4c-44cd-b9ca-40cfc2aee5f8_SiteId">
    <vt:lpwstr>0b11c524-9a1c-4e1b-84cb-6336aefc2243</vt:lpwstr>
  </property>
  <property fmtid="{D5CDD505-2E9C-101B-9397-08002B2CF9AE}" pid="13" name="MSIP_Label_4f288355-fb4c-44cd-b9ca-40cfc2aee5f8_Owner">
    <vt:lpwstr>MLAWCOCE@soe.sgnet.gov.sg</vt:lpwstr>
  </property>
  <property fmtid="{D5CDD505-2E9C-101B-9397-08002B2CF9AE}" pid="14" name="MSIP_Label_4f288355-fb4c-44cd-b9ca-40cfc2aee5f8_SetDate">
    <vt:lpwstr>2020-06-09T06:13:19.2337614Z</vt:lpwstr>
  </property>
  <property fmtid="{D5CDD505-2E9C-101B-9397-08002B2CF9AE}" pid="15" name="MSIP_Label_4f288355-fb4c-44cd-b9ca-40cfc2aee5f8_Name">
    <vt:lpwstr>NON-SENSITIVE</vt:lpwstr>
  </property>
  <property fmtid="{D5CDD505-2E9C-101B-9397-08002B2CF9AE}" pid="16" name="MSIP_Label_4f288355-fb4c-44cd-b9ca-40cfc2aee5f8_Application">
    <vt:lpwstr>Microsoft Azure Information Protection</vt:lpwstr>
  </property>
  <property fmtid="{D5CDD505-2E9C-101B-9397-08002B2CF9AE}" pid="17" name="MSIP_Label_4f288355-fb4c-44cd-b9ca-40cfc2aee5f8_ActionId">
    <vt:lpwstr>d82610eb-b0d2-466b-ab3b-732c7d59bc10</vt:lpwstr>
  </property>
  <property fmtid="{D5CDD505-2E9C-101B-9397-08002B2CF9AE}" pid="18" name="MSIP_Label_4f288355-fb4c-44cd-b9ca-40cfc2aee5f8_Parent">
    <vt:lpwstr>3f9331f7-95a2-472a-92bc-d73219eb516b</vt:lpwstr>
  </property>
  <property fmtid="{D5CDD505-2E9C-101B-9397-08002B2CF9AE}" pid="19" name="MSIP_Label_4f288355-fb4c-44cd-b9ca-40cfc2aee5f8_Extended_MSFT_Method">
    <vt:lpwstr>Automatic</vt:lpwstr>
  </property>
  <property fmtid="{D5CDD505-2E9C-101B-9397-08002B2CF9AE}" pid="20" name="Sensitivity">
    <vt:lpwstr>CONFIDENTIAL NON-SENSITIVE</vt:lpwstr>
  </property>
</Properties>
</file>