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40"/>
  </p:notesMasterIdLst>
  <p:sldIdLst>
    <p:sldId id="256" r:id="rId2"/>
    <p:sldId id="377" r:id="rId3"/>
    <p:sldId id="400" r:id="rId4"/>
    <p:sldId id="264" r:id="rId5"/>
    <p:sldId id="401" r:id="rId6"/>
    <p:sldId id="375" r:id="rId7"/>
    <p:sldId id="411" r:id="rId8"/>
    <p:sldId id="399" r:id="rId9"/>
    <p:sldId id="353" r:id="rId10"/>
    <p:sldId id="258" r:id="rId11"/>
    <p:sldId id="364" r:id="rId12"/>
    <p:sldId id="347" r:id="rId13"/>
    <p:sldId id="402" r:id="rId14"/>
    <p:sldId id="405" r:id="rId15"/>
    <p:sldId id="404" r:id="rId16"/>
    <p:sldId id="407" r:id="rId17"/>
    <p:sldId id="403" r:id="rId18"/>
    <p:sldId id="408" r:id="rId19"/>
    <p:sldId id="409" r:id="rId20"/>
    <p:sldId id="406" r:id="rId21"/>
    <p:sldId id="426" r:id="rId22"/>
    <p:sldId id="412" r:id="rId23"/>
    <p:sldId id="348" r:id="rId24"/>
    <p:sldId id="349" r:id="rId25"/>
    <p:sldId id="410" r:id="rId26"/>
    <p:sldId id="414" r:id="rId27"/>
    <p:sldId id="420" r:id="rId28"/>
    <p:sldId id="421" r:id="rId29"/>
    <p:sldId id="415" r:id="rId30"/>
    <p:sldId id="416" r:id="rId31"/>
    <p:sldId id="417" r:id="rId32"/>
    <p:sldId id="424" r:id="rId33"/>
    <p:sldId id="425" r:id="rId34"/>
    <p:sldId id="422" r:id="rId35"/>
    <p:sldId id="423" r:id="rId36"/>
    <p:sldId id="418" r:id="rId37"/>
    <p:sldId id="419" r:id="rId38"/>
    <p:sldId id="413" r:id="rId3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41"/>
      <p:bold r:id="rId42"/>
    </p:embeddedFont>
    <p:embeddedFont>
      <p:font typeface="Bahnschrift" panose="020B0502040204020203" pitchFamily="34" charset="0"/>
      <p:regular r:id="rId43"/>
      <p:bold r:id="rId44"/>
    </p:embeddedFont>
    <p:embeddedFont>
      <p:font typeface="Bebas Neue" panose="020B0606020202050201" pitchFamily="34" charset="0"/>
      <p:regular r:id="rId45"/>
    </p:embeddedFont>
    <p:embeddedFont>
      <p:font typeface="Comic Sans MS" panose="030F0702030302020204" pitchFamily="66" charset="0"/>
      <p:regular r:id="rId46"/>
      <p:bold r:id="rId47"/>
      <p:italic r:id="rId48"/>
      <p:boldItalic r:id="rId49"/>
    </p:embeddedFont>
    <p:embeddedFont>
      <p:font typeface="Nunito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A87AB-CCA8-4468-AFCC-295D79E4CAF6}">
  <a:tblStyle styleId="{E14A87AB-CCA8-4468-AFCC-295D79E4CA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5"/>
    <p:restoredTop sz="94672"/>
  </p:normalViewPr>
  <p:slideViewPr>
    <p:cSldViewPr snapToGrid="0">
      <p:cViewPr varScale="1">
        <p:scale>
          <a:sx n="129" d="100"/>
          <a:sy n="129" d="100"/>
        </p:scale>
        <p:origin x="12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4BE0D-84C1-42B2-93D9-EBABBFE292E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2C2A1-5A6F-4FB1-9BAE-14E1B9BBBE8D}">
      <dgm:prSet phldrT="[Text]"/>
      <dgm:spPr/>
      <dgm:t>
        <a:bodyPr/>
        <a:lstStyle/>
        <a:p>
          <a:r>
            <a:rPr lang="en-US" dirty="0"/>
            <a:t>8.00am – 9.30am</a:t>
          </a:r>
        </a:p>
      </dgm:t>
    </dgm:pt>
    <dgm:pt modelId="{56D49122-BDAE-44B7-8C1C-D310CD1F0655}" type="parTrans" cxnId="{01381E7F-56A8-4381-B3CB-FFBD6198CED5}">
      <dgm:prSet/>
      <dgm:spPr/>
      <dgm:t>
        <a:bodyPr/>
        <a:lstStyle/>
        <a:p>
          <a:endParaRPr lang="en-US"/>
        </a:p>
      </dgm:t>
    </dgm:pt>
    <dgm:pt modelId="{9CCCAFA7-E031-4D54-ACAC-4243EBD4F3AC}" type="sibTrans" cxnId="{01381E7F-56A8-4381-B3CB-FFBD6198CED5}">
      <dgm:prSet/>
      <dgm:spPr/>
      <dgm:t>
        <a:bodyPr/>
        <a:lstStyle/>
        <a:p>
          <a:endParaRPr lang="en-US"/>
        </a:p>
      </dgm:t>
    </dgm:pt>
    <dgm:pt modelId="{46DA5FDB-07DA-4E6C-9582-0BFC1812BE1D}">
      <dgm:prSet phldrT="[Text]"/>
      <dgm:spPr/>
      <dgm:t>
        <a:bodyPr/>
        <a:lstStyle/>
        <a:p>
          <a:r>
            <a:rPr lang="en-US" dirty="0"/>
            <a:t>A @ISH</a:t>
          </a:r>
        </a:p>
      </dgm:t>
    </dgm:pt>
    <dgm:pt modelId="{1938B7A3-C194-4233-9B61-FB0C8A7A6758}" type="parTrans" cxnId="{8A8EA6FB-07E9-4C31-828D-10A2198B79A1}">
      <dgm:prSet/>
      <dgm:spPr/>
      <dgm:t>
        <a:bodyPr/>
        <a:lstStyle/>
        <a:p>
          <a:endParaRPr lang="en-US"/>
        </a:p>
      </dgm:t>
    </dgm:pt>
    <dgm:pt modelId="{6F8529DE-98B7-4C22-9D18-CF33128CBF53}" type="sibTrans" cxnId="{8A8EA6FB-07E9-4C31-828D-10A2198B79A1}">
      <dgm:prSet/>
      <dgm:spPr/>
      <dgm:t>
        <a:bodyPr/>
        <a:lstStyle/>
        <a:p>
          <a:endParaRPr lang="en-US"/>
        </a:p>
      </dgm:t>
    </dgm:pt>
    <dgm:pt modelId="{719C9A2C-81EE-470E-A9AA-4A3752F97B3F}">
      <dgm:prSet phldrT="[Text]"/>
      <dgm:spPr/>
      <dgm:t>
        <a:bodyPr/>
        <a:lstStyle/>
        <a:p>
          <a:r>
            <a:rPr lang="en-US" dirty="0"/>
            <a:t>B @MPH</a:t>
          </a:r>
        </a:p>
      </dgm:t>
    </dgm:pt>
    <dgm:pt modelId="{C1FD355D-5A0D-4A1D-BD2C-A1A8541E3F2E}" type="parTrans" cxnId="{719847A5-8C18-4C8D-96AE-0D51AC1502AD}">
      <dgm:prSet/>
      <dgm:spPr/>
      <dgm:t>
        <a:bodyPr/>
        <a:lstStyle/>
        <a:p>
          <a:endParaRPr lang="en-US"/>
        </a:p>
      </dgm:t>
    </dgm:pt>
    <dgm:pt modelId="{518FBF02-78B5-41D8-A266-EA9C1BC966EE}" type="sibTrans" cxnId="{719847A5-8C18-4C8D-96AE-0D51AC1502AD}">
      <dgm:prSet/>
      <dgm:spPr/>
      <dgm:t>
        <a:bodyPr/>
        <a:lstStyle/>
        <a:p>
          <a:endParaRPr lang="en-US"/>
        </a:p>
      </dgm:t>
    </dgm:pt>
    <dgm:pt modelId="{32F72BFF-64DF-4E14-A87A-42D04307AD18}">
      <dgm:prSet phldrT="[Text]"/>
      <dgm:spPr/>
      <dgm:t>
        <a:bodyPr/>
        <a:lstStyle/>
        <a:p>
          <a:r>
            <a:rPr lang="en-US" dirty="0"/>
            <a:t>9.30am – 11.00am</a:t>
          </a:r>
        </a:p>
      </dgm:t>
    </dgm:pt>
    <dgm:pt modelId="{3C1BA943-AC65-4B26-857D-C86D6B9C39DE}" type="parTrans" cxnId="{646036B8-4F55-4D4E-8497-40BC2F596F81}">
      <dgm:prSet/>
      <dgm:spPr/>
      <dgm:t>
        <a:bodyPr/>
        <a:lstStyle/>
        <a:p>
          <a:endParaRPr lang="en-US"/>
        </a:p>
      </dgm:t>
    </dgm:pt>
    <dgm:pt modelId="{FA24EEF5-8659-49A4-8DFC-EE423F17DBE9}" type="sibTrans" cxnId="{646036B8-4F55-4D4E-8497-40BC2F596F81}">
      <dgm:prSet/>
      <dgm:spPr/>
      <dgm:t>
        <a:bodyPr/>
        <a:lstStyle/>
        <a:p>
          <a:endParaRPr lang="en-US"/>
        </a:p>
      </dgm:t>
    </dgm:pt>
    <dgm:pt modelId="{F2088F46-1DCB-4482-8CEB-981E477382AE}">
      <dgm:prSet phldrT="[Text]"/>
      <dgm:spPr/>
      <dgm:t>
        <a:bodyPr/>
        <a:lstStyle/>
        <a:p>
          <a:r>
            <a:rPr lang="en-US" dirty="0"/>
            <a:t>A @MPH</a:t>
          </a:r>
        </a:p>
      </dgm:t>
    </dgm:pt>
    <dgm:pt modelId="{61BC047F-4299-4193-9836-C0E8171FC75D}" type="parTrans" cxnId="{DBEC4566-CA26-47B9-ADD5-35EAEFF0AAC0}">
      <dgm:prSet/>
      <dgm:spPr/>
      <dgm:t>
        <a:bodyPr/>
        <a:lstStyle/>
        <a:p>
          <a:endParaRPr lang="en-US"/>
        </a:p>
      </dgm:t>
    </dgm:pt>
    <dgm:pt modelId="{329FAAF5-3354-480D-9EEC-1130E77D20F4}" type="sibTrans" cxnId="{DBEC4566-CA26-47B9-ADD5-35EAEFF0AAC0}">
      <dgm:prSet/>
      <dgm:spPr/>
      <dgm:t>
        <a:bodyPr/>
        <a:lstStyle/>
        <a:p>
          <a:endParaRPr lang="en-US"/>
        </a:p>
      </dgm:t>
    </dgm:pt>
    <dgm:pt modelId="{FE176F6E-060F-43C0-B364-D38D6A987810}">
      <dgm:prSet phldrT="[Text]"/>
      <dgm:spPr/>
      <dgm:t>
        <a:bodyPr/>
        <a:lstStyle/>
        <a:p>
          <a:r>
            <a:rPr lang="en-US" dirty="0"/>
            <a:t>B @ISH</a:t>
          </a:r>
        </a:p>
      </dgm:t>
    </dgm:pt>
    <dgm:pt modelId="{F008283B-5FAB-42FC-B922-C291AF8996F4}" type="parTrans" cxnId="{E35251C1-6A77-4B64-8F03-2237AA1ECE7C}">
      <dgm:prSet/>
      <dgm:spPr/>
      <dgm:t>
        <a:bodyPr/>
        <a:lstStyle/>
        <a:p>
          <a:endParaRPr lang="en-US"/>
        </a:p>
      </dgm:t>
    </dgm:pt>
    <dgm:pt modelId="{45C76920-28DA-47D3-87B6-8AF137F183E8}" type="sibTrans" cxnId="{E35251C1-6A77-4B64-8F03-2237AA1ECE7C}">
      <dgm:prSet/>
      <dgm:spPr/>
      <dgm:t>
        <a:bodyPr/>
        <a:lstStyle/>
        <a:p>
          <a:endParaRPr lang="en-US"/>
        </a:p>
      </dgm:t>
    </dgm:pt>
    <dgm:pt modelId="{9FFCBDA6-1D83-4724-B80A-A81CD9BEC7A7}">
      <dgm:prSet phldrT="[Text]"/>
      <dgm:spPr/>
      <dgm:t>
        <a:bodyPr/>
        <a:lstStyle/>
        <a:p>
          <a:r>
            <a:rPr lang="en-US" dirty="0"/>
            <a:t>11.00am – 11.30am</a:t>
          </a:r>
        </a:p>
      </dgm:t>
    </dgm:pt>
    <dgm:pt modelId="{640C5C81-B8FC-4A5D-92AE-F3E1374F0424}" type="parTrans" cxnId="{0BB8AB52-8C5F-4DD7-9D19-879B0444FDA7}">
      <dgm:prSet/>
      <dgm:spPr/>
      <dgm:t>
        <a:bodyPr/>
        <a:lstStyle/>
        <a:p>
          <a:endParaRPr lang="en-US"/>
        </a:p>
      </dgm:t>
    </dgm:pt>
    <dgm:pt modelId="{51ED8599-0CAD-48DD-B3F0-60AB21CF134C}" type="sibTrans" cxnId="{0BB8AB52-8C5F-4DD7-9D19-879B0444FDA7}">
      <dgm:prSet/>
      <dgm:spPr/>
      <dgm:t>
        <a:bodyPr/>
        <a:lstStyle/>
        <a:p>
          <a:endParaRPr lang="en-US"/>
        </a:p>
      </dgm:t>
    </dgm:pt>
    <dgm:pt modelId="{35D4DEF3-44F8-4188-8177-2D77A61B9412}">
      <dgm:prSet phldrT="[Text]"/>
      <dgm:spPr/>
      <dgm:t>
        <a:bodyPr/>
        <a:lstStyle/>
        <a:p>
          <a:r>
            <a:rPr lang="en-US" dirty="0"/>
            <a:t>All Classes @MPH</a:t>
          </a:r>
        </a:p>
      </dgm:t>
    </dgm:pt>
    <dgm:pt modelId="{1AA1E684-14FD-4B94-B778-B08B48BFA19F}" type="parTrans" cxnId="{423D2DD1-12A7-441A-BE0F-7E0552CB3633}">
      <dgm:prSet/>
      <dgm:spPr/>
      <dgm:t>
        <a:bodyPr/>
        <a:lstStyle/>
        <a:p>
          <a:endParaRPr lang="en-US"/>
        </a:p>
      </dgm:t>
    </dgm:pt>
    <dgm:pt modelId="{D977965A-1A88-48B3-B621-A45A41118DB1}" type="sibTrans" cxnId="{423D2DD1-12A7-441A-BE0F-7E0552CB3633}">
      <dgm:prSet/>
      <dgm:spPr/>
      <dgm:t>
        <a:bodyPr/>
        <a:lstStyle/>
        <a:p>
          <a:endParaRPr lang="en-US"/>
        </a:p>
      </dgm:t>
    </dgm:pt>
    <dgm:pt modelId="{92A81393-1C47-40F9-A4E4-075F3F8C1A90}" type="pres">
      <dgm:prSet presAssocID="{F5B4BE0D-84C1-42B2-93D9-EBABBFE292E9}" presName="Name0" presStyleCnt="0">
        <dgm:presLayoutVars>
          <dgm:dir/>
          <dgm:animLvl val="lvl"/>
          <dgm:resizeHandles val="exact"/>
        </dgm:presLayoutVars>
      </dgm:prSet>
      <dgm:spPr/>
    </dgm:pt>
    <dgm:pt modelId="{C6D9E956-75A4-47D0-898F-1CDC628AA3A2}" type="pres">
      <dgm:prSet presAssocID="{F5B4BE0D-84C1-42B2-93D9-EBABBFE292E9}" presName="tSp" presStyleCnt="0"/>
      <dgm:spPr/>
    </dgm:pt>
    <dgm:pt modelId="{A3FE74CB-90FF-4117-800E-F092949D0528}" type="pres">
      <dgm:prSet presAssocID="{F5B4BE0D-84C1-42B2-93D9-EBABBFE292E9}" presName="bSp" presStyleCnt="0"/>
      <dgm:spPr/>
    </dgm:pt>
    <dgm:pt modelId="{1F2EF73E-6FA6-4C30-99BB-523B8C002B9A}" type="pres">
      <dgm:prSet presAssocID="{F5B4BE0D-84C1-42B2-93D9-EBABBFE292E9}" presName="process" presStyleCnt="0"/>
      <dgm:spPr/>
    </dgm:pt>
    <dgm:pt modelId="{F76DD5D0-B98F-4E42-877B-7A784646BF92}" type="pres">
      <dgm:prSet presAssocID="{97E2C2A1-5A6F-4FB1-9BAE-14E1B9BBBE8D}" presName="composite1" presStyleCnt="0"/>
      <dgm:spPr/>
    </dgm:pt>
    <dgm:pt modelId="{B5947ED7-A24A-4053-B190-5836F2B41CEA}" type="pres">
      <dgm:prSet presAssocID="{97E2C2A1-5A6F-4FB1-9BAE-14E1B9BBBE8D}" presName="dummyNode1" presStyleLbl="node1" presStyleIdx="0" presStyleCnt="3"/>
      <dgm:spPr/>
    </dgm:pt>
    <dgm:pt modelId="{A734745A-B977-4A19-8AC0-B2CE4E0ACA1C}" type="pres">
      <dgm:prSet presAssocID="{97E2C2A1-5A6F-4FB1-9BAE-14E1B9BBBE8D}" presName="childNode1" presStyleLbl="bgAcc1" presStyleIdx="0" presStyleCnt="3">
        <dgm:presLayoutVars>
          <dgm:bulletEnabled val="1"/>
        </dgm:presLayoutVars>
      </dgm:prSet>
      <dgm:spPr/>
    </dgm:pt>
    <dgm:pt modelId="{70CE4D23-41C4-4FC8-BB4C-8B8A4C5B9003}" type="pres">
      <dgm:prSet presAssocID="{97E2C2A1-5A6F-4FB1-9BAE-14E1B9BBBE8D}" presName="childNode1tx" presStyleLbl="bgAcc1" presStyleIdx="0" presStyleCnt="3">
        <dgm:presLayoutVars>
          <dgm:bulletEnabled val="1"/>
        </dgm:presLayoutVars>
      </dgm:prSet>
      <dgm:spPr/>
    </dgm:pt>
    <dgm:pt modelId="{505124D2-C1DD-4050-9778-EE3010B995DE}" type="pres">
      <dgm:prSet presAssocID="{97E2C2A1-5A6F-4FB1-9BAE-14E1B9BBBE8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FD7E165-F912-453C-80E5-538C2B2C2505}" type="pres">
      <dgm:prSet presAssocID="{97E2C2A1-5A6F-4FB1-9BAE-14E1B9BBBE8D}" presName="connSite1" presStyleCnt="0"/>
      <dgm:spPr/>
    </dgm:pt>
    <dgm:pt modelId="{C0B425AA-D295-4B47-BA08-8591CDB91FF7}" type="pres">
      <dgm:prSet presAssocID="{9CCCAFA7-E031-4D54-ACAC-4243EBD4F3AC}" presName="Name9" presStyleLbl="sibTrans2D1" presStyleIdx="0" presStyleCnt="2"/>
      <dgm:spPr/>
    </dgm:pt>
    <dgm:pt modelId="{C3E4CE1A-9776-418D-8BA6-B95E6ED54B25}" type="pres">
      <dgm:prSet presAssocID="{32F72BFF-64DF-4E14-A87A-42D04307AD18}" presName="composite2" presStyleCnt="0"/>
      <dgm:spPr/>
    </dgm:pt>
    <dgm:pt modelId="{6811C40B-CC80-4478-9230-DAA9BFB3C2F4}" type="pres">
      <dgm:prSet presAssocID="{32F72BFF-64DF-4E14-A87A-42D04307AD18}" presName="dummyNode2" presStyleLbl="node1" presStyleIdx="0" presStyleCnt="3"/>
      <dgm:spPr/>
    </dgm:pt>
    <dgm:pt modelId="{22DD1714-F180-4D47-B614-9EA284E3E424}" type="pres">
      <dgm:prSet presAssocID="{32F72BFF-64DF-4E14-A87A-42D04307AD18}" presName="childNode2" presStyleLbl="bgAcc1" presStyleIdx="1" presStyleCnt="3">
        <dgm:presLayoutVars>
          <dgm:bulletEnabled val="1"/>
        </dgm:presLayoutVars>
      </dgm:prSet>
      <dgm:spPr/>
    </dgm:pt>
    <dgm:pt modelId="{918932B3-DC54-471B-8C4C-DF27F99AAF94}" type="pres">
      <dgm:prSet presAssocID="{32F72BFF-64DF-4E14-A87A-42D04307AD18}" presName="childNode2tx" presStyleLbl="bgAcc1" presStyleIdx="1" presStyleCnt="3">
        <dgm:presLayoutVars>
          <dgm:bulletEnabled val="1"/>
        </dgm:presLayoutVars>
      </dgm:prSet>
      <dgm:spPr/>
    </dgm:pt>
    <dgm:pt modelId="{55E08F27-14CB-4C9F-8969-50D22C3881C2}" type="pres">
      <dgm:prSet presAssocID="{32F72BFF-64DF-4E14-A87A-42D04307AD18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39AEC26-3E44-4DF9-A553-11A1B923EEFF}" type="pres">
      <dgm:prSet presAssocID="{32F72BFF-64DF-4E14-A87A-42D04307AD18}" presName="connSite2" presStyleCnt="0"/>
      <dgm:spPr/>
    </dgm:pt>
    <dgm:pt modelId="{D836A31B-EDA4-4885-B132-52F8FBB37D3E}" type="pres">
      <dgm:prSet presAssocID="{FA24EEF5-8659-49A4-8DFC-EE423F17DBE9}" presName="Name18" presStyleLbl="sibTrans2D1" presStyleIdx="1" presStyleCnt="2"/>
      <dgm:spPr/>
    </dgm:pt>
    <dgm:pt modelId="{8A24FC50-684B-42ED-95D1-E398A882E6D1}" type="pres">
      <dgm:prSet presAssocID="{9FFCBDA6-1D83-4724-B80A-A81CD9BEC7A7}" presName="composite1" presStyleCnt="0"/>
      <dgm:spPr/>
    </dgm:pt>
    <dgm:pt modelId="{B8102FDA-87B3-47BB-BA0A-90CD88D71C3E}" type="pres">
      <dgm:prSet presAssocID="{9FFCBDA6-1D83-4724-B80A-A81CD9BEC7A7}" presName="dummyNode1" presStyleLbl="node1" presStyleIdx="1" presStyleCnt="3"/>
      <dgm:spPr/>
    </dgm:pt>
    <dgm:pt modelId="{2963D0F7-4BD0-4ADF-80E4-26BF3D158D5D}" type="pres">
      <dgm:prSet presAssocID="{9FFCBDA6-1D83-4724-B80A-A81CD9BEC7A7}" presName="childNode1" presStyleLbl="bgAcc1" presStyleIdx="2" presStyleCnt="3">
        <dgm:presLayoutVars>
          <dgm:bulletEnabled val="1"/>
        </dgm:presLayoutVars>
      </dgm:prSet>
      <dgm:spPr/>
    </dgm:pt>
    <dgm:pt modelId="{03B962F7-D1C3-40FA-BC20-F4F37281CBC7}" type="pres">
      <dgm:prSet presAssocID="{9FFCBDA6-1D83-4724-B80A-A81CD9BEC7A7}" presName="childNode1tx" presStyleLbl="bgAcc1" presStyleIdx="2" presStyleCnt="3">
        <dgm:presLayoutVars>
          <dgm:bulletEnabled val="1"/>
        </dgm:presLayoutVars>
      </dgm:prSet>
      <dgm:spPr/>
    </dgm:pt>
    <dgm:pt modelId="{29A01E5E-C07D-47B1-81C6-C9758B1CAA5B}" type="pres">
      <dgm:prSet presAssocID="{9FFCBDA6-1D83-4724-B80A-A81CD9BEC7A7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C2316D61-FCBD-4E75-A5C0-7C3F992FB82E}" type="pres">
      <dgm:prSet presAssocID="{9FFCBDA6-1D83-4724-B80A-A81CD9BEC7A7}" presName="connSite1" presStyleCnt="0"/>
      <dgm:spPr/>
    </dgm:pt>
  </dgm:ptLst>
  <dgm:cxnLst>
    <dgm:cxn modelId="{128FA818-732E-4663-8212-A1E41E5D9F26}" type="presOf" srcId="{9CCCAFA7-E031-4D54-ACAC-4243EBD4F3AC}" destId="{C0B425AA-D295-4B47-BA08-8591CDB91FF7}" srcOrd="0" destOrd="0" presId="urn:microsoft.com/office/officeart/2005/8/layout/hProcess4"/>
    <dgm:cxn modelId="{ABD51640-3006-4AEF-93B1-DDE6DD35D749}" type="presOf" srcId="{719C9A2C-81EE-470E-A9AA-4A3752F97B3F}" destId="{A734745A-B977-4A19-8AC0-B2CE4E0ACA1C}" srcOrd="0" destOrd="1" presId="urn:microsoft.com/office/officeart/2005/8/layout/hProcess4"/>
    <dgm:cxn modelId="{DBEC4566-CA26-47B9-ADD5-35EAEFF0AAC0}" srcId="{32F72BFF-64DF-4E14-A87A-42D04307AD18}" destId="{F2088F46-1DCB-4482-8CEB-981E477382AE}" srcOrd="0" destOrd="0" parTransId="{61BC047F-4299-4193-9836-C0E8171FC75D}" sibTransId="{329FAAF5-3354-480D-9EEC-1130E77D20F4}"/>
    <dgm:cxn modelId="{94BF8767-4D9F-403C-AD0D-06F993C17430}" type="presOf" srcId="{F2088F46-1DCB-4482-8CEB-981E477382AE}" destId="{22DD1714-F180-4D47-B614-9EA284E3E424}" srcOrd="0" destOrd="0" presId="urn:microsoft.com/office/officeart/2005/8/layout/hProcess4"/>
    <dgm:cxn modelId="{EA0FFE47-01D1-4EF6-B9B3-3E4F6A6C6B1B}" type="presOf" srcId="{F5B4BE0D-84C1-42B2-93D9-EBABBFE292E9}" destId="{92A81393-1C47-40F9-A4E4-075F3F8C1A90}" srcOrd="0" destOrd="0" presId="urn:microsoft.com/office/officeart/2005/8/layout/hProcess4"/>
    <dgm:cxn modelId="{BA832549-FB71-4729-AA9C-28ED7F495196}" type="presOf" srcId="{FE176F6E-060F-43C0-B364-D38D6A987810}" destId="{918932B3-DC54-471B-8C4C-DF27F99AAF94}" srcOrd="1" destOrd="1" presId="urn:microsoft.com/office/officeart/2005/8/layout/hProcess4"/>
    <dgm:cxn modelId="{355FDC6B-F5DB-4AEE-88D8-F35CB0C2AC72}" type="presOf" srcId="{35D4DEF3-44F8-4188-8177-2D77A61B9412}" destId="{03B962F7-D1C3-40FA-BC20-F4F37281CBC7}" srcOrd="1" destOrd="0" presId="urn:microsoft.com/office/officeart/2005/8/layout/hProcess4"/>
    <dgm:cxn modelId="{FB09726F-3A07-465C-8260-25977400E41E}" type="presOf" srcId="{97E2C2A1-5A6F-4FB1-9BAE-14E1B9BBBE8D}" destId="{505124D2-C1DD-4050-9778-EE3010B995DE}" srcOrd="0" destOrd="0" presId="urn:microsoft.com/office/officeart/2005/8/layout/hProcess4"/>
    <dgm:cxn modelId="{0BB8AB52-8C5F-4DD7-9D19-879B0444FDA7}" srcId="{F5B4BE0D-84C1-42B2-93D9-EBABBFE292E9}" destId="{9FFCBDA6-1D83-4724-B80A-A81CD9BEC7A7}" srcOrd="2" destOrd="0" parTransId="{640C5C81-B8FC-4A5D-92AE-F3E1374F0424}" sibTransId="{51ED8599-0CAD-48DD-B3F0-60AB21CF134C}"/>
    <dgm:cxn modelId="{693CE856-A379-472F-9899-2564D0625CB2}" type="presOf" srcId="{FE176F6E-060F-43C0-B364-D38D6A987810}" destId="{22DD1714-F180-4D47-B614-9EA284E3E424}" srcOrd="0" destOrd="1" presId="urn:microsoft.com/office/officeart/2005/8/layout/hProcess4"/>
    <dgm:cxn modelId="{01381E7F-56A8-4381-B3CB-FFBD6198CED5}" srcId="{F5B4BE0D-84C1-42B2-93D9-EBABBFE292E9}" destId="{97E2C2A1-5A6F-4FB1-9BAE-14E1B9BBBE8D}" srcOrd="0" destOrd="0" parTransId="{56D49122-BDAE-44B7-8C1C-D310CD1F0655}" sibTransId="{9CCCAFA7-E031-4D54-ACAC-4243EBD4F3AC}"/>
    <dgm:cxn modelId="{72C49D80-2909-4F7E-A4B1-12D7787A97D1}" type="presOf" srcId="{719C9A2C-81EE-470E-A9AA-4A3752F97B3F}" destId="{70CE4D23-41C4-4FC8-BB4C-8B8A4C5B9003}" srcOrd="1" destOrd="1" presId="urn:microsoft.com/office/officeart/2005/8/layout/hProcess4"/>
    <dgm:cxn modelId="{DD119283-344F-4A04-8767-B34DAABA6023}" type="presOf" srcId="{46DA5FDB-07DA-4E6C-9582-0BFC1812BE1D}" destId="{70CE4D23-41C4-4FC8-BB4C-8B8A4C5B9003}" srcOrd="1" destOrd="0" presId="urn:microsoft.com/office/officeart/2005/8/layout/hProcess4"/>
    <dgm:cxn modelId="{1C8CD98B-E4BE-4BC9-A3C4-9718B416A168}" type="presOf" srcId="{FA24EEF5-8659-49A4-8DFC-EE423F17DBE9}" destId="{D836A31B-EDA4-4885-B132-52F8FBB37D3E}" srcOrd="0" destOrd="0" presId="urn:microsoft.com/office/officeart/2005/8/layout/hProcess4"/>
    <dgm:cxn modelId="{3B6DCB99-B44C-4514-997B-E797ECA2C06A}" type="presOf" srcId="{32F72BFF-64DF-4E14-A87A-42D04307AD18}" destId="{55E08F27-14CB-4C9F-8969-50D22C3881C2}" srcOrd="0" destOrd="0" presId="urn:microsoft.com/office/officeart/2005/8/layout/hProcess4"/>
    <dgm:cxn modelId="{34D097A4-70E2-420E-B3AB-7F4AC5761F2E}" type="presOf" srcId="{46DA5FDB-07DA-4E6C-9582-0BFC1812BE1D}" destId="{A734745A-B977-4A19-8AC0-B2CE4E0ACA1C}" srcOrd="0" destOrd="0" presId="urn:microsoft.com/office/officeart/2005/8/layout/hProcess4"/>
    <dgm:cxn modelId="{719847A5-8C18-4C8D-96AE-0D51AC1502AD}" srcId="{97E2C2A1-5A6F-4FB1-9BAE-14E1B9BBBE8D}" destId="{719C9A2C-81EE-470E-A9AA-4A3752F97B3F}" srcOrd="1" destOrd="0" parTransId="{C1FD355D-5A0D-4A1D-BD2C-A1A8541E3F2E}" sibTransId="{518FBF02-78B5-41D8-A266-EA9C1BC966EE}"/>
    <dgm:cxn modelId="{646036B8-4F55-4D4E-8497-40BC2F596F81}" srcId="{F5B4BE0D-84C1-42B2-93D9-EBABBFE292E9}" destId="{32F72BFF-64DF-4E14-A87A-42D04307AD18}" srcOrd="1" destOrd="0" parTransId="{3C1BA943-AC65-4B26-857D-C86D6B9C39DE}" sibTransId="{FA24EEF5-8659-49A4-8DFC-EE423F17DBE9}"/>
    <dgm:cxn modelId="{E35251C1-6A77-4B64-8F03-2237AA1ECE7C}" srcId="{32F72BFF-64DF-4E14-A87A-42D04307AD18}" destId="{FE176F6E-060F-43C0-B364-D38D6A987810}" srcOrd="1" destOrd="0" parTransId="{F008283B-5FAB-42FC-B922-C291AF8996F4}" sibTransId="{45C76920-28DA-47D3-87B6-8AF137F183E8}"/>
    <dgm:cxn modelId="{4B2832CB-5FFE-4F8E-B87C-D2B1E3A2947D}" type="presOf" srcId="{35D4DEF3-44F8-4188-8177-2D77A61B9412}" destId="{2963D0F7-4BD0-4ADF-80E4-26BF3D158D5D}" srcOrd="0" destOrd="0" presId="urn:microsoft.com/office/officeart/2005/8/layout/hProcess4"/>
    <dgm:cxn modelId="{423D2DD1-12A7-441A-BE0F-7E0552CB3633}" srcId="{9FFCBDA6-1D83-4724-B80A-A81CD9BEC7A7}" destId="{35D4DEF3-44F8-4188-8177-2D77A61B9412}" srcOrd="0" destOrd="0" parTransId="{1AA1E684-14FD-4B94-B778-B08B48BFA19F}" sibTransId="{D977965A-1A88-48B3-B621-A45A41118DB1}"/>
    <dgm:cxn modelId="{40F351E7-CDE5-4909-8FFE-177CC9FB4329}" type="presOf" srcId="{9FFCBDA6-1D83-4724-B80A-A81CD9BEC7A7}" destId="{29A01E5E-C07D-47B1-81C6-C9758B1CAA5B}" srcOrd="0" destOrd="0" presId="urn:microsoft.com/office/officeart/2005/8/layout/hProcess4"/>
    <dgm:cxn modelId="{B336CBE7-FD2C-410A-B5C2-61399366F630}" type="presOf" srcId="{F2088F46-1DCB-4482-8CEB-981E477382AE}" destId="{918932B3-DC54-471B-8C4C-DF27F99AAF94}" srcOrd="1" destOrd="0" presId="urn:microsoft.com/office/officeart/2005/8/layout/hProcess4"/>
    <dgm:cxn modelId="{8A8EA6FB-07E9-4C31-828D-10A2198B79A1}" srcId="{97E2C2A1-5A6F-4FB1-9BAE-14E1B9BBBE8D}" destId="{46DA5FDB-07DA-4E6C-9582-0BFC1812BE1D}" srcOrd="0" destOrd="0" parTransId="{1938B7A3-C194-4233-9B61-FB0C8A7A6758}" sibTransId="{6F8529DE-98B7-4C22-9D18-CF33128CBF53}"/>
    <dgm:cxn modelId="{D8D8A4E4-1C9E-4AC4-A202-7FAC16F279AF}" type="presParOf" srcId="{92A81393-1C47-40F9-A4E4-075F3F8C1A90}" destId="{C6D9E956-75A4-47D0-898F-1CDC628AA3A2}" srcOrd="0" destOrd="0" presId="urn:microsoft.com/office/officeart/2005/8/layout/hProcess4"/>
    <dgm:cxn modelId="{BA14ACDF-C862-4F84-A9AD-DB03FF3950C5}" type="presParOf" srcId="{92A81393-1C47-40F9-A4E4-075F3F8C1A90}" destId="{A3FE74CB-90FF-4117-800E-F092949D0528}" srcOrd="1" destOrd="0" presId="urn:microsoft.com/office/officeart/2005/8/layout/hProcess4"/>
    <dgm:cxn modelId="{942CAAD2-2FDB-43E6-8708-92CDCC621289}" type="presParOf" srcId="{92A81393-1C47-40F9-A4E4-075F3F8C1A90}" destId="{1F2EF73E-6FA6-4C30-99BB-523B8C002B9A}" srcOrd="2" destOrd="0" presId="urn:microsoft.com/office/officeart/2005/8/layout/hProcess4"/>
    <dgm:cxn modelId="{673A4C59-6F9D-43E5-AFB5-479F78062487}" type="presParOf" srcId="{1F2EF73E-6FA6-4C30-99BB-523B8C002B9A}" destId="{F76DD5D0-B98F-4E42-877B-7A784646BF92}" srcOrd="0" destOrd="0" presId="urn:microsoft.com/office/officeart/2005/8/layout/hProcess4"/>
    <dgm:cxn modelId="{4C86B181-5DDA-4FF0-8A0B-D11383F66D50}" type="presParOf" srcId="{F76DD5D0-B98F-4E42-877B-7A784646BF92}" destId="{B5947ED7-A24A-4053-B190-5836F2B41CEA}" srcOrd="0" destOrd="0" presId="urn:microsoft.com/office/officeart/2005/8/layout/hProcess4"/>
    <dgm:cxn modelId="{1B0DB0D2-E962-418A-AAAC-B48141A9AB7C}" type="presParOf" srcId="{F76DD5D0-B98F-4E42-877B-7A784646BF92}" destId="{A734745A-B977-4A19-8AC0-B2CE4E0ACA1C}" srcOrd="1" destOrd="0" presId="urn:microsoft.com/office/officeart/2005/8/layout/hProcess4"/>
    <dgm:cxn modelId="{488DC85E-190A-44E1-88AD-375A26EE0769}" type="presParOf" srcId="{F76DD5D0-B98F-4E42-877B-7A784646BF92}" destId="{70CE4D23-41C4-4FC8-BB4C-8B8A4C5B9003}" srcOrd="2" destOrd="0" presId="urn:microsoft.com/office/officeart/2005/8/layout/hProcess4"/>
    <dgm:cxn modelId="{13FE95BC-27CB-4140-9E62-4FBB04B1E1E1}" type="presParOf" srcId="{F76DD5D0-B98F-4E42-877B-7A784646BF92}" destId="{505124D2-C1DD-4050-9778-EE3010B995DE}" srcOrd="3" destOrd="0" presId="urn:microsoft.com/office/officeart/2005/8/layout/hProcess4"/>
    <dgm:cxn modelId="{C4791730-AC8D-4F23-BE27-E84632A16536}" type="presParOf" srcId="{F76DD5D0-B98F-4E42-877B-7A784646BF92}" destId="{5FD7E165-F912-453C-80E5-538C2B2C2505}" srcOrd="4" destOrd="0" presId="urn:microsoft.com/office/officeart/2005/8/layout/hProcess4"/>
    <dgm:cxn modelId="{90C85BC6-2B5F-466A-9D86-319CBC0E8D27}" type="presParOf" srcId="{1F2EF73E-6FA6-4C30-99BB-523B8C002B9A}" destId="{C0B425AA-D295-4B47-BA08-8591CDB91FF7}" srcOrd="1" destOrd="0" presId="urn:microsoft.com/office/officeart/2005/8/layout/hProcess4"/>
    <dgm:cxn modelId="{687A5A5B-A725-4B08-8053-6C60CAFF7ADB}" type="presParOf" srcId="{1F2EF73E-6FA6-4C30-99BB-523B8C002B9A}" destId="{C3E4CE1A-9776-418D-8BA6-B95E6ED54B25}" srcOrd="2" destOrd="0" presId="urn:microsoft.com/office/officeart/2005/8/layout/hProcess4"/>
    <dgm:cxn modelId="{E698F4A2-8CC7-4645-B82E-64F0F6C62073}" type="presParOf" srcId="{C3E4CE1A-9776-418D-8BA6-B95E6ED54B25}" destId="{6811C40B-CC80-4478-9230-DAA9BFB3C2F4}" srcOrd="0" destOrd="0" presId="urn:microsoft.com/office/officeart/2005/8/layout/hProcess4"/>
    <dgm:cxn modelId="{BB6FE977-7ABA-4C8F-A906-EBB7EC2C2CD7}" type="presParOf" srcId="{C3E4CE1A-9776-418D-8BA6-B95E6ED54B25}" destId="{22DD1714-F180-4D47-B614-9EA284E3E424}" srcOrd="1" destOrd="0" presId="urn:microsoft.com/office/officeart/2005/8/layout/hProcess4"/>
    <dgm:cxn modelId="{9E97194E-7987-4675-B01E-18E55FD057D9}" type="presParOf" srcId="{C3E4CE1A-9776-418D-8BA6-B95E6ED54B25}" destId="{918932B3-DC54-471B-8C4C-DF27F99AAF94}" srcOrd="2" destOrd="0" presId="urn:microsoft.com/office/officeart/2005/8/layout/hProcess4"/>
    <dgm:cxn modelId="{05A4C4B5-3689-4A9D-BB33-49CBF11B1D25}" type="presParOf" srcId="{C3E4CE1A-9776-418D-8BA6-B95E6ED54B25}" destId="{55E08F27-14CB-4C9F-8969-50D22C3881C2}" srcOrd="3" destOrd="0" presId="urn:microsoft.com/office/officeart/2005/8/layout/hProcess4"/>
    <dgm:cxn modelId="{8BEEC53A-1B99-43E0-BFDD-52DCC0F5066F}" type="presParOf" srcId="{C3E4CE1A-9776-418D-8BA6-B95E6ED54B25}" destId="{239AEC26-3E44-4DF9-A553-11A1B923EEFF}" srcOrd="4" destOrd="0" presId="urn:microsoft.com/office/officeart/2005/8/layout/hProcess4"/>
    <dgm:cxn modelId="{C240C53B-BC9F-49DD-8BF5-5EA1DA76F021}" type="presParOf" srcId="{1F2EF73E-6FA6-4C30-99BB-523B8C002B9A}" destId="{D836A31B-EDA4-4885-B132-52F8FBB37D3E}" srcOrd="3" destOrd="0" presId="urn:microsoft.com/office/officeart/2005/8/layout/hProcess4"/>
    <dgm:cxn modelId="{1E91DBA8-5681-4796-8A5A-93021D12F776}" type="presParOf" srcId="{1F2EF73E-6FA6-4C30-99BB-523B8C002B9A}" destId="{8A24FC50-684B-42ED-95D1-E398A882E6D1}" srcOrd="4" destOrd="0" presId="urn:microsoft.com/office/officeart/2005/8/layout/hProcess4"/>
    <dgm:cxn modelId="{C7130ED5-9FF0-4C62-B9BE-3488158773FF}" type="presParOf" srcId="{8A24FC50-684B-42ED-95D1-E398A882E6D1}" destId="{B8102FDA-87B3-47BB-BA0A-90CD88D71C3E}" srcOrd="0" destOrd="0" presId="urn:microsoft.com/office/officeart/2005/8/layout/hProcess4"/>
    <dgm:cxn modelId="{EBB64384-B98B-4B59-9F11-779EE489A30E}" type="presParOf" srcId="{8A24FC50-684B-42ED-95D1-E398A882E6D1}" destId="{2963D0F7-4BD0-4ADF-80E4-26BF3D158D5D}" srcOrd="1" destOrd="0" presId="urn:microsoft.com/office/officeart/2005/8/layout/hProcess4"/>
    <dgm:cxn modelId="{7CE73384-1295-410E-869B-60B7EF56AB5E}" type="presParOf" srcId="{8A24FC50-684B-42ED-95D1-E398A882E6D1}" destId="{03B962F7-D1C3-40FA-BC20-F4F37281CBC7}" srcOrd="2" destOrd="0" presId="urn:microsoft.com/office/officeart/2005/8/layout/hProcess4"/>
    <dgm:cxn modelId="{13B01003-DDD1-40AD-B363-503D58CB7D00}" type="presParOf" srcId="{8A24FC50-684B-42ED-95D1-E398A882E6D1}" destId="{29A01E5E-C07D-47B1-81C6-C9758B1CAA5B}" srcOrd="3" destOrd="0" presId="urn:microsoft.com/office/officeart/2005/8/layout/hProcess4"/>
    <dgm:cxn modelId="{2A84C7FF-1CA9-4256-8AE8-35F32BE40C03}" type="presParOf" srcId="{8A24FC50-684B-42ED-95D1-E398A882E6D1}" destId="{C2316D61-FCBD-4E75-A5C0-7C3F992FB82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4745A-B977-4A19-8AC0-B2CE4E0ACA1C}">
      <dsp:nvSpPr>
        <dsp:cNvPr id="0" name=""/>
        <dsp:cNvSpPr/>
      </dsp:nvSpPr>
      <dsp:spPr>
        <a:xfrm>
          <a:off x="106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 @ISH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 @MPH</a:t>
          </a:r>
        </a:p>
      </dsp:txBody>
      <dsp:txXfrm>
        <a:off x="32373" y="1363207"/>
        <a:ext cx="1635435" cy="1037131"/>
      </dsp:txXfrm>
    </dsp:sp>
    <dsp:sp modelId="{C0B425AA-D295-4B47-BA08-8591CDB91FF7}">
      <dsp:nvSpPr>
        <dsp:cNvPr id="0" name=""/>
        <dsp:cNvSpPr/>
      </dsp:nvSpPr>
      <dsp:spPr>
        <a:xfrm>
          <a:off x="975710" y="1737664"/>
          <a:ext cx="1767229" cy="176722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124D2-C1DD-4050-9778-EE3010B995DE}">
      <dsp:nvSpPr>
        <dsp:cNvPr id="0" name=""/>
        <dsp:cNvSpPr/>
      </dsp:nvSpPr>
      <dsp:spPr>
        <a:xfrm>
          <a:off x="377877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8.00am – 9.30am</a:t>
          </a:r>
        </a:p>
      </dsp:txBody>
      <dsp:txXfrm>
        <a:off x="395477" y="2450205"/>
        <a:ext cx="1475884" cy="565708"/>
      </dsp:txXfrm>
    </dsp:sp>
    <dsp:sp modelId="{22DD1714-F180-4D47-B614-9EA284E3E424}">
      <dsp:nvSpPr>
        <dsp:cNvPr id="0" name=""/>
        <dsp:cNvSpPr/>
      </dsp:nvSpPr>
      <dsp:spPr>
        <a:xfrm>
          <a:off x="2103572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 @MPH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 @ISH</a:t>
          </a:r>
        </a:p>
      </dsp:txBody>
      <dsp:txXfrm>
        <a:off x="2135839" y="1663661"/>
        <a:ext cx="1635435" cy="1037131"/>
      </dsp:txXfrm>
    </dsp:sp>
    <dsp:sp modelId="{D836A31B-EDA4-4885-B132-52F8FBB37D3E}">
      <dsp:nvSpPr>
        <dsp:cNvPr id="0" name=""/>
        <dsp:cNvSpPr/>
      </dsp:nvSpPr>
      <dsp:spPr>
        <a:xfrm>
          <a:off x="3065009" y="504130"/>
          <a:ext cx="1984448" cy="198444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08F27-14CB-4C9F-8969-50D22C3881C2}">
      <dsp:nvSpPr>
        <dsp:cNvPr id="0" name=""/>
        <dsp:cNvSpPr/>
      </dsp:nvSpPr>
      <dsp:spPr>
        <a:xfrm>
          <a:off x="2481343" y="103048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9.30am – 11.00am</a:t>
          </a:r>
        </a:p>
      </dsp:txBody>
      <dsp:txXfrm>
        <a:off x="2498943" y="1048085"/>
        <a:ext cx="1475884" cy="565708"/>
      </dsp:txXfrm>
    </dsp:sp>
    <dsp:sp modelId="{2963D0F7-4BD0-4ADF-80E4-26BF3D158D5D}">
      <dsp:nvSpPr>
        <dsp:cNvPr id="0" name=""/>
        <dsp:cNvSpPr/>
      </dsp:nvSpPr>
      <dsp:spPr>
        <a:xfrm>
          <a:off x="4207037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All Classes @MPH</a:t>
          </a:r>
        </a:p>
      </dsp:txBody>
      <dsp:txXfrm>
        <a:off x="4239304" y="1363207"/>
        <a:ext cx="1635435" cy="1037131"/>
      </dsp:txXfrm>
    </dsp:sp>
    <dsp:sp modelId="{29A01E5E-C07D-47B1-81C6-C9758B1CAA5B}">
      <dsp:nvSpPr>
        <dsp:cNvPr id="0" name=""/>
        <dsp:cNvSpPr/>
      </dsp:nvSpPr>
      <dsp:spPr>
        <a:xfrm>
          <a:off x="4584809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11.00am – 11.30am</a:t>
          </a:r>
        </a:p>
      </dsp:txBody>
      <dsp:txXfrm>
        <a:off x="4602409" y="2450205"/>
        <a:ext cx="1475884" cy="565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e70f314c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e70f314c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e9cbdaa8c9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e9cbdaa8c9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042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e9cbdaa8c9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e9cbdaa8c9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03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e9cbdaa8c9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e9cbdaa8c9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05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e9cbdaa8c9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e9cbdaa8c9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02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e9cbdaa8c9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e9cbdaa8c9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27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e9cbdaa8c9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e9cbdaa8c9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e9cbdaa8c9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e9cbdaa8c9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22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e9cbdaa8c9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e9cbdaa8c9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52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e9cbdaa8c9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e9cbdaa8c9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6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e9cbdaa8c9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e9cbdaa8c9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ge9cbdaa8c9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5" name="Google Shape;2845;ge9cbdaa8c9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12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e9cbdaa8c9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e9cbdaa8c9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78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22308" y="68542"/>
            <a:ext cx="8966083" cy="5041129"/>
            <a:chOff x="122308" y="68542"/>
            <a:chExt cx="8966083" cy="5041129"/>
          </a:xfrm>
        </p:grpSpPr>
        <p:sp>
          <p:nvSpPr>
            <p:cNvPr id="10" name="Google Shape;10;p2"/>
            <p:cNvSpPr/>
            <p:nvPr/>
          </p:nvSpPr>
          <p:spPr>
            <a:xfrm rot="2700000">
              <a:off x="243591" y="2870616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960208" y="347900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Google Shape;12;p2"/>
            <p:cNvSpPr/>
            <p:nvPr/>
          </p:nvSpPr>
          <p:spPr>
            <a:xfrm rot="6300406">
              <a:off x="127712" y="839859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 rot="8999773">
              <a:off x="1520397" y="1949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" name="Google Shape;14;p2"/>
            <p:cNvSpPr/>
            <p:nvPr/>
          </p:nvSpPr>
          <p:spPr>
            <a:xfrm rot="6300406">
              <a:off x="144695" y="23320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 rot="-2700000">
              <a:off x="515840" y="236038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7851650" y="218950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9289" y="131025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8" name="Google Shape;18;p2"/>
            <p:cNvSpPr/>
            <p:nvPr/>
          </p:nvSpPr>
          <p:spPr>
            <a:xfrm rot="2700000">
              <a:off x="5444989" y="19495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9" name="Google Shape;19;p2"/>
            <p:cNvSpPr/>
            <p:nvPr/>
          </p:nvSpPr>
          <p:spPr>
            <a:xfrm rot="5400000" flipH="1">
              <a:off x="3671335" y="349901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-900406" flipH="1">
              <a:off x="5078610" y="405077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 rot="8100000" flipH="1">
              <a:off x="4509194" y="2360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8650925" y="196197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8100000" flipH="1">
              <a:off x="7666007" y="3724200"/>
              <a:ext cx="215157" cy="75922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 rot="-5400000">
              <a:off x="3039403" y="21890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1878594" y="353194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 rot="6300406">
              <a:off x="2605974" y="347912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 rot="-5400000">
              <a:off x="245215" y="1885043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 rot="2700000">
              <a:off x="515841" y="2313366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 rot="-5400000">
              <a:off x="2177229" y="4959035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 rot="8999773">
              <a:off x="143059" y="231336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 rot="6300406">
              <a:off x="466170" y="88532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5986089" y="360650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 rot="8999773">
              <a:off x="6232222" y="9388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 rot="8100000" flipH="1">
              <a:off x="7273844" y="2911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 rot="8100000" flipH="1">
              <a:off x="8532169" y="14419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 rot="-10594826" flipH="1">
              <a:off x="8826068" y="520771"/>
              <a:ext cx="111939" cy="39500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8631314" y="819900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8" name="Google Shape;38;p2"/>
            <p:cNvSpPr/>
            <p:nvPr/>
          </p:nvSpPr>
          <p:spPr>
            <a:xfrm>
              <a:off x="8824189" y="1674075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9" name="Google Shape;39;p2"/>
            <p:cNvSpPr/>
            <p:nvPr/>
          </p:nvSpPr>
          <p:spPr>
            <a:xfrm rot="8999773">
              <a:off x="124684" y="34798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0" name="Google Shape;40;p2"/>
            <p:cNvSpPr/>
            <p:nvPr/>
          </p:nvSpPr>
          <p:spPr>
            <a:xfrm rot="2700000">
              <a:off x="258666" y="4040091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1" name="Google Shape;41;p2"/>
            <p:cNvSpPr/>
            <p:nvPr/>
          </p:nvSpPr>
          <p:spPr>
            <a:xfrm rot="2700000">
              <a:off x="133366" y="4542241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2" name="Google Shape;42;p2"/>
            <p:cNvSpPr/>
            <p:nvPr/>
          </p:nvSpPr>
          <p:spPr>
            <a:xfrm rot="6300406">
              <a:off x="512095" y="467867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3" name="Google Shape;43;p2"/>
            <p:cNvSpPr/>
            <p:nvPr/>
          </p:nvSpPr>
          <p:spPr>
            <a:xfrm rot="-2700000">
              <a:off x="1498615" y="4947863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4" name="Google Shape;44;p2"/>
            <p:cNvSpPr/>
            <p:nvPr/>
          </p:nvSpPr>
          <p:spPr>
            <a:xfrm rot="8999773">
              <a:off x="197772" y="496186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5" name="Google Shape;45;p2"/>
            <p:cNvSpPr/>
            <p:nvPr/>
          </p:nvSpPr>
          <p:spPr>
            <a:xfrm>
              <a:off x="8870114" y="2464000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6" name="Google Shape;46;p2"/>
            <p:cNvSpPr/>
            <p:nvPr/>
          </p:nvSpPr>
          <p:spPr>
            <a:xfrm rot="8100000" flipH="1">
              <a:off x="8978869" y="34798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7" name="Google Shape;47;p2"/>
            <p:cNvSpPr/>
            <p:nvPr/>
          </p:nvSpPr>
          <p:spPr>
            <a:xfrm rot="2700000">
              <a:off x="8521914" y="286772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8" name="Google Shape;48;p2"/>
            <p:cNvSpPr/>
            <p:nvPr/>
          </p:nvSpPr>
          <p:spPr>
            <a:xfrm rot="-5400000">
              <a:off x="8954428" y="294680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49" name="Google Shape;49;p2"/>
            <p:cNvSpPr/>
            <p:nvPr/>
          </p:nvSpPr>
          <p:spPr>
            <a:xfrm>
              <a:off x="3005139" y="4778487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50" name="Google Shape;50;p2"/>
            <p:cNvSpPr/>
            <p:nvPr/>
          </p:nvSpPr>
          <p:spPr>
            <a:xfrm rot="2700000">
              <a:off x="4401664" y="484107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1" name="Google Shape;51;p2"/>
            <p:cNvSpPr/>
            <p:nvPr/>
          </p:nvSpPr>
          <p:spPr>
            <a:xfrm rot="5400000" flipH="1">
              <a:off x="2628010" y="4996026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2" name="Google Shape;52;p2"/>
            <p:cNvSpPr/>
            <p:nvPr/>
          </p:nvSpPr>
          <p:spPr>
            <a:xfrm rot="-900406" flipH="1">
              <a:off x="4035285" y="5051202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53" name="Google Shape;53;p2"/>
            <p:cNvSpPr/>
            <p:nvPr/>
          </p:nvSpPr>
          <p:spPr>
            <a:xfrm rot="8100000" flipH="1">
              <a:off x="3465869" y="488216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54" name="Google Shape;54;p2"/>
            <p:cNvSpPr/>
            <p:nvPr/>
          </p:nvSpPr>
          <p:spPr>
            <a:xfrm>
              <a:off x="4942764" y="50067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55" name="Google Shape;55;p2"/>
            <p:cNvSpPr/>
            <p:nvPr/>
          </p:nvSpPr>
          <p:spPr>
            <a:xfrm rot="8999773">
              <a:off x="5188897" y="474001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6" name="Google Shape;56;p2"/>
            <p:cNvSpPr/>
            <p:nvPr/>
          </p:nvSpPr>
          <p:spPr>
            <a:xfrm>
              <a:off x="5710514" y="4916350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57" name="Google Shape;57;p2"/>
            <p:cNvSpPr/>
            <p:nvPr/>
          </p:nvSpPr>
          <p:spPr>
            <a:xfrm rot="2700000">
              <a:off x="7392164" y="472305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58" name="Google Shape;58;p2"/>
            <p:cNvSpPr/>
            <p:nvPr/>
          </p:nvSpPr>
          <p:spPr>
            <a:xfrm rot="8999773">
              <a:off x="7742272" y="49788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59" name="Google Shape;59;p2"/>
            <p:cNvSpPr/>
            <p:nvPr/>
          </p:nvSpPr>
          <p:spPr>
            <a:xfrm>
              <a:off x="8420039" y="48887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0" name="Google Shape;60;p2"/>
            <p:cNvSpPr/>
            <p:nvPr/>
          </p:nvSpPr>
          <p:spPr>
            <a:xfrm rot="8100000" flipH="1">
              <a:off x="8841094" y="496776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 rot="-900406" flipH="1">
              <a:off x="8623960" y="4437227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 rot="-5400000">
              <a:off x="8568653" y="395713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3" name="Google Shape;63;p2"/>
            <p:cNvSpPr/>
            <p:nvPr/>
          </p:nvSpPr>
          <p:spPr>
            <a:xfrm rot="6300406">
              <a:off x="8934570" y="400817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</p:grpSp>
      <p:sp>
        <p:nvSpPr>
          <p:cNvPr id="64" name="Google Shape;64;p2"/>
          <p:cNvSpPr/>
          <p:nvPr/>
        </p:nvSpPr>
        <p:spPr>
          <a:xfrm>
            <a:off x="726275" y="540000"/>
            <a:ext cx="7691400" cy="4063500"/>
          </a:xfrm>
          <a:prstGeom prst="roundRect">
            <a:avLst>
              <a:gd name="adj" fmla="val 56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7876491" y="2219006"/>
            <a:ext cx="2387846" cy="2640196"/>
            <a:chOff x="7876491" y="2219006"/>
            <a:chExt cx="2387846" cy="2640196"/>
          </a:xfrm>
        </p:grpSpPr>
        <p:grpSp>
          <p:nvGrpSpPr>
            <p:cNvPr id="66" name="Google Shape;66;p2"/>
            <p:cNvGrpSpPr/>
            <p:nvPr/>
          </p:nvGrpSpPr>
          <p:grpSpPr>
            <a:xfrm rot="-677083">
              <a:off x="8042681" y="2265022"/>
              <a:ext cx="512578" cy="427800"/>
              <a:chOff x="7508029" y="2489100"/>
              <a:chExt cx="500018" cy="417318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7508029" y="2489100"/>
                <a:ext cx="500018" cy="417318"/>
              </a:xfrm>
              <a:custGeom>
                <a:avLst/>
                <a:gdLst/>
                <a:ahLst/>
                <a:cxnLst/>
                <a:rect l="l" t="t" r="r" b="b"/>
                <a:pathLst>
                  <a:path w="10218" h="8528" extrusionOk="0">
                    <a:moveTo>
                      <a:pt x="0" y="0"/>
                    </a:moveTo>
                    <a:lnTo>
                      <a:pt x="4834" y="8528"/>
                    </a:lnTo>
                    <a:lnTo>
                      <a:pt x="5864" y="6560"/>
                    </a:lnTo>
                    <a:lnTo>
                      <a:pt x="7521" y="7931"/>
                    </a:lnTo>
                    <a:lnTo>
                      <a:pt x="7542" y="4253"/>
                    </a:lnTo>
                    <a:lnTo>
                      <a:pt x="10217" y="32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" name="Google Shape;68;p2"/>
              <p:cNvGrpSpPr/>
              <p:nvPr/>
            </p:nvGrpSpPr>
            <p:grpSpPr>
              <a:xfrm>
                <a:off x="7510965" y="2491791"/>
                <a:ext cx="372053" cy="390498"/>
                <a:chOff x="7510965" y="2491791"/>
                <a:chExt cx="372053" cy="390498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7510965" y="2491791"/>
                  <a:ext cx="372053" cy="21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3" h="4309" extrusionOk="0">
                      <a:moveTo>
                        <a:pt x="120" y="1"/>
                      </a:moveTo>
                      <a:cubicBezTo>
                        <a:pt x="83" y="1"/>
                        <a:pt x="47" y="21"/>
                        <a:pt x="29" y="54"/>
                      </a:cubicBezTo>
                      <a:cubicBezTo>
                        <a:pt x="1" y="104"/>
                        <a:pt x="17" y="170"/>
                        <a:pt x="67" y="198"/>
                      </a:cubicBezTo>
                      <a:lnTo>
                        <a:pt x="7433" y="4291"/>
                      </a:lnTo>
                      <a:cubicBezTo>
                        <a:pt x="7449" y="4302"/>
                        <a:pt x="7466" y="4308"/>
                        <a:pt x="7482" y="4308"/>
                      </a:cubicBezTo>
                      <a:cubicBezTo>
                        <a:pt x="7521" y="4308"/>
                        <a:pt x="7559" y="4286"/>
                        <a:pt x="7575" y="4253"/>
                      </a:cubicBezTo>
                      <a:cubicBezTo>
                        <a:pt x="7603" y="4198"/>
                        <a:pt x="7587" y="4137"/>
                        <a:pt x="7537" y="4104"/>
                      </a:cubicBezTo>
                      <a:lnTo>
                        <a:pt x="171" y="16"/>
                      </a:lnTo>
                      <a:cubicBezTo>
                        <a:pt x="155" y="5"/>
                        <a:pt x="137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7808193" y="2743706"/>
                  <a:ext cx="73745" cy="138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2832" extrusionOk="0">
                      <a:moveTo>
                        <a:pt x="117" y="1"/>
                      </a:moveTo>
                      <a:cubicBezTo>
                        <a:pt x="103" y="1"/>
                        <a:pt x="89" y="3"/>
                        <a:pt x="76" y="9"/>
                      </a:cubicBezTo>
                      <a:cubicBezTo>
                        <a:pt x="21" y="36"/>
                        <a:pt x="0" y="97"/>
                        <a:pt x="26" y="152"/>
                      </a:cubicBezTo>
                      <a:lnTo>
                        <a:pt x="1293" y="2771"/>
                      </a:lnTo>
                      <a:cubicBezTo>
                        <a:pt x="1309" y="2811"/>
                        <a:pt x="1348" y="2832"/>
                        <a:pt x="1387" y="2832"/>
                      </a:cubicBezTo>
                      <a:cubicBezTo>
                        <a:pt x="1402" y="2832"/>
                        <a:pt x="1419" y="2826"/>
                        <a:pt x="1435" y="2821"/>
                      </a:cubicBezTo>
                      <a:cubicBezTo>
                        <a:pt x="1485" y="2793"/>
                        <a:pt x="1506" y="2733"/>
                        <a:pt x="1480" y="2679"/>
                      </a:cubicBezTo>
                      <a:lnTo>
                        <a:pt x="213" y="59"/>
                      </a:lnTo>
                      <a:cubicBezTo>
                        <a:pt x="197" y="22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7510965" y="2491840"/>
                  <a:ext cx="309025" cy="26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5" h="5360" extrusionOk="0">
                      <a:moveTo>
                        <a:pt x="119" y="0"/>
                      </a:moveTo>
                      <a:cubicBezTo>
                        <a:pt x="89" y="0"/>
                        <a:pt x="60" y="13"/>
                        <a:pt x="39" y="37"/>
                      </a:cubicBezTo>
                      <a:cubicBezTo>
                        <a:pt x="1" y="81"/>
                        <a:pt x="6" y="147"/>
                        <a:pt x="50" y="185"/>
                      </a:cubicBezTo>
                      <a:lnTo>
                        <a:pt x="6128" y="5332"/>
                      </a:lnTo>
                      <a:cubicBezTo>
                        <a:pt x="6145" y="5348"/>
                        <a:pt x="6173" y="5360"/>
                        <a:pt x="6194" y="5360"/>
                      </a:cubicBezTo>
                      <a:cubicBezTo>
                        <a:pt x="6221" y="5360"/>
                        <a:pt x="6254" y="5342"/>
                        <a:pt x="6277" y="5320"/>
                      </a:cubicBezTo>
                      <a:cubicBezTo>
                        <a:pt x="6315" y="5277"/>
                        <a:pt x="6310" y="5211"/>
                        <a:pt x="6260" y="5173"/>
                      </a:cubicBezTo>
                      <a:lnTo>
                        <a:pt x="188" y="26"/>
                      </a:lnTo>
                      <a:cubicBezTo>
                        <a:pt x="168" y="9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7789109" y="2743657"/>
                  <a:ext cx="30878" cy="7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1464" extrusionOk="0">
                      <a:moveTo>
                        <a:pt x="515" y="0"/>
                      </a:moveTo>
                      <a:cubicBezTo>
                        <a:pt x="469" y="0"/>
                        <a:pt x="425" y="31"/>
                        <a:pt x="411" y="75"/>
                      </a:cubicBezTo>
                      <a:lnTo>
                        <a:pt x="17" y="1325"/>
                      </a:lnTo>
                      <a:cubicBezTo>
                        <a:pt x="1" y="1380"/>
                        <a:pt x="34" y="1441"/>
                        <a:pt x="88" y="1457"/>
                      </a:cubicBezTo>
                      <a:cubicBezTo>
                        <a:pt x="99" y="1463"/>
                        <a:pt x="110" y="1463"/>
                        <a:pt x="120" y="1463"/>
                      </a:cubicBezTo>
                      <a:cubicBezTo>
                        <a:pt x="165" y="1463"/>
                        <a:pt x="209" y="1436"/>
                        <a:pt x="219" y="1391"/>
                      </a:cubicBezTo>
                      <a:lnTo>
                        <a:pt x="608" y="136"/>
                      </a:lnTo>
                      <a:cubicBezTo>
                        <a:pt x="631" y="82"/>
                        <a:pt x="598" y="22"/>
                        <a:pt x="543" y="4"/>
                      </a:cubicBezTo>
                      <a:cubicBezTo>
                        <a:pt x="534" y="2"/>
                        <a:pt x="524" y="0"/>
                        <a:pt x="5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3" name="Google Shape;73;p2"/>
            <p:cNvSpPr/>
            <p:nvPr/>
          </p:nvSpPr>
          <p:spPr>
            <a:xfrm rot="7755054">
              <a:off x="8526346" y="2646406"/>
              <a:ext cx="1088135" cy="2194475"/>
            </a:xfrm>
            <a:custGeom>
              <a:avLst/>
              <a:gdLst/>
              <a:ahLst/>
              <a:cxnLst/>
              <a:rect l="l" t="t" r="r" b="b"/>
              <a:pathLst>
                <a:path w="22236" h="44844" extrusionOk="0">
                  <a:moveTo>
                    <a:pt x="13245" y="0"/>
                  </a:moveTo>
                  <a:cubicBezTo>
                    <a:pt x="13209" y="0"/>
                    <a:pt x="13173" y="21"/>
                    <a:pt x="13154" y="54"/>
                  </a:cubicBezTo>
                  <a:cubicBezTo>
                    <a:pt x="13127" y="104"/>
                    <a:pt x="13144" y="170"/>
                    <a:pt x="13192" y="197"/>
                  </a:cubicBezTo>
                  <a:cubicBezTo>
                    <a:pt x="13198" y="197"/>
                    <a:pt x="13478" y="356"/>
                    <a:pt x="13921" y="635"/>
                  </a:cubicBezTo>
                  <a:cubicBezTo>
                    <a:pt x="13938" y="646"/>
                    <a:pt x="13954" y="646"/>
                    <a:pt x="13976" y="646"/>
                  </a:cubicBezTo>
                  <a:cubicBezTo>
                    <a:pt x="14009" y="646"/>
                    <a:pt x="14042" y="630"/>
                    <a:pt x="14064" y="597"/>
                  </a:cubicBezTo>
                  <a:cubicBezTo>
                    <a:pt x="14097" y="547"/>
                    <a:pt x="14080" y="481"/>
                    <a:pt x="14032" y="455"/>
                  </a:cubicBezTo>
                  <a:cubicBezTo>
                    <a:pt x="13582" y="175"/>
                    <a:pt x="13296" y="16"/>
                    <a:pt x="13296" y="16"/>
                  </a:cubicBezTo>
                  <a:cubicBezTo>
                    <a:pt x="13280" y="5"/>
                    <a:pt x="13263" y="0"/>
                    <a:pt x="13245" y="0"/>
                  </a:cubicBezTo>
                  <a:close/>
                  <a:moveTo>
                    <a:pt x="14684" y="896"/>
                  </a:moveTo>
                  <a:cubicBezTo>
                    <a:pt x="14652" y="896"/>
                    <a:pt x="14621" y="912"/>
                    <a:pt x="14601" y="942"/>
                  </a:cubicBezTo>
                  <a:cubicBezTo>
                    <a:pt x="14568" y="992"/>
                    <a:pt x="14579" y="1058"/>
                    <a:pt x="14629" y="1090"/>
                  </a:cubicBezTo>
                  <a:cubicBezTo>
                    <a:pt x="14842" y="1232"/>
                    <a:pt x="15079" y="1397"/>
                    <a:pt x="15325" y="1567"/>
                  </a:cubicBezTo>
                  <a:cubicBezTo>
                    <a:pt x="15342" y="1584"/>
                    <a:pt x="15363" y="1589"/>
                    <a:pt x="15385" y="1589"/>
                  </a:cubicBezTo>
                  <a:cubicBezTo>
                    <a:pt x="15418" y="1589"/>
                    <a:pt x="15451" y="1573"/>
                    <a:pt x="15473" y="1546"/>
                  </a:cubicBezTo>
                  <a:cubicBezTo>
                    <a:pt x="15506" y="1496"/>
                    <a:pt x="15494" y="1430"/>
                    <a:pt x="15446" y="1397"/>
                  </a:cubicBezTo>
                  <a:cubicBezTo>
                    <a:pt x="15198" y="1222"/>
                    <a:pt x="14963" y="1063"/>
                    <a:pt x="14743" y="915"/>
                  </a:cubicBezTo>
                  <a:cubicBezTo>
                    <a:pt x="14724" y="903"/>
                    <a:pt x="14704" y="896"/>
                    <a:pt x="14684" y="896"/>
                  </a:cubicBezTo>
                  <a:close/>
                  <a:moveTo>
                    <a:pt x="16073" y="1877"/>
                  </a:moveTo>
                  <a:cubicBezTo>
                    <a:pt x="16040" y="1877"/>
                    <a:pt x="16008" y="1891"/>
                    <a:pt x="15988" y="1918"/>
                  </a:cubicBezTo>
                  <a:cubicBezTo>
                    <a:pt x="15949" y="1968"/>
                    <a:pt x="15960" y="2034"/>
                    <a:pt x="16005" y="2066"/>
                  </a:cubicBezTo>
                  <a:cubicBezTo>
                    <a:pt x="16223" y="2231"/>
                    <a:pt x="16448" y="2406"/>
                    <a:pt x="16673" y="2586"/>
                  </a:cubicBezTo>
                  <a:cubicBezTo>
                    <a:pt x="16690" y="2598"/>
                    <a:pt x="16716" y="2608"/>
                    <a:pt x="16739" y="2608"/>
                  </a:cubicBezTo>
                  <a:cubicBezTo>
                    <a:pt x="16772" y="2608"/>
                    <a:pt x="16799" y="2593"/>
                    <a:pt x="16822" y="2570"/>
                  </a:cubicBezTo>
                  <a:cubicBezTo>
                    <a:pt x="16860" y="2520"/>
                    <a:pt x="16848" y="2454"/>
                    <a:pt x="16804" y="2416"/>
                  </a:cubicBezTo>
                  <a:cubicBezTo>
                    <a:pt x="16580" y="2236"/>
                    <a:pt x="16355" y="2060"/>
                    <a:pt x="16136" y="1895"/>
                  </a:cubicBezTo>
                  <a:cubicBezTo>
                    <a:pt x="16117" y="1883"/>
                    <a:pt x="16095" y="1877"/>
                    <a:pt x="16073" y="1877"/>
                  </a:cubicBezTo>
                  <a:close/>
                  <a:moveTo>
                    <a:pt x="17389" y="2939"/>
                  </a:moveTo>
                  <a:cubicBezTo>
                    <a:pt x="17359" y="2939"/>
                    <a:pt x="17330" y="2952"/>
                    <a:pt x="17308" y="2975"/>
                  </a:cubicBezTo>
                  <a:cubicBezTo>
                    <a:pt x="17270" y="3020"/>
                    <a:pt x="17275" y="3086"/>
                    <a:pt x="17320" y="3124"/>
                  </a:cubicBezTo>
                  <a:cubicBezTo>
                    <a:pt x="17538" y="3309"/>
                    <a:pt x="17748" y="3502"/>
                    <a:pt x="17945" y="3688"/>
                  </a:cubicBezTo>
                  <a:cubicBezTo>
                    <a:pt x="17966" y="3704"/>
                    <a:pt x="17994" y="3716"/>
                    <a:pt x="18021" y="3716"/>
                  </a:cubicBezTo>
                  <a:cubicBezTo>
                    <a:pt x="18049" y="3716"/>
                    <a:pt x="18076" y="3704"/>
                    <a:pt x="18097" y="3683"/>
                  </a:cubicBezTo>
                  <a:cubicBezTo>
                    <a:pt x="18137" y="3638"/>
                    <a:pt x="18130" y="3573"/>
                    <a:pt x="18092" y="3534"/>
                  </a:cubicBezTo>
                  <a:cubicBezTo>
                    <a:pt x="17890" y="3342"/>
                    <a:pt x="17677" y="3152"/>
                    <a:pt x="17457" y="2965"/>
                  </a:cubicBezTo>
                  <a:cubicBezTo>
                    <a:pt x="17437" y="2948"/>
                    <a:pt x="17413" y="2939"/>
                    <a:pt x="17389" y="2939"/>
                  </a:cubicBezTo>
                  <a:close/>
                  <a:moveTo>
                    <a:pt x="18624" y="4098"/>
                  </a:moveTo>
                  <a:cubicBezTo>
                    <a:pt x="18596" y="4098"/>
                    <a:pt x="18569" y="4107"/>
                    <a:pt x="18547" y="4126"/>
                  </a:cubicBezTo>
                  <a:cubicBezTo>
                    <a:pt x="18509" y="4165"/>
                    <a:pt x="18509" y="4237"/>
                    <a:pt x="18547" y="4275"/>
                  </a:cubicBezTo>
                  <a:cubicBezTo>
                    <a:pt x="18750" y="4483"/>
                    <a:pt x="18937" y="4691"/>
                    <a:pt x="19117" y="4895"/>
                  </a:cubicBezTo>
                  <a:cubicBezTo>
                    <a:pt x="19139" y="4916"/>
                    <a:pt x="19167" y="4933"/>
                    <a:pt x="19195" y="4933"/>
                  </a:cubicBezTo>
                  <a:cubicBezTo>
                    <a:pt x="19222" y="4933"/>
                    <a:pt x="19243" y="4921"/>
                    <a:pt x="19266" y="4905"/>
                  </a:cubicBezTo>
                  <a:cubicBezTo>
                    <a:pt x="19309" y="4867"/>
                    <a:pt x="19314" y="4801"/>
                    <a:pt x="19276" y="4756"/>
                  </a:cubicBezTo>
                  <a:cubicBezTo>
                    <a:pt x="19096" y="4549"/>
                    <a:pt x="18904" y="4336"/>
                    <a:pt x="18701" y="4126"/>
                  </a:cubicBezTo>
                  <a:cubicBezTo>
                    <a:pt x="18679" y="4107"/>
                    <a:pt x="18651" y="4098"/>
                    <a:pt x="18624" y="4098"/>
                  </a:cubicBezTo>
                  <a:close/>
                  <a:moveTo>
                    <a:pt x="19731" y="5375"/>
                  </a:moveTo>
                  <a:cubicBezTo>
                    <a:pt x="19709" y="5375"/>
                    <a:pt x="19686" y="5383"/>
                    <a:pt x="19665" y="5398"/>
                  </a:cubicBezTo>
                  <a:cubicBezTo>
                    <a:pt x="19622" y="5431"/>
                    <a:pt x="19610" y="5497"/>
                    <a:pt x="19650" y="5546"/>
                  </a:cubicBezTo>
                  <a:cubicBezTo>
                    <a:pt x="19819" y="5776"/>
                    <a:pt x="19984" y="6006"/>
                    <a:pt x="20126" y="6231"/>
                  </a:cubicBezTo>
                  <a:cubicBezTo>
                    <a:pt x="20143" y="6264"/>
                    <a:pt x="20181" y="6281"/>
                    <a:pt x="20214" y="6281"/>
                  </a:cubicBezTo>
                  <a:cubicBezTo>
                    <a:pt x="20235" y="6281"/>
                    <a:pt x="20252" y="6276"/>
                    <a:pt x="20268" y="6264"/>
                  </a:cubicBezTo>
                  <a:cubicBezTo>
                    <a:pt x="20318" y="6231"/>
                    <a:pt x="20334" y="6165"/>
                    <a:pt x="20301" y="6117"/>
                  </a:cubicBezTo>
                  <a:cubicBezTo>
                    <a:pt x="20159" y="5886"/>
                    <a:pt x="19994" y="5651"/>
                    <a:pt x="19814" y="5421"/>
                  </a:cubicBezTo>
                  <a:cubicBezTo>
                    <a:pt x="19795" y="5391"/>
                    <a:pt x="19764" y="5375"/>
                    <a:pt x="19731" y="5375"/>
                  </a:cubicBezTo>
                  <a:close/>
                  <a:moveTo>
                    <a:pt x="20629" y="6806"/>
                  </a:moveTo>
                  <a:cubicBezTo>
                    <a:pt x="20613" y="6806"/>
                    <a:pt x="20597" y="6810"/>
                    <a:pt x="20581" y="6818"/>
                  </a:cubicBezTo>
                  <a:cubicBezTo>
                    <a:pt x="20531" y="6845"/>
                    <a:pt x="20510" y="6906"/>
                    <a:pt x="20538" y="6960"/>
                  </a:cubicBezTo>
                  <a:cubicBezTo>
                    <a:pt x="20663" y="7218"/>
                    <a:pt x="20773" y="7475"/>
                    <a:pt x="20855" y="7723"/>
                  </a:cubicBezTo>
                  <a:cubicBezTo>
                    <a:pt x="20872" y="7766"/>
                    <a:pt x="20910" y="7799"/>
                    <a:pt x="20953" y="7799"/>
                  </a:cubicBezTo>
                  <a:cubicBezTo>
                    <a:pt x="20965" y="7799"/>
                    <a:pt x="20976" y="7794"/>
                    <a:pt x="20986" y="7788"/>
                  </a:cubicBezTo>
                  <a:cubicBezTo>
                    <a:pt x="21047" y="7771"/>
                    <a:pt x="21074" y="7711"/>
                    <a:pt x="21052" y="7657"/>
                  </a:cubicBezTo>
                  <a:cubicBezTo>
                    <a:pt x="20970" y="7399"/>
                    <a:pt x="20855" y="7131"/>
                    <a:pt x="20723" y="6868"/>
                  </a:cubicBezTo>
                  <a:cubicBezTo>
                    <a:pt x="20703" y="6828"/>
                    <a:pt x="20668" y="6806"/>
                    <a:pt x="20629" y="6806"/>
                  </a:cubicBezTo>
                  <a:close/>
                  <a:moveTo>
                    <a:pt x="21151" y="8401"/>
                  </a:moveTo>
                  <a:cubicBezTo>
                    <a:pt x="21147" y="8401"/>
                    <a:pt x="21144" y="8401"/>
                    <a:pt x="21140" y="8401"/>
                  </a:cubicBezTo>
                  <a:cubicBezTo>
                    <a:pt x="21085" y="8413"/>
                    <a:pt x="21047" y="8467"/>
                    <a:pt x="21052" y="8522"/>
                  </a:cubicBezTo>
                  <a:cubicBezTo>
                    <a:pt x="21090" y="8742"/>
                    <a:pt x="21107" y="8960"/>
                    <a:pt x="21107" y="9175"/>
                  </a:cubicBezTo>
                  <a:cubicBezTo>
                    <a:pt x="21107" y="9229"/>
                    <a:pt x="21107" y="9289"/>
                    <a:pt x="21102" y="9345"/>
                  </a:cubicBezTo>
                  <a:cubicBezTo>
                    <a:pt x="21102" y="9405"/>
                    <a:pt x="21145" y="9454"/>
                    <a:pt x="21206" y="9454"/>
                  </a:cubicBezTo>
                  <a:lnTo>
                    <a:pt x="21211" y="9454"/>
                  </a:lnTo>
                  <a:cubicBezTo>
                    <a:pt x="21266" y="9454"/>
                    <a:pt x="21310" y="9410"/>
                    <a:pt x="21315" y="9355"/>
                  </a:cubicBezTo>
                  <a:lnTo>
                    <a:pt x="21315" y="9175"/>
                  </a:lnTo>
                  <a:cubicBezTo>
                    <a:pt x="21320" y="8950"/>
                    <a:pt x="21299" y="8720"/>
                    <a:pt x="21266" y="8490"/>
                  </a:cubicBezTo>
                  <a:cubicBezTo>
                    <a:pt x="21255" y="8438"/>
                    <a:pt x="21207" y="8401"/>
                    <a:pt x="21151" y="8401"/>
                  </a:cubicBezTo>
                  <a:close/>
                  <a:moveTo>
                    <a:pt x="21086" y="10077"/>
                  </a:moveTo>
                  <a:cubicBezTo>
                    <a:pt x="21037" y="10077"/>
                    <a:pt x="20989" y="10108"/>
                    <a:pt x="20976" y="10156"/>
                  </a:cubicBezTo>
                  <a:cubicBezTo>
                    <a:pt x="20943" y="10276"/>
                    <a:pt x="20905" y="10402"/>
                    <a:pt x="20860" y="10523"/>
                  </a:cubicBezTo>
                  <a:cubicBezTo>
                    <a:pt x="20806" y="10665"/>
                    <a:pt x="20751" y="10802"/>
                    <a:pt x="20690" y="10934"/>
                  </a:cubicBezTo>
                  <a:cubicBezTo>
                    <a:pt x="20669" y="10984"/>
                    <a:pt x="20690" y="11049"/>
                    <a:pt x="20745" y="11070"/>
                  </a:cubicBezTo>
                  <a:cubicBezTo>
                    <a:pt x="20756" y="11077"/>
                    <a:pt x="20773" y="11082"/>
                    <a:pt x="20789" y="11082"/>
                  </a:cubicBezTo>
                  <a:cubicBezTo>
                    <a:pt x="20827" y="11082"/>
                    <a:pt x="20866" y="11055"/>
                    <a:pt x="20882" y="11016"/>
                  </a:cubicBezTo>
                  <a:cubicBezTo>
                    <a:pt x="20943" y="10885"/>
                    <a:pt x="21003" y="10742"/>
                    <a:pt x="21057" y="10594"/>
                  </a:cubicBezTo>
                  <a:cubicBezTo>
                    <a:pt x="21107" y="10468"/>
                    <a:pt x="21145" y="10342"/>
                    <a:pt x="21183" y="10210"/>
                  </a:cubicBezTo>
                  <a:cubicBezTo>
                    <a:pt x="21195" y="10156"/>
                    <a:pt x="21162" y="10096"/>
                    <a:pt x="21107" y="10079"/>
                  </a:cubicBezTo>
                  <a:cubicBezTo>
                    <a:pt x="21100" y="10077"/>
                    <a:pt x="21093" y="10077"/>
                    <a:pt x="21086" y="10077"/>
                  </a:cubicBezTo>
                  <a:close/>
                  <a:moveTo>
                    <a:pt x="20403" y="11623"/>
                  </a:moveTo>
                  <a:cubicBezTo>
                    <a:pt x="20367" y="11623"/>
                    <a:pt x="20331" y="11641"/>
                    <a:pt x="20313" y="11674"/>
                  </a:cubicBezTo>
                  <a:cubicBezTo>
                    <a:pt x="20164" y="11915"/>
                    <a:pt x="20005" y="12145"/>
                    <a:pt x="19840" y="12353"/>
                  </a:cubicBezTo>
                  <a:cubicBezTo>
                    <a:pt x="19802" y="12403"/>
                    <a:pt x="19814" y="12469"/>
                    <a:pt x="19858" y="12507"/>
                  </a:cubicBezTo>
                  <a:cubicBezTo>
                    <a:pt x="19873" y="12517"/>
                    <a:pt x="19901" y="12529"/>
                    <a:pt x="19923" y="12529"/>
                  </a:cubicBezTo>
                  <a:cubicBezTo>
                    <a:pt x="19956" y="12529"/>
                    <a:pt x="19984" y="12512"/>
                    <a:pt x="20005" y="12491"/>
                  </a:cubicBezTo>
                  <a:cubicBezTo>
                    <a:pt x="20181" y="12271"/>
                    <a:pt x="20340" y="12036"/>
                    <a:pt x="20493" y="11778"/>
                  </a:cubicBezTo>
                  <a:cubicBezTo>
                    <a:pt x="20520" y="11728"/>
                    <a:pt x="20505" y="11662"/>
                    <a:pt x="20455" y="11636"/>
                  </a:cubicBezTo>
                  <a:cubicBezTo>
                    <a:pt x="20439" y="11627"/>
                    <a:pt x="20421" y="11623"/>
                    <a:pt x="20403" y="11623"/>
                  </a:cubicBezTo>
                  <a:close/>
                  <a:moveTo>
                    <a:pt x="17177" y="12248"/>
                  </a:moveTo>
                  <a:cubicBezTo>
                    <a:pt x="17121" y="12248"/>
                    <a:pt x="17072" y="12285"/>
                    <a:pt x="17068" y="12337"/>
                  </a:cubicBezTo>
                  <a:cubicBezTo>
                    <a:pt x="17057" y="12398"/>
                    <a:pt x="17095" y="12452"/>
                    <a:pt x="17156" y="12458"/>
                  </a:cubicBezTo>
                  <a:cubicBezTo>
                    <a:pt x="17407" y="12502"/>
                    <a:pt x="17682" y="12567"/>
                    <a:pt x="17955" y="12661"/>
                  </a:cubicBezTo>
                  <a:cubicBezTo>
                    <a:pt x="17966" y="12661"/>
                    <a:pt x="17978" y="12666"/>
                    <a:pt x="17988" y="12666"/>
                  </a:cubicBezTo>
                  <a:cubicBezTo>
                    <a:pt x="18038" y="12666"/>
                    <a:pt x="18076" y="12633"/>
                    <a:pt x="18092" y="12590"/>
                  </a:cubicBezTo>
                  <a:cubicBezTo>
                    <a:pt x="18109" y="12534"/>
                    <a:pt x="18082" y="12474"/>
                    <a:pt x="18021" y="12458"/>
                  </a:cubicBezTo>
                  <a:cubicBezTo>
                    <a:pt x="17736" y="12365"/>
                    <a:pt x="17452" y="12294"/>
                    <a:pt x="17189" y="12249"/>
                  </a:cubicBezTo>
                  <a:cubicBezTo>
                    <a:pt x="17185" y="12249"/>
                    <a:pt x="17181" y="12248"/>
                    <a:pt x="17177" y="12248"/>
                  </a:cubicBezTo>
                  <a:close/>
                  <a:moveTo>
                    <a:pt x="16326" y="12216"/>
                  </a:moveTo>
                  <a:cubicBezTo>
                    <a:pt x="16323" y="12216"/>
                    <a:pt x="16319" y="12216"/>
                    <a:pt x="16316" y="12216"/>
                  </a:cubicBezTo>
                  <a:cubicBezTo>
                    <a:pt x="16032" y="12254"/>
                    <a:pt x="15823" y="12342"/>
                    <a:pt x="15681" y="12479"/>
                  </a:cubicBezTo>
                  <a:cubicBezTo>
                    <a:pt x="15626" y="12540"/>
                    <a:pt x="15572" y="12600"/>
                    <a:pt x="15527" y="12661"/>
                  </a:cubicBezTo>
                  <a:cubicBezTo>
                    <a:pt x="15494" y="12704"/>
                    <a:pt x="15506" y="12770"/>
                    <a:pt x="15550" y="12808"/>
                  </a:cubicBezTo>
                  <a:cubicBezTo>
                    <a:pt x="15572" y="12820"/>
                    <a:pt x="15593" y="12825"/>
                    <a:pt x="15615" y="12825"/>
                  </a:cubicBezTo>
                  <a:cubicBezTo>
                    <a:pt x="15648" y="12825"/>
                    <a:pt x="15681" y="12813"/>
                    <a:pt x="15697" y="12780"/>
                  </a:cubicBezTo>
                  <a:cubicBezTo>
                    <a:pt x="15736" y="12732"/>
                    <a:pt x="15780" y="12682"/>
                    <a:pt x="15828" y="12633"/>
                  </a:cubicBezTo>
                  <a:cubicBezTo>
                    <a:pt x="15934" y="12529"/>
                    <a:pt x="16114" y="12458"/>
                    <a:pt x="16344" y="12431"/>
                  </a:cubicBezTo>
                  <a:cubicBezTo>
                    <a:pt x="16399" y="12419"/>
                    <a:pt x="16443" y="12370"/>
                    <a:pt x="16432" y="12309"/>
                  </a:cubicBezTo>
                  <a:cubicBezTo>
                    <a:pt x="16427" y="12257"/>
                    <a:pt x="16378" y="12216"/>
                    <a:pt x="16326" y="12216"/>
                  </a:cubicBezTo>
                  <a:close/>
                  <a:moveTo>
                    <a:pt x="18773" y="12763"/>
                  </a:moveTo>
                  <a:cubicBezTo>
                    <a:pt x="18735" y="12763"/>
                    <a:pt x="18698" y="12786"/>
                    <a:pt x="18679" y="12825"/>
                  </a:cubicBezTo>
                  <a:cubicBezTo>
                    <a:pt x="18657" y="12879"/>
                    <a:pt x="18679" y="12940"/>
                    <a:pt x="18734" y="12967"/>
                  </a:cubicBezTo>
                  <a:cubicBezTo>
                    <a:pt x="18843" y="13017"/>
                    <a:pt x="18953" y="13076"/>
                    <a:pt x="19063" y="13132"/>
                  </a:cubicBezTo>
                  <a:cubicBezTo>
                    <a:pt x="18920" y="13247"/>
                    <a:pt x="18767" y="13357"/>
                    <a:pt x="18613" y="13445"/>
                  </a:cubicBezTo>
                  <a:cubicBezTo>
                    <a:pt x="18564" y="13478"/>
                    <a:pt x="18547" y="13543"/>
                    <a:pt x="18575" y="13592"/>
                  </a:cubicBezTo>
                  <a:cubicBezTo>
                    <a:pt x="18597" y="13625"/>
                    <a:pt x="18630" y="13642"/>
                    <a:pt x="18668" y="13642"/>
                  </a:cubicBezTo>
                  <a:cubicBezTo>
                    <a:pt x="18684" y="13642"/>
                    <a:pt x="18701" y="13635"/>
                    <a:pt x="18717" y="13630"/>
                  </a:cubicBezTo>
                  <a:cubicBezTo>
                    <a:pt x="18909" y="13516"/>
                    <a:pt x="19091" y="13389"/>
                    <a:pt x="19266" y="13247"/>
                  </a:cubicBezTo>
                  <a:cubicBezTo>
                    <a:pt x="19331" y="13286"/>
                    <a:pt x="19397" y="13324"/>
                    <a:pt x="19463" y="13362"/>
                  </a:cubicBezTo>
                  <a:cubicBezTo>
                    <a:pt x="19480" y="13374"/>
                    <a:pt x="19500" y="13379"/>
                    <a:pt x="19519" y="13379"/>
                  </a:cubicBezTo>
                  <a:cubicBezTo>
                    <a:pt x="19554" y="13379"/>
                    <a:pt x="19589" y="13361"/>
                    <a:pt x="19610" y="13329"/>
                  </a:cubicBezTo>
                  <a:cubicBezTo>
                    <a:pt x="19638" y="13280"/>
                    <a:pt x="19627" y="13214"/>
                    <a:pt x="19577" y="13187"/>
                  </a:cubicBezTo>
                  <a:cubicBezTo>
                    <a:pt x="19529" y="13154"/>
                    <a:pt x="19479" y="13126"/>
                    <a:pt x="19430" y="13099"/>
                  </a:cubicBezTo>
                  <a:cubicBezTo>
                    <a:pt x="19458" y="13055"/>
                    <a:pt x="19458" y="13005"/>
                    <a:pt x="19425" y="12967"/>
                  </a:cubicBezTo>
                  <a:cubicBezTo>
                    <a:pt x="19404" y="12943"/>
                    <a:pt x="19373" y="12931"/>
                    <a:pt x="19342" y="12931"/>
                  </a:cubicBezTo>
                  <a:cubicBezTo>
                    <a:pt x="19318" y="12931"/>
                    <a:pt x="19293" y="12939"/>
                    <a:pt x="19276" y="12957"/>
                  </a:cubicBezTo>
                  <a:cubicBezTo>
                    <a:pt x="19260" y="12967"/>
                    <a:pt x="19248" y="12978"/>
                    <a:pt x="19238" y="12990"/>
                  </a:cubicBezTo>
                  <a:cubicBezTo>
                    <a:pt x="19101" y="12912"/>
                    <a:pt x="18964" y="12841"/>
                    <a:pt x="18821" y="12775"/>
                  </a:cubicBezTo>
                  <a:cubicBezTo>
                    <a:pt x="18805" y="12767"/>
                    <a:pt x="18789" y="12763"/>
                    <a:pt x="18773" y="12763"/>
                  </a:cubicBezTo>
                  <a:close/>
                  <a:moveTo>
                    <a:pt x="15547" y="13402"/>
                  </a:moveTo>
                  <a:cubicBezTo>
                    <a:pt x="15527" y="13402"/>
                    <a:pt x="15507" y="13407"/>
                    <a:pt x="15489" y="13417"/>
                  </a:cubicBezTo>
                  <a:cubicBezTo>
                    <a:pt x="15440" y="13450"/>
                    <a:pt x="15423" y="13516"/>
                    <a:pt x="15456" y="13564"/>
                  </a:cubicBezTo>
                  <a:cubicBezTo>
                    <a:pt x="15593" y="13789"/>
                    <a:pt x="15861" y="13964"/>
                    <a:pt x="16207" y="14063"/>
                  </a:cubicBezTo>
                  <a:cubicBezTo>
                    <a:pt x="16213" y="14069"/>
                    <a:pt x="16223" y="14069"/>
                    <a:pt x="16235" y="14069"/>
                  </a:cubicBezTo>
                  <a:cubicBezTo>
                    <a:pt x="16278" y="14069"/>
                    <a:pt x="16322" y="14042"/>
                    <a:pt x="16334" y="13992"/>
                  </a:cubicBezTo>
                  <a:cubicBezTo>
                    <a:pt x="16349" y="13938"/>
                    <a:pt x="16322" y="13877"/>
                    <a:pt x="16262" y="13860"/>
                  </a:cubicBezTo>
                  <a:cubicBezTo>
                    <a:pt x="15972" y="13779"/>
                    <a:pt x="15747" y="13630"/>
                    <a:pt x="15631" y="13450"/>
                  </a:cubicBezTo>
                  <a:cubicBezTo>
                    <a:pt x="15614" y="13418"/>
                    <a:pt x="15581" y="13402"/>
                    <a:pt x="15547" y="13402"/>
                  </a:cubicBezTo>
                  <a:close/>
                  <a:moveTo>
                    <a:pt x="17903" y="13782"/>
                  </a:moveTo>
                  <a:cubicBezTo>
                    <a:pt x="17891" y="13782"/>
                    <a:pt x="17879" y="13784"/>
                    <a:pt x="17867" y="13789"/>
                  </a:cubicBezTo>
                  <a:cubicBezTo>
                    <a:pt x="17599" y="13877"/>
                    <a:pt x="17331" y="13926"/>
                    <a:pt x="17068" y="13943"/>
                  </a:cubicBezTo>
                  <a:cubicBezTo>
                    <a:pt x="17007" y="13948"/>
                    <a:pt x="16964" y="13997"/>
                    <a:pt x="16964" y="14052"/>
                  </a:cubicBezTo>
                  <a:cubicBezTo>
                    <a:pt x="16969" y="14113"/>
                    <a:pt x="17019" y="14156"/>
                    <a:pt x="17073" y="14156"/>
                  </a:cubicBezTo>
                  <a:lnTo>
                    <a:pt x="17078" y="14151"/>
                  </a:lnTo>
                  <a:cubicBezTo>
                    <a:pt x="17358" y="14135"/>
                    <a:pt x="17649" y="14080"/>
                    <a:pt x="17933" y="13987"/>
                  </a:cubicBezTo>
                  <a:cubicBezTo>
                    <a:pt x="17988" y="13971"/>
                    <a:pt x="18016" y="13910"/>
                    <a:pt x="17999" y="13855"/>
                  </a:cubicBezTo>
                  <a:cubicBezTo>
                    <a:pt x="17986" y="13812"/>
                    <a:pt x="17947" y="13782"/>
                    <a:pt x="17903" y="13782"/>
                  </a:cubicBezTo>
                  <a:close/>
                  <a:moveTo>
                    <a:pt x="20211" y="13657"/>
                  </a:moveTo>
                  <a:cubicBezTo>
                    <a:pt x="20179" y="13657"/>
                    <a:pt x="20148" y="13671"/>
                    <a:pt x="20126" y="13696"/>
                  </a:cubicBezTo>
                  <a:cubicBezTo>
                    <a:pt x="20088" y="13741"/>
                    <a:pt x="20098" y="13806"/>
                    <a:pt x="20143" y="13845"/>
                  </a:cubicBezTo>
                  <a:cubicBezTo>
                    <a:pt x="20361" y="14020"/>
                    <a:pt x="20564" y="14212"/>
                    <a:pt x="20751" y="14409"/>
                  </a:cubicBezTo>
                  <a:cubicBezTo>
                    <a:pt x="20773" y="14431"/>
                    <a:pt x="20801" y="14442"/>
                    <a:pt x="20827" y="14442"/>
                  </a:cubicBezTo>
                  <a:cubicBezTo>
                    <a:pt x="20855" y="14442"/>
                    <a:pt x="20882" y="14431"/>
                    <a:pt x="20905" y="14414"/>
                  </a:cubicBezTo>
                  <a:cubicBezTo>
                    <a:pt x="20943" y="14371"/>
                    <a:pt x="20948" y="14305"/>
                    <a:pt x="20905" y="14267"/>
                  </a:cubicBezTo>
                  <a:cubicBezTo>
                    <a:pt x="20713" y="14058"/>
                    <a:pt x="20505" y="13860"/>
                    <a:pt x="20274" y="13680"/>
                  </a:cubicBezTo>
                  <a:cubicBezTo>
                    <a:pt x="20256" y="13664"/>
                    <a:pt x="20233" y="13657"/>
                    <a:pt x="20211" y="13657"/>
                  </a:cubicBezTo>
                  <a:close/>
                  <a:moveTo>
                    <a:pt x="21360" y="14889"/>
                  </a:moveTo>
                  <a:cubicBezTo>
                    <a:pt x="21339" y="14889"/>
                    <a:pt x="21318" y="14895"/>
                    <a:pt x="21299" y="14907"/>
                  </a:cubicBezTo>
                  <a:cubicBezTo>
                    <a:pt x="21249" y="14940"/>
                    <a:pt x="21239" y="15006"/>
                    <a:pt x="21272" y="15056"/>
                  </a:cubicBezTo>
                  <a:cubicBezTo>
                    <a:pt x="21425" y="15286"/>
                    <a:pt x="21562" y="15527"/>
                    <a:pt x="21671" y="15773"/>
                  </a:cubicBezTo>
                  <a:cubicBezTo>
                    <a:pt x="21689" y="15812"/>
                    <a:pt x="21727" y="15839"/>
                    <a:pt x="21770" y="15839"/>
                  </a:cubicBezTo>
                  <a:cubicBezTo>
                    <a:pt x="21781" y="15839"/>
                    <a:pt x="21798" y="15833"/>
                    <a:pt x="21808" y="15828"/>
                  </a:cubicBezTo>
                  <a:cubicBezTo>
                    <a:pt x="21864" y="15806"/>
                    <a:pt x="21886" y="15740"/>
                    <a:pt x="21864" y="15691"/>
                  </a:cubicBezTo>
                  <a:cubicBezTo>
                    <a:pt x="21748" y="15428"/>
                    <a:pt x="21611" y="15176"/>
                    <a:pt x="21447" y="14935"/>
                  </a:cubicBezTo>
                  <a:cubicBezTo>
                    <a:pt x="21426" y="14904"/>
                    <a:pt x="21394" y="14889"/>
                    <a:pt x="21360" y="14889"/>
                  </a:cubicBezTo>
                  <a:close/>
                  <a:moveTo>
                    <a:pt x="22033" y="16427"/>
                  </a:moveTo>
                  <a:cubicBezTo>
                    <a:pt x="22024" y="16427"/>
                    <a:pt x="22015" y="16428"/>
                    <a:pt x="22006" y="16431"/>
                  </a:cubicBezTo>
                  <a:cubicBezTo>
                    <a:pt x="21952" y="16442"/>
                    <a:pt x="21912" y="16496"/>
                    <a:pt x="21929" y="16557"/>
                  </a:cubicBezTo>
                  <a:cubicBezTo>
                    <a:pt x="21985" y="16820"/>
                    <a:pt x="22017" y="17095"/>
                    <a:pt x="22023" y="17374"/>
                  </a:cubicBezTo>
                  <a:cubicBezTo>
                    <a:pt x="22023" y="17429"/>
                    <a:pt x="22071" y="17472"/>
                    <a:pt x="22127" y="17472"/>
                  </a:cubicBezTo>
                  <a:lnTo>
                    <a:pt x="22132" y="17472"/>
                  </a:lnTo>
                  <a:cubicBezTo>
                    <a:pt x="22192" y="17472"/>
                    <a:pt x="22236" y="17424"/>
                    <a:pt x="22236" y="17369"/>
                  </a:cubicBezTo>
                  <a:cubicBezTo>
                    <a:pt x="22231" y="17078"/>
                    <a:pt x="22198" y="16787"/>
                    <a:pt x="22132" y="16508"/>
                  </a:cubicBezTo>
                  <a:cubicBezTo>
                    <a:pt x="22123" y="16462"/>
                    <a:pt x="22082" y="16427"/>
                    <a:pt x="22033" y="16427"/>
                  </a:cubicBezTo>
                  <a:close/>
                  <a:moveTo>
                    <a:pt x="22065" y="18106"/>
                  </a:moveTo>
                  <a:cubicBezTo>
                    <a:pt x="22016" y="18106"/>
                    <a:pt x="21972" y="18142"/>
                    <a:pt x="21962" y="18196"/>
                  </a:cubicBezTo>
                  <a:cubicBezTo>
                    <a:pt x="21919" y="18459"/>
                    <a:pt x="21853" y="18727"/>
                    <a:pt x="21765" y="18996"/>
                  </a:cubicBezTo>
                  <a:cubicBezTo>
                    <a:pt x="21742" y="19051"/>
                    <a:pt x="21775" y="19111"/>
                    <a:pt x="21831" y="19127"/>
                  </a:cubicBezTo>
                  <a:cubicBezTo>
                    <a:pt x="21841" y="19134"/>
                    <a:pt x="21853" y="19134"/>
                    <a:pt x="21864" y="19134"/>
                  </a:cubicBezTo>
                  <a:cubicBezTo>
                    <a:pt x="21907" y="19134"/>
                    <a:pt x="21952" y="19106"/>
                    <a:pt x="21962" y="19061"/>
                  </a:cubicBezTo>
                  <a:cubicBezTo>
                    <a:pt x="22056" y="18783"/>
                    <a:pt x="22127" y="18502"/>
                    <a:pt x="22170" y="18229"/>
                  </a:cubicBezTo>
                  <a:cubicBezTo>
                    <a:pt x="22182" y="18168"/>
                    <a:pt x="22142" y="18114"/>
                    <a:pt x="22083" y="18108"/>
                  </a:cubicBezTo>
                  <a:cubicBezTo>
                    <a:pt x="22077" y="18107"/>
                    <a:pt x="22071" y="18106"/>
                    <a:pt x="22065" y="18106"/>
                  </a:cubicBezTo>
                  <a:close/>
                  <a:moveTo>
                    <a:pt x="21552" y="19706"/>
                  </a:moveTo>
                  <a:cubicBezTo>
                    <a:pt x="21511" y="19706"/>
                    <a:pt x="21472" y="19727"/>
                    <a:pt x="21452" y="19764"/>
                  </a:cubicBezTo>
                  <a:cubicBezTo>
                    <a:pt x="21337" y="20005"/>
                    <a:pt x="21201" y="20252"/>
                    <a:pt x="21052" y="20498"/>
                  </a:cubicBezTo>
                  <a:cubicBezTo>
                    <a:pt x="21024" y="20548"/>
                    <a:pt x="21036" y="20614"/>
                    <a:pt x="21085" y="20640"/>
                  </a:cubicBezTo>
                  <a:cubicBezTo>
                    <a:pt x="21107" y="20652"/>
                    <a:pt x="21123" y="20657"/>
                    <a:pt x="21140" y="20657"/>
                  </a:cubicBezTo>
                  <a:cubicBezTo>
                    <a:pt x="21178" y="20657"/>
                    <a:pt x="21211" y="20640"/>
                    <a:pt x="21233" y="20607"/>
                  </a:cubicBezTo>
                  <a:cubicBezTo>
                    <a:pt x="21386" y="20356"/>
                    <a:pt x="21524" y="20103"/>
                    <a:pt x="21644" y="19857"/>
                  </a:cubicBezTo>
                  <a:cubicBezTo>
                    <a:pt x="21666" y="19802"/>
                    <a:pt x="21644" y="19742"/>
                    <a:pt x="21595" y="19714"/>
                  </a:cubicBezTo>
                  <a:cubicBezTo>
                    <a:pt x="21581" y="19708"/>
                    <a:pt x="21566" y="19706"/>
                    <a:pt x="21552" y="19706"/>
                  </a:cubicBezTo>
                  <a:close/>
                  <a:moveTo>
                    <a:pt x="20672" y="21147"/>
                  </a:moveTo>
                  <a:cubicBezTo>
                    <a:pt x="20639" y="21147"/>
                    <a:pt x="20606" y="21162"/>
                    <a:pt x="20586" y="21188"/>
                  </a:cubicBezTo>
                  <a:cubicBezTo>
                    <a:pt x="20427" y="21408"/>
                    <a:pt x="20252" y="21626"/>
                    <a:pt x="20065" y="21846"/>
                  </a:cubicBezTo>
                  <a:cubicBezTo>
                    <a:pt x="20027" y="21890"/>
                    <a:pt x="20032" y="21955"/>
                    <a:pt x="20077" y="21995"/>
                  </a:cubicBezTo>
                  <a:cubicBezTo>
                    <a:pt x="20098" y="22011"/>
                    <a:pt x="20121" y="22021"/>
                    <a:pt x="20148" y="22021"/>
                  </a:cubicBezTo>
                  <a:cubicBezTo>
                    <a:pt x="20176" y="22021"/>
                    <a:pt x="20209" y="22005"/>
                    <a:pt x="20225" y="21983"/>
                  </a:cubicBezTo>
                  <a:cubicBezTo>
                    <a:pt x="20417" y="21758"/>
                    <a:pt x="20592" y="21534"/>
                    <a:pt x="20756" y="21315"/>
                  </a:cubicBezTo>
                  <a:cubicBezTo>
                    <a:pt x="20789" y="21271"/>
                    <a:pt x="20778" y="21199"/>
                    <a:pt x="20735" y="21166"/>
                  </a:cubicBezTo>
                  <a:cubicBezTo>
                    <a:pt x="20715" y="21153"/>
                    <a:pt x="20693" y="21147"/>
                    <a:pt x="20672" y="21147"/>
                  </a:cubicBezTo>
                  <a:close/>
                  <a:moveTo>
                    <a:pt x="19581" y="22438"/>
                  </a:moveTo>
                  <a:cubicBezTo>
                    <a:pt x="19553" y="22438"/>
                    <a:pt x="19526" y="22449"/>
                    <a:pt x="19506" y="22471"/>
                  </a:cubicBezTo>
                  <a:cubicBezTo>
                    <a:pt x="19321" y="22668"/>
                    <a:pt x="19117" y="22866"/>
                    <a:pt x="18909" y="23063"/>
                  </a:cubicBezTo>
                  <a:cubicBezTo>
                    <a:pt x="18871" y="23106"/>
                    <a:pt x="18866" y="23172"/>
                    <a:pt x="18909" y="23217"/>
                  </a:cubicBezTo>
                  <a:cubicBezTo>
                    <a:pt x="18931" y="23233"/>
                    <a:pt x="18959" y="23244"/>
                    <a:pt x="18985" y="23244"/>
                  </a:cubicBezTo>
                  <a:cubicBezTo>
                    <a:pt x="19013" y="23244"/>
                    <a:pt x="19035" y="23238"/>
                    <a:pt x="19058" y="23217"/>
                  </a:cubicBezTo>
                  <a:cubicBezTo>
                    <a:pt x="19266" y="23019"/>
                    <a:pt x="19468" y="22817"/>
                    <a:pt x="19660" y="22613"/>
                  </a:cubicBezTo>
                  <a:cubicBezTo>
                    <a:pt x="19698" y="22575"/>
                    <a:pt x="19698" y="22509"/>
                    <a:pt x="19655" y="22466"/>
                  </a:cubicBezTo>
                  <a:cubicBezTo>
                    <a:pt x="19633" y="22447"/>
                    <a:pt x="19607" y="22438"/>
                    <a:pt x="19581" y="22438"/>
                  </a:cubicBezTo>
                  <a:close/>
                  <a:moveTo>
                    <a:pt x="18360" y="23607"/>
                  </a:moveTo>
                  <a:cubicBezTo>
                    <a:pt x="18335" y="23607"/>
                    <a:pt x="18310" y="23615"/>
                    <a:pt x="18290" y="23632"/>
                  </a:cubicBezTo>
                  <a:cubicBezTo>
                    <a:pt x="18087" y="23809"/>
                    <a:pt x="17874" y="23994"/>
                    <a:pt x="17649" y="24176"/>
                  </a:cubicBezTo>
                  <a:cubicBezTo>
                    <a:pt x="17604" y="24214"/>
                    <a:pt x="17599" y="24280"/>
                    <a:pt x="17637" y="24323"/>
                  </a:cubicBezTo>
                  <a:cubicBezTo>
                    <a:pt x="17654" y="24351"/>
                    <a:pt x="17687" y="24363"/>
                    <a:pt x="17720" y="24363"/>
                  </a:cubicBezTo>
                  <a:cubicBezTo>
                    <a:pt x="17742" y="24363"/>
                    <a:pt x="17763" y="24356"/>
                    <a:pt x="17786" y="24340"/>
                  </a:cubicBezTo>
                  <a:cubicBezTo>
                    <a:pt x="18011" y="24153"/>
                    <a:pt x="18224" y="23973"/>
                    <a:pt x="18433" y="23792"/>
                  </a:cubicBezTo>
                  <a:cubicBezTo>
                    <a:pt x="18476" y="23753"/>
                    <a:pt x="18482" y="23688"/>
                    <a:pt x="18443" y="23644"/>
                  </a:cubicBezTo>
                  <a:cubicBezTo>
                    <a:pt x="18422" y="23620"/>
                    <a:pt x="18391" y="23607"/>
                    <a:pt x="18360" y="23607"/>
                  </a:cubicBezTo>
                  <a:close/>
                  <a:moveTo>
                    <a:pt x="17052" y="24677"/>
                  </a:moveTo>
                  <a:cubicBezTo>
                    <a:pt x="17030" y="24677"/>
                    <a:pt x="17009" y="24684"/>
                    <a:pt x="16991" y="24697"/>
                  </a:cubicBezTo>
                  <a:cubicBezTo>
                    <a:pt x="16772" y="24866"/>
                    <a:pt x="16547" y="25031"/>
                    <a:pt x="16316" y="25200"/>
                  </a:cubicBezTo>
                  <a:cubicBezTo>
                    <a:pt x="16268" y="25239"/>
                    <a:pt x="16256" y="25304"/>
                    <a:pt x="16295" y="25349"/>
                  </a:cubicBezTo>
                  <a:cubicBezTo>
                    <a:pt x="16311" y="25375"/>
                    <a:pt x="16344" y="25392"/>
                    <a:pt x="16377" y="25392"/>
                  </a:cubicBezTo>
                  <a:cubicBezTo>
                    <a:pt x="16399" y="25392"/>
                    <a:pt x="16420" y="25387"/>
                    <a:pt x="16437" y="25375"/>
                  </a:cubicBezTo>
                  <a:cubicBezTo>
                    <a:pt x="16673" y="25200"/>
                    <a:pt x="16903" y="25036"/>
                    <a:pt x="17118" y="24866"/>
                  </a:cubicBezTo>
                  <a:cubicBezTo>
                    <a:pt x="17166" y="24833"/>
                    <a:pt x="17171" y="24762"/>
                    <a:pt x="17139" y="24718"/>
                  </a:cubicBezTo>
                  <a:cubicBezTo>
                    <a:pt x="17119" y="24692"/>
                    <a:pt x="17085" y="24677"/>
                    <a:pt x="17052" y="24677"/>
                  </a:cubicBezTo>
                  <a:close/>
                  <a:moveTo>
                    <a:pt x="15688" y="25670"/>
                  </a:moveTo>
                  <a:cubicBezTo>
                    <a:pt x="15667" y="25670"/>
                    <a:pt x="15645" y="25676"/>
                    <a:pt x="15626" y="25688"/>
                  </a:cubicBezTo>
                  <a:cubicBezTo>
                    <a:pt x="15401" y="25842"/>
                    <a:pt x="15171" y="26000"/>
                    <a:pt x="14930" y="26159"/>
                  </a:cubicBezTo>
                  <a:cubicBezTo>
                    <a:pt x="14881" y="26192"/>
                    <a:pt x="14864" y="26258"/>
                    <a:pt x="14897" y="26308"/>
                  </a:cubicBezTo>
                  <a:cubicBezTo>
                    <a:pt x="14919" y="26336"/>
                    <a:pt x="14952" y="26351"/>
                    <a:pt x="14985" y="26351"/>
                  </a:cubicBezTo>
                  <a:cubicBezTo>
                    <a:pt x="15006" y="26351"/>
                    <a:pt x="15029" y="26346"/>
                    <a:pt x="15046" y="26336"/>
                  </a:cubicBezTo>
                  <a:cubicBezTo>
                    <a:pt x="15286" y="26176"/>
                    <a:pt x="15522" y="26017"/>
                    <a:pt x="15747" y="25863"/>
                  </a:cubicBezTo>
                  <a:cubicBezTo>
                    <a:pt x="15796" y="25831"/>
                    <a:pt x="15807" y="25765"/>
                    <a:pt x="15774" y="25716"/>
                  </a:cubicBezTo>
                  <a:cubicBezTo>
                    <a:pt x="15754" y="25685"/>
                    <a:pt x="15722" y="25670"/>
                    <a:pt x="15688" y="25670"/>
                  </a:cubicBezTo>
                  <a:close/>
                  <a:moveTo>
                    <a:pt x="14274" y="26598"/>
                  </a:moveTo>
                  <a:cubicBezTo>
                    <a:pt x="14254" y="26598"/>
                    <a:pt x="14235" y="26603"/>
                    <a:pt x="14217" y="26614"/>
                  </a:cubicBezTo>
                  <a:cubicBezTo>
                    <a:pt x="13987" y="26763"/>
                    <a:pt x="13746" y="26910"/>
                    <a:pt x="13505" y="27059"/>
                  </a:cubicBezTo>
                  <a:cubicBezTo>
                    <a:pt x="13450" y="27085"/>
                    <a:pt x="13434" y="27151"/>
                    <a:pt x="13467" y="27201"/>
                  </a:cubicBezTo>
                  <a:cubicBezTo>
                    <a:pt x="13488" y="27234"/>
                    <a:pt x="13521" y="27256"/>
                    <a:pt x="13559" y="27256"/>
                  </a:cubicBezTo>
                  <a:cubicBezTo>
                    <a:pt x="13576" y="27256"/>
                    <a:pt x="13592" y="27250"/>
                    <a:pt x="13609" y="27239"/>
                  </a:cubicBezTo>
                  <a:cubicBezTo>
                    <a:pt x="13855" y="27092"/>
                    <a:pt x="14097" y="26943"/>
                    <a:pt x="14333" y="26796"/>
                  </a:cubicBezTo>
                  <a:cubicBezTo>
                    <a:pt x="14381" y="26763"/>
                    <a:pt x="14399" y="26697"/>
                    <a:pt x="14366" y="26647"/>
                  </a:cubicBezTo>
                  <a:cubicBezTo>
                    <a:pt x="14344" y="26616"/>
                    <a:pt x="14309" y="26598"/>
                    <a:pt x="14274" y="26598"/>
                  </a:cubicBezTo>
                  <a:close/>
                  <a:moveTo>
                    <a:pt x="12829" y="27478"/>
                  </a:moveTo>
                  <a:cubicBezTo>
                    <a:pt x="12811" y="27478"/>
                    <a:pt x="12793" y="27483"/>
                    <a:pt x="12777" y="27492"/>
                  </a:cubicBezTo>
                  <a:cubicBezTo>
                    <a:pt x="12535" y="27639"/>
                    <a:pt x="12294" y="27788"/>
                    <a:pt x="12058" y="27935"/>
                  </a:cubicBezTo>
                  <a:cubicBezTo>
                    <a:pt x="12008" y="27968"/>
                    <a:pt x="11993" y="28029"/>
                    <a:pt x="12020" y="28084"/>
                  </a:cubicBezTo>
                  <a:cubicBezTo>
                    <a:pt x="12041" y="28111"/>
                    <a:pt x="12074" y="28132"/>
                    <a:pt x="12112" y="28132"/>
                  </a:cubicBezTo>
                  <a:cubicBezTo>
                    <a:pt x="12129" y="28132"/>
                    <a:pt x="12152" y="28127"/>
                    <a:pt x="12168" y="28117"/>
                  </a:cubicBezTo>
                  <a:cubicBezTo>
                    <a:pt x="12403" y="27968"/>
                    <a:pt x="12645" y="27821"/>
                    <a:pt x="12886" y="27672"/>
                  </a:cubicBezTo>
                  <a:cubicBezTo>
                    <a:pt x="12935" y="27644"/>
                    <a:pt x="12952" y="27579"/>
                    <a:pt x="12924" y="27530"/>
                  </a:cubicBezTo>
                  <a:cubicBezTo>
                    <a:pt x="12902" y="27497"/>
                    <a:pt x="12865" y="27478"/>
                    <a:pt x="12829" y="27478"/>
                  </a:cubicBezTo>
                  <a:close/>
                  <a:moveTo>
                    <a:pt x="11397" y="28370"/>
                  </a:moveTo>
                  <a:cubicBezTo>
                    <a:pt x="11377" y="28370"/>
                    <a:pt x="11358" y="28375"/>
                    <a:pt x="11340" y="28385"/>
                  </a:cubicBezTo>
                  <a:cubicBezTo>
                    <a:pt x="11100" y="28544"/>
                    <a:pt x="10863" y="28697"/>
                    <a:pt x="10633" y="28851"/>
                  </a:cubicBezTo>
                  <a:cubicBezTo>
                    <a:pt x="10584" y="28878"/>
                    <a:pt x="10567" y="28944"/>
                    <a:pt x="10600" y="28993"/>
                  </a:cubicBezTo>
                  <a:cubicBezTo>
                    <a:pt x="10622" y="29026"/>
                    <a:pt x="10655" y="29043"/>
                    <a:pt x="10688" y="29043"/>
                  </a:cubicBezTo>
                  <a:cubicBezTo>
                    <a:pt x="10710" y="29043"/>
                    <a:pt x="10731" y="29037"/>
                    <a:pt x="10748" y="29026"/>
                  </a:cubicBezTo>
                  <a:cubicBezTo>
                    <a:pt x="10979" y="28873"/>
                    <a:pt x="11214" y="28719"/>
                    <a:pt x="11455" y="28565"/>
                  </a:cubicBezTo>
                  <a:cubicBezTo>
                    <a:pt x="11505" y="28532"/>
                    <a:pt x="11515" y="28467"/>
                    <a:pt x="11488" y="28418"/>
                  </a:cubicBezTo>
                  <a:cubicBezTo>
                    <a:pt x="11467" y="28386"/>
                    <a:pt x="11432" y="28370"/>
                    <a:pt x="11397" y="28370"/>
                  </a:cubicBezTo>
                  <a:close/>
                  <a:moveTo>
                    <a:pt x="9986" y="29303"/>
                  </a:moveTo>
                  <a:cubicBezTo>
                    <a:pt x="9966" y="29303"/>
                    <a:pt x="9945" y="29309"/>
                    <a:pt x="9926" y="29322"/>
                  </a:cubicBezTo>
                  <a:cubicBezTo>
                    <a:pt x="9691" y="29481"/>
                    <a:pt x="9461" y="29645"/>
                    <a:pt x="9230" y="29804"/>
                  </a:cubicBezTo>
                  <a:cubicBezTo>
                    <a:pt x="9186" y="29837"/>
                    <a:pt x="9175" y="29903"/>
                    <a:pt x="9208" y="29953"/>
                  </a:cubicBezTo>
                  <a:cubicBezTo>
                    <a:pt x="9230" y="29979"/>
                    <a:pt x="9263" y="29996"/>
                    <a:pt x="9296" y="29996"/>
                  </a:cubicBezTo>
                  <a:cubicBezTo>
                    <a:pt x="9312" y="29996"/>
                    <a:pt x="9334" y="29991"/>
                    <a:pt x="9357" y="29974"/>
                  </a:cubicBezTo>
                  <a:cubicBezTo>
                    <a:pt x="9580" y="29815"/>
                    <a:pt x="9810" y="29657"/>
                    <a:pt x="10047" y="29493"/>
                  </a:cubicBezTo>
                  <a:cubicBezTo>
                    <a:pt x="10096" y="29460"/>
                    <a:pt x="10106" y="29394"/>
                    <a:pt x="10074" y="29349"/>
                  </a:cubicBezTo>
                  <a:cubicBezTo>
                    <a:pt x="10053" y="29319"/>
                    <a:pt x="10020" y="29303"/>
                    <a:pt x="9986" y="29303"/>
                  </a:cubicBezTo>
                  <a:close/>
                  <a:moveTo>
                    <a:pt x="8611" y="30277"/>
                  </a:moveTo>
                  <a:cubicBezTo>
                    <a:pt x="8588" y="30277"/>
                    <a:pt x="8565" y="30284"/>
                    <a:pt x="8545" y="30298"/>
                  </a:cubicBezTo>
                  <a:cubicBezTo>
                    <a:pt x="8315" y="30467"/>
                    <a:pt x="8085" y="30637"/>
                    <a:pt x="7865" y="30801"/>
                  </a:cubicBezTo>
                  <a:cubicBezTo>
                    <a:pt x="7822" y="30841"/>
                    <a:pt x="7811" y="30907"/>
                    <a:pt x="7849" y="30950"/>
                  </a:cubicBezTo>
                  <a:cubicBezTo>
                    <a:pt x="7865" y="30978"/>
                    <a:pt x="7898" y="30993"/>
                    <a:pt x="7931" y="30993"/>
                  </a:cubicBezTo>
                  <a:cubicBezTo>
                    <a:pt x="7953" y="30993"/>
                    <a:pt x="7975" y="30988"/>
                    <a:pt x="7996" y="30972"/>
                  </a:cubicBezTo>
                  <a:cubicBezTo>
                    <a:pt x="8216" y="30808"/>
                    <a:pt x="8441" y="30637"/>
                    <a:pt x="8671" y="30467"/>
                  </a:cubicBezTo>
                  <a:cubicBezTo>
                    <a:pt x="8715" y="30434"/>
                    <a:pt x="8725" y="30369"/>
                    <a:pt x="8692" y="30320"/>
                  </a:cubicBezTo>
                  <a:cubicBezTo>
                    <a:pt x="8673" y="30291"/>
                    <a:pt x="8643" y="30277"/>
                    <a:pt x="8611" y="30277"/>
                  </a:cubicBezTo>
                  <a:close/>
                  <a:moveTo>
                    <a:pt x="7265" y="31301"/>
                  </a:moveTo>
                  <a:cubicBezTo>
                    <a:pt x="7241" y="31301"/>
                    <a:pt x="7218" y="31308"/>
                    <a:pt x="7197" y="31322"/>
                  </a:cubicBezTo>
                  <a:cubicBezTo>
                    <a:pt x="6972" y="31504"/>
                    <a:pt x="6752" y="31684"/>
                    <a:pt x="6539" y="31860"/>
                  </a:cubicBezTo>
                  <a:cubicBezTo>
                    <a:pt x="6496" y="31898"/>
                    <a:pt x="6489" y="31964"/>
                    <a:pt x="6528" y="32008"/>
                  </a:cubicBezTo>
                  <a:cubicBezTo>
                    <a:pt x="6550" y="32035"/>
                    <a:pt x="6577" y="32046"/>
                    <a:pt x="6610" y="32046"/>
                  </a:cubicBezTo>
                  <a:cubicBezTo>
                    <a:pt x="6632" y="32046"/>
                    <a:pt x="6653" y="32035"/>
                    <a:pt x="6676" y="32018"/>
                  </a:cubicBezTo>
                  <a:cubicBezTo>
                    <a:pt x="6890" y="31843"/>
                    <a:pt x="7103" y="31668"/>
                    <a:pt x="7328" y="31492"/>
                  </a:cubicBezTo>
                  <a:cubicBezTo>
                    <a:pt x="7377" y="31454"/>
                    <a:pt x="7383" y="31388"/>
                    <a:pt x="7344" y="31339"/>
                  </a:cubicBezTo>
                  <a:cubicBezTo>
                    <a:pt x="7325" y="31314"/>
                    <a:pt x="7296" y="31301"/>
                    <a:pt x="7265" y="31301"/>
                  </a:cubicBezTo>
                  <a:close/>
                  <a:moveTo>
                    <a:pt x="5966" y="32382"/>
                  </a:moveTo>
                  <a:cubicBezTo>
                    <a:pt x="5941" y="32382"/>
                    <a:pt x="5917" y="32390"/>
                    <a:pt x="5897" y="32408"/>
                  </a:cubicBezTo>
                  <a:cubicBezTo>
                    <a:pt x="5679" y="32600"/>
                    <a:pt x="5470" y="32786"/>
                    <a:pt x="5267" y="32972"/>
                  </a:cubicBezTo>
                  <a:cubicBezTo>
                    <a:pt x="5224" y="33011"/>
                    <a:pt x="5218" y="33082"/>
                    <a:pt x="5256" y="33126"/>
                  </a:cubicBezTo>
                  <a:cubicBezTo>
                    <a:pt x="5279" y="33148"/>
                    <a:pt x="5305" y="33159"/>
                    <a:pt x="5338" y="33159"/>
                  </a:cubicBezTo>
                  <a:cubicBezTo>
                    <a:pt x="5360" y="33159"/>
                    <a:pt x="5388" y="33148"/>
                    <a:pt x="5410" y="33131"/>
                  </a:cubicBezTo>
                  <a:cubicBezTo>
                    <a:pt x="5608" y="32946"/>
                    <a:pt x="5821" y="32759"/>
                    <a:pt x="6035" y="32567"/>
                  </a:cubicBezTo>
                  <a:cubicBezTo>
                    <a:pt x="6079" y="32529"/>
                    <a:pt x="6084" y="32463"/>
                    <a:pt x="6046" y="32419"/>
                  </a:cubicBezTo>
                  <a:cubicBezTo>
                    <a:pt x="6025" y="32395"/>
                    <a:pt x="5995" y="32382"/>
                    <a:pt x="5966" y="32382"/>
                  </a:cubicBezTo>
                  <a:close/>
                  <a:moveTo>
                    <a:pt x="4725" y="33526"/>
                  </a:moveTo>
                  <a:cubicBezTo>
                    <a:pt x="4697" y="33526"/>
                    <a:pt x="4670" y="33537"/>
                    <a:pt x="4647" y="33559"/>
                  </a:cubicBezTo>
                  <a:cubicBezTo>
                    <a:pt x="4440" y="33761"/>
                    <a:pt x="4242" y="33958"/>
                    <a:pt x="4050" y="34156"/>
                  </a:cubicBezTo>
                  <a:cubicBezTo>
                    <a:pt x="4012" y="34200"/>
                    <a:pt x="4012" y="34266"/>
                    <a:pt x="4056" y="34310"/>
                  </a:cubicBezTo>
                  <a:cubicBezTo>
                    <a:pt x="4078" y="34327"/>
                    <a:pt x="4100" y="34337"/>
                    <a:pt x="4128" y="34337"/>
                  </a:cubicBezTo>
                  <a:cubicBezTo>
                    <a:pt x="4154" y="34337"/>
                    <a:pt x="4182" y="34327"/>
                    <a:pt x="4204" y="34304"/>
                  </a:cubicBezTo>
                  <a:cubicBezTo>
                    <a:pt x="4396" y="34107"/>
                    <a:pt x="4594" y="33910"/>
                    <a:pt x="4796" y="33707"/>
                  </a:cubicBezTo>
                  <a:cubicBezTo>
                    <a:pt x="4839" y="33669"/>
                    <a:pt x="4839" y="33603"/>
                    <a:pt x="4801" y="33559"/>
                  </a:cubicBezTo>
                  <a:cubicBezTo>
                    <a:pt x="4780" y="33537"/>
                    <a:pt x="4752" y="33526"/>
                    <a:pt x="4725" y="33526"/>
                  </a:cubicBezTo>
                  <a:close/>
                  <a:moveTo>
                    <a:pt x="3555" y="34744"/>
                  </a:moveTo>
                  <a:cubicBezTo>
                    <a:pt x="3526" y="34744"/>
                    <a:pt x="3496" y="34757"/>
                    <a:pt x="3475" y="34781"/>
                  </a:cubicBezTo>
                  <a:cubicBezTo>
                    <a:pt x="3283" y="34995"/>
                    <a:pt x="3097" y="35208"/>
                    <a:pt x="2922" y="35422"/>
                  </a:cubicBezTo>
                  <a:cubicBezTo>
                    <a:pt x="2883" y="35471"/>
                    <a:pt x="2889" y="35537"/>
                    <a:pt x="2937" y="35576"/>
                  </a:cubicBezTo>
                  <a:cubicBezTo>
                    <a:pt x="2955" y="35587"/>
                    <a:pt x="2982" y="35597"/>
                    <a:pt x="3003" y="35597"/>
                  </a:cubicBezTo>
                  <a:cubicBezTo>
                    <a:pt x="3031" y="35597"/>
                    <a:pt x="3064" y="35587"/>
                    <a:pt x="3086" y="35559"/>
                  </a:cubicBezTo>
                  <a:cubicBezTo>
                    <a:pt x="3261" y="35346"/>
                    <a:pt x="3443" y="35132"/>
                    <a:pt x="3635" y="34924"/>
                  </a:cubicBezTo>
                  <a:cubicBezTo>
                    <a:pt x="3673" y="34879"/>
                    <a:pt x="3667" y="34813"/>
                    <a:pt x="3623" y="34770"/>
                  </a:cubicBezTo>
                  <a:cubicBezTo>
                    <a:pt x="3603" y="34753"/>
                    <a:pt x="3579" y="34744"/>
                    <a:pt x="3555" y="34744"/>
                  </a:cubicBezTo>
                  <a:close/>
                  <a:moveTo>
                    <a:pt x="2482" y="36050"/>
                  </a:moveTo>
                  <a:cubicBezTo>
                    <a:pt x="2449" y="36050"/>
                    <a:pt x="2415" y="36065"/>
                    <a:pt x="2395" y="36091"/>
                  </a:cubicBezTo>
                  <a:cubicBezTo>
                    <a:pt x="2226" y="36321"/>
                    <a:pt x="2056" y="36551"/>
                    <a:pt x="1902" y="36781"/>
                  </a:cubicBezTo>
                  <a:cubicBezTo>
                    <a:pt x="1869" y="36831"/>
                    <a:pt x="1880" y="36897"/>
                    <a:pt x="1930" y="36930"/>
                  </a:cubicBezTo>
                  <a:cubicBezTo>
                    <a:pt x="1946" y="36940"/>
                    <a:pt x="1968" y="36946"/>
                    <a:pt x="1990" y="36946"/>
                  </a:cubicBezTo>
                  <a:cubicBezTo>
                    <a:pt x="2023" y="36946"/>
                    <a:pt x="2056" y="36930"/>
                    <a:pt x="2077" y="36902"/>
                  </a:cubicBezTo>
                  <a:cubicBezTo>
                    <a:pt x="2231" y="36677"/>
                    <a:pt x="2395" y="36447"/>
                    <a:pt x="2565" y="36217"/>
                  </a:cubicBezTo>
                  <a:cubicBezTo>
                    <a:pt x="2598" y="36174"/>
                    <a:pt x="2593" y="36108"/>
                    <a:pt x="2543" y="36070"/>
                  </a:cubicBezTo>
                  <a:cubicBezTo>
                    <a:pt x="2526" y="36057"/>
                    <a:pt x="2504" y="36050"/>
                    <a:pt x="2482" y="36050"/>
                  </a:cubicBezTo>
                  <a:close/>
                  <a:moveTo>
                    <a:pt x="1534" y="37450"/>
                  </a:moveTo>
                  <a:cubicBezTo>
                    <a:pt x="1499" y="37450"/>
                    <a:pt x="1465" y="37468"/>
                    <a:pt x="1447" y="37499"/>
                  </a:cubicBezTo>
                  <a:cubicBezTo>
                    <a:pt x="1300" y="37747"/>
                    <a:pt x="1162" y="37998"/>
                    <a:pt x="1037" y="38245"/>
                  </a:cubicBezTo>
                  <a:cubicBezTo>
                    <a:pt x="1009" y="38299"/>
                    <a:pt x="1030" y="38360"/>
                    <a:pt x="1080" y="38387"/>
                  </a:cubicBezTo>
                  <a:cubicBezTo>
                    <a:pt x="1096" y="38398"/>
                    <a:pt x="1113" y="38398"/>
                    <a:pt x="1129" y="38398"/>
                  </a:cubicBezTo>
                  <a:cubicBezTo>
                    <a:pt x="1168" y="38398"/>
                    <a:pt x="1206" y="38377"/>
                    <a:pt x="1222" y="38344"/>
                  </a:cubicBezTo>
                  <a:cubicBezTo>
                    <a:pt x="1348" y="38097"/>
                    <a:pt x="1485" y="37851"/>
                    <a:pt x="1629" y="37609"/>
                  </a:cubicBezTo>
                  <a:cubicBezTo>
                    <a:pt x="1655" y="37560"/>
                    <a:pt x="1639" y="37494"/>
                    <a:pt x="1589" y="37467"/>
                  </a:cubicBezTo>
                  <a:cubicBezTo>
                    <a:pt x="1572" y="37455"/>
                    <a:pt x="1553" y="37450"/>
                    <a:pt x="1534" y="37450"/>
                  </a:cubicBezTo>
                  <a:close/>
                  <a:moveTo>
                    <a:pt x="774" y="38955"/>
                  </a:moveTo>
                  <a:cubicBezTo>
                    <a:pt x="733" y="38955"/>
                    <a:pt x="694" y="38978"/>
                    <a:pt x="675" y="39017"/>
                  </a:cubicBezTo>
                  <a:cubicBezTo>
                    <a:pt x="564" y="39286"/>
                    <a:pt x="466" y="39555"/>
                    <a:pt x="384" y="39819"/>
                  </a:cubicBezTo>
                  <a:cubicBezTo>
                    <a:pt x="362" y="39878"/>
                    <a:pt x="395" y="39933"/>
                    <a:pt x="450" y="39955"/>
                  </a:cubicBezTo>
                  <a:cubicBezTo>
                    <a:pt x="461" y="39955"/>
                    <a:pt x="471" y="39961"/>
                    <a:pt x="483" y="39961"/>
                  </a:cubicBezTo>
                  <a:cubicBezTo>
                    <a:pt x="526" y="39961"/>
                    <a:pt x="570" y="39928"/>
                    <a:pt x="582" y="39884"/>
                  </a:cubicBezTo>
                  <a:cubicBezTo>
                    <a:pt x="663" y="39626"/>
                    <a:pt x="762" y="39363"/>
                    <a:pt x="872" y="39100"/>
                  </a:cubicBezTo>
                  <a:cubicBezTo>
                    <a:pt x="893" y="39045"/>
                    <a:pt x="866" y="38985"/>
                    <a:pt x="817" y="38964"/>
                  </a:cubicBezTo>
                  <a:cubicBezTo>
                    <a:pt x="803" y="38958"/>
                    <a:pt x="788" y="38955"/>
                    <a:pt x="774" y="38955"/>
                  </a:cubicBezTo>
                  <a:close/>
                  <a:moveTo>
                    <a:pt x="267" y="40561"/>
                  </a:moveTo>
                  <a:cubicBezTo>
                    <a:pt x="218" y="40561"/>
                    <a:pt x="173" y="40597"/>
                    <a:pt x="159" y="40646"/>
                  </a:cubicBezTo>
                  <a:cubicBezTo>
                    <a:pt x="99" y="40930"/>
                    <a:pt x="55" y="41215"/>
                    <a:pt x="28" y="41489"/>
                  </a:cubicBezTo>
                  <a:cubicBezTo>
                    <a:pt x="22" y="41550"/>
                    <a:pt x="66" y="41600"/>
                    <a:pt x="126" y="41610"/>
                  </a:cubicBezTo>
                  <a:lnTo>
                    <a:pt x="137" y="41610"/>
                  </a:lnTo>
                  <a:cubicBezTo>
                    <a:pt x="187" y="41610"/>
                    <a:pt x="236" y="41567"/>
                    <a:pt x="241" y="41511"/>
                  </a:cubicBezTo>
                  <a:cubicBezTo>
                    <a:pt x="268" y="41243"/>
                    <a:pt x="307" y="40963"/>
                    <a:pt x="367" y="40689"/>
                  </a:cubicBezTo>
                  <a:cubicBezTo>
                    <a:pt x="379" y="40634"/>
                    <a:pt x="346" y="40575"/>
                    <a:pt x="286" y="40563"/>
                  </a:cubicBezTo>
                  <a:cubicBezTo>
                    <a:pt x="279" y="40562"/>
                    <a:pt x="273" y="40561"/>
                    <a:pt x="267" y="40561"/>
                  </a:cubicBezTo>
                  <a:close/>
                  <a:moveTo>
                    <a:pt x="104" y="42240"/>
                  </a:moveTo>
                  <a:cubicBezTo>
                    <a:pt x="44" y="42240"/>
                    <a:pt x="0" y="42290"/>
                    <a:pt x="0" y="42351"/>
                  </a:cubicBezTo>
                  <a:cubicBezTo>
                    <a:pt x="11" y="42640"/>
                    <a:pt x="38" y="42931"/>
                    <a:pt x="88" y="43206"/>
                  </a:cubicBezTo>
                  <a:cubicBezTo>
                    <a:pt x="99" y="43254"/>
                    <a:pt x="142" y="43292"/>
                    <a:pt x="192" y="43292"/>
                  </a:cubicBezTo>
                  <a:lnTo>
                    <a:pt x="208" y="43292"/>
                  </a:lnTo>
                  <a:cubicBezTo>
                    <a:pt x="268" y="43282"/>
                    <a:pt x="307" y="43227"/>
                    <a:pt x="296" y="43166"/>
                  </a:cubicBezTo>
                  <a:cubicBezTo>
                    <a:pt x="247" y="42903"/>
                    <a:pt x="220" y="42624"/>
                    <a:pt x="215" y="42344"/>
                  </a:cubicBezTo>
                  <a:cubicBezTo>
                    <a:pt x="208" y="42285"/>
                    <a:pt x="159" y="42240"/>
                    <a:pt x="104" y="42240"/>
                  </a:cubicBezTo>
                  <a:close/>
                  <a:moveTo>
                    <a:pt x="407" y="43899"/>
                  </a:moveTo>
                  <a:cubicBezTo>
                    <a:pt x="393" y="43899"/>
                    <a:pt x="380" y="43902"/>
                    <a:pt x="367" y="43907"/>
                  </a:cubicBezTo>
                  <a:cubicBezTo>
                    <a:pt x="313" y="43923"/>
                    <a:pt x="286" y="43983"/>
                    <a:pt x="301" y="44038"/>
                  </a:cubicBezTo>
                  <a:cubicBezTo>
                    <a:pt x="307" y="44049"/>
                    <a:pt x="597" y="44843"/>
                    <a:pt x="751" y="44843"/>
                  </a:cubicBezTo>
                  <a:cubicBezTo>
                    <a:pt x="812" y="44843"/>
                    <a:pt x="860" y="44800"/>
                    <a:pt x="860" y="44739"/>
                  </a:cubicBezTo>
                  <a:cubicBezTo>
                    <a:pt x="860" y="44718"/>
                    <a:pt x="850" y="44696"/>
                    <a:pt x="839" y="44679"/>
                  </a:cubicBezTo>
                  <a:cubicBezTo>
                    <a:pt x="828" y="44663"/>
                    <a:pt x="663" y="44416"/>
                    <a:pt x="504" y="43967"/>
                  </a:cubicBezTo>
                  <a:cubicBezTo>
                    <a:pt x="488" y="43925"/>
                    <a:pt x="449" y="43899"/>
                    <a:pt x="407" y="43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-1799965">
            <a:off x="7160288" y="2846832"/>
            <a:ext cx="1792663" cy="1738763"/>
            <a:chOff x="6997200" y="3219600"/>
            <a:chExt cx="1426800" cy="1383900"/>
          </a:xfrm>
        </p:grpSpPr>
        <p:sp>
          <p:nvSpPr>
            <p:cNvPr id="75" name="Google Shape;75;p2"/>
            <p:cNvSpPr/>
            <p:nvPr/>
          </p:nvSpPr>
          <p:spPr>
            <a:xfrm>
              <a:off x="7226125" y="4200625"/>
              <a:ext cx="413050" cy="393250"/>
            </a:xfrm>
            <a:custGeom>
              <a:avLst/>
              <a:gdLst/>
              <a:ahLst/>
              <a:cxnLst/>
              <a:rect l="l" t="t" r="r" b="b"/>
              <a:pathLst>
                <a:path w="16522" h="15730" extrusionOk="0">
                  <a:moveTo>
                    <a:pt x="16521" y="0"/>
                  </a:moveTo>
                  <a:lnTo>
                    <a:pt x="16521" y="0"/>
                  </a:lnTo>
                  <a:cubicBezTo>
                    <a:pt x="16521" y="0"/>
                    <a:pt x="12378" y="746"/>
                    <a:pt x="8432" y="4232"/>
                  </a:cubicBezTo>
                  <a:cubicBezTo>
                    <a:pt x="4480" y="7723"/>
                    <a:pt x="2310" y="14184"/>
                    <a:pt x="2310" y="14184"/>
                  </a:cubicBezTo>
                  <a:cubicBezTo>
                    <a:pt x="2310" y="14184"/>
                    <a:pt x="327" y="12910"/>
                    <a:pt x="49" y="12910"/>
                  </a:cubicBezTo>
                  <a:cubicBezTo>
                    <a:pt x="0" y="12910"/>
                    <a:pt x="4" y="12949"/>
                    <a:pt x="79" y="13040"/>
                  </a:cubicBezTo>
                  <a:cubicBezTo>
                    <a:pt x="588" y="13653"/>
                    <a:pt x="3269" y="15730"/>
                    <a:pt x="3269" y="15730"/>
                  </a:cubicBezTo>
                  <a:cubicBezTo>
                    <a:pt x="3269" y="15730"/>
                    <a:pt x="12044" y="7273"/>
                    <a:pt x="15775" y="6555"/>
                  </a:cubicBezTo>
                  <a:lnTo>
                    <a:pt x="16521" y="0"/>
                  </a:ln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210525" y="4512200"/>
              <a:ext cx="144450" cy="91300"/>
            </a:xfrm>
            <a:custGeom>
              <a:avLst/>
              <a:gdLst/>
              <a:ahLst/>
              <a:cxnLst/>
              <a:rect l="l" t="t" r="r" b="b"/>
              <a:pathLst>
                <a:path w="5778" h="3652" extrusionOk="0">
                  <a:moveTo>
                    <a:pt x="3334" y="1"/>
                  </a:moveTo>
                  <a:lnTo>
                    <a:pt x="2949" y="532"/>
                  </a:lnTo>
                  <a:cubicBezTo>
                    <a:pt x="2949" y="532"/>
                    <a:pt x="1841" y="32"/>
                    <a:pt x="903" y="32"/>
                  </a:cubicBezTo>
                  <a:cubicBezTo>
                    <a:pt x="558" y="32"/>
                    <a:pt x="235" y="100"/>
                    <a:pt x="0" y="286"/>
                  </a:cubicBezTo>
                  <a:lnTo>
                    <a:pt x="4260" y="3651"/>
                  </a:lnTo>
                  <a:lnTo>
                    <a:pt x="5778" y="1827"/>
                  </a:lnTo>
                  <a:lnTo>
                    <a:pt x="33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63125" y="4516325"/>
              <a:ext cx="6075" cy="25925"/>
            </a:xfrm>
            <a:custGeom>
              <a:avLst/>
              <a:gdLst/>
              <a:ahLst/>
              <a:cxnLst/>
              <a:rect l="l" t="t" r="r" b="b"/>
              <a:pathLst>
                <a:path w="243" h="1037" extrusionOk="0">
                  <a:moveTo>
                    <a:pt x="139" y="0"/>
                  </a:moveTo>
                  <a:cubicBezTo>
                    <a:pt x="79" y="0"/>
                    <a:pt x="29" y="44"/>
                    <a:pt x="29" y="104"/>
                  </a:cubicBezTo>
                  <a:lnTo>
                    <a:pt x="1" y="926"/>
                  </a:lnTo>
                  <a:cubicBezTo>
                    <a:pt x="1" y="981"/>
                    <a:pt x="46" y="1030"/>
                    <a:pt x="106" y="1037"/>
                  </a:cubicBezTo>
                  <a:lnTo>
                    <a:pt x="111" y="1037"/>
                  </a:lnTo>
                  <a:cubicBezTo>
                    <a:pt x="165" y="1037"/>
                    <a:pt x="215" y="992"/>
                    <a:pt x="215" y="932"/>
                  </a:cubicBezTo>
                  <a:lnTo>
                    <a:pt x="243" y="109"/>
                  </a:lnTo>
                  <a:cubicBezTo>
                    <a:pt x="243" y="50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06225" y="4047525"/>
              <a:ext cx="524675" cy="161200"/>
            </a:xfrm>
            <a:custGeom>
              <a:avLst/>
              <a:gdLst/>
              <a:ahLst/>
              <a:cxnLst/>
              <a:rect l="l" t="t" r="r" b="b"/>
              <a:pathLst>
                <a:path w="20987" h="6448" extrusionOk="0">
                  <a:moveTo>
                    <a:pt x="12871" y="0"/>
                  </a:moveTo>
                  <a:cubicBezTo>
                    <a:pt x="12597" y="0"/>
                    <a:pt x="12319" y="6"/>
                    <a:pt x="12037" y="18"/>
                  </a:cubicBezTo>
                  <a:cubicBezTo>
                    <a:pt x="6770" y="243"/>
                    <a:pt x="1020" y="3899"/>
                    <a:pt x="1020" y="3899"/>
                  </a:cubicBezTo>
                  <a:cubicBezTo>
                    <a:pt x="1020" y="3899"/>
                    <a:pt x="217" y="1481"/>
                    <a:pt x="37" y="1481"/>
                  </a:cubicBezTo>
                  <a:cubicBezTo>
                    <a:pt x="13" y="1481"/>
                    <a:pt x="0" y="1522"/>
                    <a:pt x="1" y="1614"/>
                  </a:cubicBezTo>
                  <a:cubicBezTo>
                    <a:pt x="11" y="2408"/>
                    <a:pt x="790" y="5707"/>
                    <a:pt x="790" y="5707"/>
                  </a:cubicBezTo>
                  <a:cubicBezTo>
                    <a:pt x="790" y="5707"/>
                    <a:pt x="4330" y="5401"/>
                    <a:pt x="8115" y="5401"/>
                  </a:cubicBezTo>
                  <a:cubicBezTo>
                    <a:pt x="11339" y="5401"/>
                    <a:pt x="14741" y="5623"/>
                    <a:pt x="16284" y="6448"/>
                  </a:cubicBezTo>
                  <a:lnTo>
                    <a:pt x="20987" y="1816"/>
                  </a:lnTo>
                  <a:cubicBezTo>
                    <a:pt x="20987" y="1816"/>
                    <a:pt x="17684" y="0"/>
                    <a:pt x="12871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97200" y="4071000"/>
              <a:ext cx="88125" cy="132375"/>
            </a:xfrm>
            <a:custGeom>
              <a:avLst/>
              <a:gdLst/>
              <a:ahLst/>
              <a:cxnLst/>
              <a:rect l="l" t="t" r="r" b="b"/>
              <a:pathLst>
                <a:path w="3525" h="5295" extrusionOk="0">
                  <a:moveTo>
                    <a:pt x="0" y="0"/>
                  </a:moveTo>
                  <a:lnTo>
                    <a:pt x="1195" y="5295"/>
                  </a:lnTo>
                  <a:lnTo>
                    <a:pt x="3524" y="4834"/>
                  </a:lnTo>
                  <a:lnTo>
                    <a:pt x="2768" y="1881"/>
                  </a:lnTo>
                  <a:lnTo>
                    <a:pt x="2138" y="2051"/>
                  </a:lnTo>
                  <a:cubicBezTo>
                    <a:pt x="2138" y="2051"/>
                    <a:pt x="1113" y="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290125" y="4013025"/>
              <a:ext cx="506750" cy="403700"/>
            </a:xfrm>
            <a:custGeom>
              <a:avLst/>
              <a:gdLst/>
              <a:ahLst/>
              <a:cxnLst/>
              <a:rect l="l" t="t" r="r" b="b"/>
              <a:pathLst>
                <a:path w="20270" h="16148" extrusionOk="0">
                  <a:moveTo>
                    <a:pt x="6092" y="1"/>
                  </a:moveTo>
                  <a:cubicBezTo>
                    <a:pt x="3985" y="1"/>
                    <a:pt x="549" y="834"/>
                    <a:pt x="549" y="834"/>
                  </a:cubicBezTo>
                  <a:cubicBezTo>
                    <a:pt x="1" y="3224"/>
                    <a:pt x="1782" y="8711"/>
                    <a:pt x="1782" y="8711"/>
                  </a:cubicBezTo>
                  <a:cubicBezTo>
                    <a:pt x="4567" y="7876"/>
                    <a:pt x="7167" y="7542"/>
                    <a:pt x="7491" y="7542"/>
                  </a:cubicBezTo>
                  <a:cubicBezTo>
                    <a:pt x="7546" y="7542"/>
                    <a:pt x="7536" y="7552"/>
                    <a:pt x="7450" y="7570"/>
                  </a:cubicBezTo>
                  <a:cubicBezTo>
                    <a:pt x="6090" y="8529"/>
                    <a:pt x="4650" y="10941"/>
                    <a:pt x="4650" y="10941"/>
                  </a:cubicBezTo>
                  <a:cubicBezTo>
                    <a:pt x="6096" y="12842"/>
                    <a:pt x="10678" y="16148"/>
                    <a:pt x="10678" y="16148"/>
                  </a:cubicBezTo>
                  <a:cubicBezTo>
                    <a:pt x="15753" y="15249"/>
                    <a:pt x="20270" y="9692"/>
                    <a:pt x="20270" y="9692"/>
                  </a:cubicBezTo>
                  <a:cubicBezTo>
                    <a:pt x="17792" y="9028"/>
                    <a:pt x="7296" y="160"/>
                    <a:pt x="7296" y="160"/>
                  </a:cubicBezTo>
                  <a:cubicBezTo>
                    <a:pt x="7009" y="47"/>
                    <a:pt x="6587" y="1"/>
                    <a:pt x="6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89775" y="4145275"/>
              <a:ext cx="45125" cy="47700"/>
            </a:xfrm>
            <a:custGeom>
              <a:avLst/>
              <a:gdLst/>
              <a:ahLst/>
              <a:cxnLst/>
              <a:rect l="l" t="t" r="r" b="b"/>
              <a:pathLst>
                <a:path w="1805" h="1908" extrusionOk="0">
                  <a:moveTo>
                    <a:pt x="1108" y="0"/>
                  </a:moveTo>
                  <a:cubicBezTo>
                    <a:pt x="1094" y="0"/>
                    <a:pt x="1078" y="4"/>
                    <a:pt x="1064" y="11"/>
                  </a:cubicBezTo>
                  <a:cubicBezTo>
                    <a:pt x="105" y="444"/>
                    <a:pt x="11" y="1738"/>
                    <a:pt x="6" y="1792"/>
                  </a:cubicBezTo>
                  <a:cubicBezTo>
                    <a:pt x="1" y="1842"/>
                    <a:pt x="34" y="1885"/>
                    <a:pt x="77" y="1903"/>
                  </a:cubicBezTo>
                  <a:cubicBezTo>
                    <a:pt x="89" y="1903"/>
                    <a:pt x="99" y="1908"/>
                    <a:pt x="110" y="1908"/>
                  </a:cubicBezTo>
                  <a:cubicBezTo>
                    <a:pt x="149" y="1908"/>
                    <a:pt x="182" y="1885"/>
                    <a:pt x="203" y="1853"/>
                  </a:cubicBezTo>
                  <a:cubicBezTo>
                    <a:pt x="412" y="1508"/>
                    <a:pt x="1371" y="1080"/>
                    <a:pt x="1721" y="942"/>
                  </a:cubicBezTo>
                  <a:cubicBezTo>
                    <a:pt x="1777" y="921"/>
                    <a:pt x="1804" y="861"/>
                    <a:pt x="1782" y="806"/>
                  </a:cubicBezTo>
                  <a:cubicBezTo>
                    <a:pt x="1770" y="764"/>
                    <a:pt x="1728" y="738"/>
                    <a:pt x="1684" y="738"/>
                  </a:cubicBezTo>
                  <a:cubicBezTo>
                    <a:pt x="1671" y="738"/>
                    <a:pt x="1658" y="740"/>
                    <a:pt x="1645" y="745"/>
                  </a:cubicBezTo>
                  <a:cubicBezTo>
                    <a:pt x="1602" y="762"/>
                    <a:pt x="741" y="1096"/>
                    <a:pt x="269" y="1480"/>
                  </a:cubicBezTo>
                  <a:cubicBezTo>
                    <a:pt x="357" y="1091"/>
                    <a:pt x="582" y="461"/>
                    <a:pt x="1152" y="203"/>
                  </a:cubicBezTo>
                  <a:cubicBezTo>
                    <a:pt x="1207" y="181"/>
                    <a:pt x="1228" y="115"/>
                    <a:pt x="1207" y="66"/>
                  </a:cubicBezTo>
                  <a:cubicBezTo>
                    <a:pt x="1187" y="26"/>
                    <a:pt x="1149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91650" y="4034750"/>
              <a:ext cx="67050" cy="182350"/>
            </a:xfrm>
            <a:custGeom>
              <a:avLst/>
              <a:gdLst/>
              <a:ahLst/>
              <a:cxnLst/>
              <a:rect l="l" t="t" r="r" b="b"/>
              <a:pathLst>
                <a:path w="2682" h="7294" extrusionOk="0">
                  <a:moveTo>
                    <a:pt x="1637" y="0"/>
                  </a:moveTo>
                  <a:cubicBezTo>
                    <a:pt x="1608" y="0"/>
                    <a:pt x="1580" y="11"/>
                    <a:pt x="1557" y="31"/>
                  </a:cubicBezTo>
                  <a:cubicBezTo>
                    <a:pt x="1491" y="102"/>
                    <a:pt x="0" y="1735"/>
                    <a:pt x="2462" y="7233"/>
                  </a:cubicBezTo>
                  <a:cubicBezTo>
                    <a:pt x="2477" y="7271"/>
                    <a:pt x="2517" y="7293"/>
                    <a:pt x="2560" y="7293"/>
                  </a:cubicBezTo>
                  <a:cubicBezTo>
                    <a:pt x="2571" y="7293"/>
                    <a:pt x="2588" y="7293"/>
                    <a:pt x="2604" y="7288"/>
                  </a:cubicBezTo>
                  <a:cubicBezTo>
                    <a:pt x="2654" y="7260"/>
                    <a:pt x="2681" y="7200"/>
                    <a:pt x="2654" y="7146"/>
                  </a:cubicBezTo>
                  <a:cubicBezTo>
                    <a:pt x="263" y="1812"/>
                    <a:pt x="1695" y="195"/>
                    <a:pt x="1710" y="179"/>
                  </a:cubicBezTo>
                  <a:cubicBezTo>
                    <a:pt x="1749" y="135"/>
                    <a:pt x="1749" y="69"/>
                    <a:pt x="1710" y="31"/>
                  </a:cubicBezTo>
                  <a:cubicBezTo>
                    <a:pt x="1689" y="10"/>
                    <a:pt x="1663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21400" y="4275450"/>
              <a:ext cx="154475" cy="128400"/>
            </a:xfrm>
            <a:custGeom>
              <a:avLst/>
              <a:gdLst/>
              <a:ahLst/>
              <a:cxnLst/>
              <a:rect l="l" t="t" r="r" b="b"/>
              <a:pathLst>
                <a:path w="6179" h="5136" extrusionOk="0">
                  <a:moveTo>
                    <a:pt x="121" y="1"/>
                  </a:moveTo>
                  <a:cubicBezTo>
                    <a:pt x="98" y="1"/>
                    <a:pt x="75" y="8"/>
                    <a:pt x="56" y="22"/>
                  </a:cubicBezTo>
                  <a:cubicBezTo>
                    <a:pt x="6" y="60"/>
                    <a:pt x="1" y="126"/>
                    <a:pt x="39" y="170"/>
                  </a:cubicBezTo>
                  <a:cubicBezTo>
                    <a:pt x="67" y="208"/>
                    <a:pt x="3065" y="3891"/>
                    <a:pt x="6019" y="5130"/>
                  </a:cubicBezTo>
                  <a:cubicBezTo>
                    <a:pt x="6030" y="5135"/>
                    <a:pt x="6047" y="5135"/>
                    <a:pt x="6057" y="5135"/>
                  </a:cubicBezTo>
                  <a:cubicBezTo>
                    <a:pt x="6101" y="5135"/>
                    <a:pt x="6140" y="5114"/>
                    <a:pt x="6156" y="5069"/>
                  </a:cubicBezTo>
                  <a:cubicBezTo>
                    <a:pt x="6178" y="5021"/>
                    <a:pt x="6151" y="4955"/>
                    <a:pt x="6101" y="4933"/>
                  </a:cubicBezTo>
                  <a:cubicBezTo>
                    <a:pt x="3196" y="3716"/>
                    <a:pt x="231" y="76"/>
                    <a:pt x="204" y="38"/>
                  </a:cubicBezTo>
                  <a:cubicBezTo>
                    <a:pt x="182" y="13"/>
                    <a:pt x="151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536075" y="4278825"/>
              <a:ext cx="183100" cy="127350"/>
            </a:xfrm>
            <a:custGeom>
              <a:avLst/>
              <a:gdLst/>
              <a:ahLst/>
              <a:cxnLst/>
              <a:rect l="l" t="t" r="r" b="b"/>
              <a:pathLst>
                <a:path w="7324" h="5094" extrusionOk="0">
                  <a:moveTo>
                    <a:pt x="7206" y="1"/>
                  </a:moveTo>
                  <a:cubicBezTo>
                    <a:pt x="7175" y="1"/>
                    <a:pt x="7143" y="15"/>
                    <a:pt x="7121" y="40"/>
                  </a:cubicBezTo>
                  <a:cubicBezTo>
                    <a:pt x="4731" y="3164"/>
                    <a:pt x="132" y="4869"/>
                    <a:pt x="84" y="4886"/>
                  </a:cubicBezTo>
                  <a:cubicBezTo>
                    <a:pt x="28" y="4907"/>
                    <a:pt x="1" y="4967"/>
                    <a:pt x="23" y="5023"/>
                  </a:cubicBezTo>
                  <a:cubicBezTo>
                    <a:pt x="40" y="5066"/>
                    <a:pt x="78" y="5094"/>
                    <a:pt x="122" y="5094"/>
                  </a:cubicBezTo>
                  <a:cubicBezTo>
                    <a:pt x="132" y="5094"/>
                    <a:pt x="144" y="5088"/>
                    <a:pt x="155" y="5088"/>
                  </a:cubicBezTo>
                  <a:cubicBezTo>
                    <a:pt x="205" y="5066"/>
                    <a:pt x="4863" y="3340"/>
                    <a:pt x="7291" y="171"/>
                  </a:cubicBezTo>
                  <a:cubicBezTo>
                    <a:pt x="7324" y="123"/>
                    <a:pt x="7318" y="57"/>
                    <a:pt x="7268" y="24"/>
                  </a:cubicBezTo>
                  <a:cubicBezTo>
                    <a:pt x="7250" y="8"/>
                    <a:pt x="7228" y="1"/>
                    <a:pt x="7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581725" y="4247675"/>
              <a:ext cx="49475" cy="109050"/>
            </a:xfrm>
            <a:custGeom>
              <a:avLst/>
              <a:gdLst/>
              <a:ahLst/>
              <a:cxnLst/>
              <a:rect l="l" t="t" r="r" b="b"/>
              <a:pathLst>
                <a:path w="1979" h="4362" extrusionOk="0">
                  <a:moveTo>
                    <a:pt x="1374" y="0"/>
                  </a:moveTo>
                  <a:cubicBezTo>
                    <a:pt x="1339" y="0"/>
                    <a:pt x="1306" y="16"/>
                    <a:pt x="1288" y="48"/>
                  </a:cubicBezTo>
                  <a:cubicBezTo>
                    <a:pt x="1273" y="69"/>
                    <a:pt x="1" y="2087"/>
                    <a:pt x="1776" y="4323"/>
                  </a:cubicBezTo>
                  <a:cubicBezTo>
                    <a:pt x="1799" y="4351"/>
                    <a:pt x="1832" y="4361"/>
                    <a:pt x="1858" y="4361"/>
                  </a:cubicBezTo>
                  <a:cubicBezTo>
                    <a:pt x="1880" y="4361"/>
                    <a:pt x="1908" y="4356"/>
                    <a:pt x="1924" y="4339"/>
                  </a:cubicBezTo>
                  <a:cubicBezTo>
                    <a:pt x="1974" y="4301"/>
                    <a:pt x="1979" y="4235"/>
                    <a:pt x="1941" y="4192"/>
                  </a:cubicBezTo>
                  <a:cubicBezTo>
                    <a:pt x="264" y="2075"/>
                    <a:pt x="1415" y="240"/>
                    <a:pt x="1463" y="162"/>
                  </a:cubicBezTo>
                  <a:cubicBezTo>
                    <a:pt x="1496" y="114"/>
                    <a:pt x="1480" y="48"/>
                    <a:pt x="1430" y="15"/>
                  </a:cubicBezTo>
                  <a:cubicBezTo>
                    <a:pt x="1413" y="5"/>
                    <a:pt x="1393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07075" y="3219600"/>
              <a:ext cx="668675" cy="538650"/>
            </a:xfrm>
            <a:custGeom>
              <a:avLst/>
              <a:gdLst/>
              <a:ahLst/>
              <a:cxnLst/>
              <a:rect l="l" t="t" r="r" b="b"/>
              <a:pathLst>
                <a:path w="26747" h="21546" extrusionOk="0">
                  <a:moveTo>
                    <a:pt x="13552" y="1"/>
                  </a:moveTo>
                  <a:cubicBezTo>
                    <a:pt x="7681" y="1"/>
                    <a:pt x="5394" y="4734"/>
                    <a:pt x="5394" y="4734"/>
                  </a:cubicBezTo>
                  <a:cubicBezTo>
                    <a:pt x="5394" y="4734"/>
                    <a:pt x="1" y="12835"/>
                    <a:pt x="6057" y="17987"/>
                  </a:cubicBezTo>
                  <a:cubicBezTo>
                    <a:pt x="8775" y="20299"/>
                    <a:pt x="11904" y="21545"/>
                    <a:pt x="14852" y="21545"/>
                  </a:cubicBezTo>
                  <a:cubicBezTo>
                    <a:pt x="18474" y="21545"/>
                    <a:pt x="21822" y="19664"/>
                    <a:pt x="23798" y="15564"/>
                  </a:cubicBezTo>
                  <a:cubicBezTo>
                    <a:pt x="26747" y="9447"/>
                    <a:pt x="25350" y="2749"/>
                    <a:pt x="16947" y="480"/>
                  </a:cubicBezTo>
                  <a:cubicBezTo>
                    <a:pt x="15702" y="144"/>
                    <a:pt x="14573" y="1"/>
                    <a:pt x="13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15800" y="3715425"/>
              <a:ext cx="626900" cy="627575"/>
            </a:xfrm>
            <a:custGeom>
              <a:avLst/>
              <a:gdLst/>
              <a:ahLst/>
              <a:cxnLst/>
              <a:rect l="l" t="t" r="r" b="b"/>
              <a:pathLst>
                <a:path w="25076" h="25103" extrusionOk="0">
                  <a:moveTo>
                    <a:pt x="9800" y="1"/>
                  </a:moveTo>
                  <a:cubicBezTo>
                    <a:pt x="7712" y="3009"/>
                    <a:pt x="0" y="11883"/>
                    <a:pt x="0" y="11883"/>
                  </a:cubicBezTo>
                  <a:cubicBezTo>
                    <a:pt x="1721" y="17523"/>
                    <a:pt x="12881" y="25103"/>
                    <a:pt x="12881" y="25103"/>
                  </a:cubicBezTo>
                  <a:cubicBezTo>
                    <a:pt x="25076" y="15912"/>
                    <a:pt x="23650" y="4846"/>
                    <a:pt x="23650" y="4846"/>
                  </a:cubicBezTo>
                  <a:cubicBezTo>
                    <a:pt x="19025" y="3634"/>
                    <a:pt x="9800" y="1"/>
                    <a:pt x="98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297150" y="3351150"/>
              <a:ext cx="352575" cy="476125"/>
            </a:xfrm>
            <a:custGeom>
              <a:avLst/>
              <a:gdLst/>
              <a:ahLst/>
              <a:cxnLst/>
              <a:rect l="l" t="t" r="r" b="b"/>
              <a:pathLst>
                <a:path w="14103" h="19045" extrusionOk="0">
                  <a:moveTo>
                    <a:pt x="5897" y="1"/>
                  </a:moveTo>
                  <a:cubicBezTo>
                    <a:pt x="5887" y="1"/>
                    <a:pt x="5876" y="3"/>
                    <a:pt x="5864" y="9"/>
                  </a:cubicBezTo>
                  <a:cubicBezTo>
                    <a:pt x="5480" y="191"/>
                    <a:pt x="4768" y="2432"/>
                    <a:pt x="4768" y="2432"/>
                  </a:cubicBezTo>
                  <a:cubicBezTo>
                    <a:pt x="4768" y="2432"/>
                    <a:pt x="4845" y="407"/>
                    <a:pt x="4286" y="407"/>
                  </a:cubicBezTo>
                  <a:cubicBezTo>
                    <a:pt x="4267" y="407"/>
                    <a:pt x="4246" y="409"/>
                    <a:pt x="4225" y="414"/>
                  </a:cubicBezTo>
                  <a:cubicBezTo>
                    <a:pt x="3606" y="573"/>
                    <a:pt x="4220" y="3111"/>
                    <a:pt x="4220" y="3111"/>
                  </a:cubicBezTo>
                  <a:cubicBezTo>
                    <a:pt x="4220" y="3111"/>
                    <a:pt x="3824" y="1986"/>
                    <a:pt x="3381" y="1986"/>
                  </a:cubicBezTo>
                  <a:cubicBezTo>
                    <a:pt x="3341" y="1986"/>
                    <a:pt x="3301" y="1995"/>
                    <a:pt x="3261" y="2015"/>
                  </a:cubicBezTo>
                  <a:cubicBezTo>
                    <a:pt x="2773" y="2250"/>
                    <a:pt x="4078" y="4426"/>
                    <a:pt x="4078" y="4426"/>
                  </a:cubicBezTo>
                  <a:cubicBezTo>
                    <a:pt x="4078" y="4426"/>
                    <a:pt x="0" y="12599"/>
                    <a:pt x="10380" y="19044"/>
                  </a:cubicBezTo>
                  <a:lnTo>
                    <a:pt x="14103" y="14555"/>
                  </a:lnTo>
                  <a:cubicBezTo>
                    <a:pt x="14103" y="14555"/>
                    <a:pt x="5568" y="9475"/>
                    <a:pt x="6494" y="4712"/>
                  </a:cubicBezTo>
                  <a:cubicBezTo>
                    <a:pt x="6494" y="4712"/>
                    <a:pt x="8035" y="3188"/>
                    <a:pt x="7875" y="2953"/>
                  </a:cubicBezTo>
                  <a:cubicBezTo>
                    <a:pt x="7860" y="2928"/>
                    <a:pt x="7830" y="2917"/>
                    <a:pt x="7790" y="2917"/>
                  </a:cubicBezTo>
                  <a:cubicBezTo>
                    <a:pt x="7440" y="2917"/>
                    <a:pt x="6269" y="3768"/>
                    <a:pt x="6269" y="3768"/>
                  </a:cubicBezTo>
                  <a:cubicBezTo>
                    <a:pt x="6269" y="3768"/>
                    <a:pt x="7612" y="1138"/>
                    <a:pt x="7207" y="985"/>
                  </a:cubicBezTo>
                  <a:cubicBezTo>
                    <a:pt x="7191" y="979"/>
                    <a:pt x="7173" y="976"/>
                    <a:pt x="7154" y="976"/>
                  </a:cubicBezTo>
                  <a:cubicBezTo>
                    <a:pt x="6708" y="976"/>
                    <a:pt x="5694" y="2657"/>
                    <a:pt x="5694" y="2657"/>
                  </a:cubicBezTo>
                  <a:cubicBezTo>
                    <a:pt x="5694" y="2657"/>
                    <a:pt x="6215" y="1"/>
                    <a:pt x="5897" y="1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428000" y="3442750"/>
              <a:ext cx="28650" cy="18400"/>
            </a:xfrm>
            <a:custGeom>
              <a:avLst/>
              <a:gdLst/>
              <a:ahLst/>
              <a:cxnLst/>
              <a:rect l="l" t="t" r="r" b="b"/>
              <a:pathLst>
                <a:path w="1146" h="736" extrusionOk="0">
                  <a:moveTo>
                    <a:pt x="1035" y="1"/>
                  </a:moveTo>
                  <a:cubicBezTo>
                    <a:pt x="170" y="28"/>
                    <a:pt x="22" y="582"/>
                    <a:pt x="16" y="610"/>
                  </a:cubicBezTo>
                  <a:cubicBezTo>
                    <a:pt x="0" y="664"/>
                    <a:pt x="38" y="719"/>
                    <a:pt x="93" y="736"/>
                  </a:cubicBezTo>
                  <a:lnTo>
                    <a:pt x="121" y="736"/>
                  </a:lnTo>
                  <a:cubicBezTo>
                    <a:pt x="165" y="736"/>
                    <a:pt x="208" y="708"/>
                    <a:pt x="220" y="658"/>
                  </a:cubicBezTo>
                  <a:cubicBezTo>
                    <a:pt x="225" y="642"/>
                    <a:pt x="345" y="231"/>
                    <a:pt x="1042" y="210"/>
                  </a:cubicBezTo>
                  <a:cubicBezTo>
                    <a:pt x="1101" y="210"/>
                    <a:pt x="1146" y="160"/>
                    <a:pt x="1146" y="99"/>
                  </a:cubicBezTo>
                  <a:cubicBezTo>
                    <a:pt x="1141" y="45"/>
                    <a:pt x="1101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961950" y="3861900"/>
              <a:ext cx="355350" cy="446275"/>
            </a:xfrm>
            <a:custGeom>
              <a:avLst/>
              <a:gdLst/>
              <a:ahLst/>
              <a:cxnLst/>
              <a:rect l="l" t="t" r="r" b="b"/>
              <a:pathLst>
                <a:path w="14214" h="17851" extrusionOk="0">
                  <a:moveTo>
                    <a:pt x="2802" y="1"/>
                  </a:moveTo>
                  <a:lnTo>
                    <a:pt x="0" y="5115"/>
                  </a:lnTo>
                  <a:cubicBezTo>
                    <a:pt x="0" y="5115"/>
                    <a:pt x="9340" y="8490"/>
                    <a:pt x="9329" y="13336"/>
                  </a:cubicBezTo>
                  <a:cubicBezTo>
                    <a:pt x="9329" y="13336"/>
                    <a:pt x="8112" y="15128"/>
                    <a:pt x="8310" y="15330"/>
                  </a:cubicBezTo>
                  <a:cubicBezTo>
                    <a:pt x="8324" y="15345"/>
                    <a:pt x="8343" y="15352"/>
                    <a:pt x="8367" y="15352"/>
                  </a:cubicBezTo>
                  <a:cubicBezTo>
                    <a:pt x="8676" y="15352"/>
                    <a:pt x="9729" y="14224"/>
                    <a:pt x="9729" y="14224"/>
                  </a:cubicBezTo>
                  <a:lnTo>
                    <a:pt x="9729" y="14224"/>
                  </a:lnTo>
                  <a:cubicBezTo>
                    <a:pt x="9729" y="14224"/>
                    <a:pt x="8912" y="17063"/>
                    <a:pt x="9340" y="17134"/>
                  </a:cubicBezTo>
                  <a:cubicBezTo>
                    <a:pt x="9347" y="17135"/>
                    <a:pt x="9355" y="17136"/>
                    <a:pt x="9363" y="17136"/>
                  </a:cubicBezTo>
                  <a:cubicBezTo>
                    <a:pt x="9799" y="17136"/>
                    <a:pt x="10508" y="15204"/>
                    <a:pt x="10508" y="15204"/>
                  </a:cubicBezTo>
                  <a:lnTo>
                    <a:pt x="10508" y="15204"/>
                  </a:lnTo>
                  <a:cubicBezTo>
                    <a:pt x="10508" y="15205"/>
                    <a:pt x="10503" y="17851"/>
                    <a:pt x="10801" y="17851"/>
                  </a:cubicBezTo>
                  <a:cubicBezTo>
                    <a:pt x="10814" y="17851"/>
                    <a:pt x="10828" y="17846"/>
                    <a:pt x="10842" y="17835"/>
                  </a:cubicBezTo>
                  <a:cubicBezTo>
                    <a:pt x="11188" y="17584"/>
                    <a:pt x="11462" y="15249"/>
                    <a:pt x="11462" y="15249"/>
                  </a:cubicBezTo>
                  <a:cubicBezTo>
                    <a:pt x="11462" y="15249"/>
                    <a:pt x="11753" y="17152"/>
                    <a:pt x="12272" y="17152"/>
                  </a:cubicBezTo>
                  <a:cubicBezTo>
                    <a:pt x="12304" y="17152"/>
                    <a:pt x="12338" y="17144"/>
                    <a:pt x="12372" y="17129"/>
                  </a:cubicBezTo>
                  <a:cubicBezTo>
                    <a:pt x="12952" y="16855"/>
                    <a:pt x="11872" y="14481"/>
                    <a:pt x="11872" y="14481"/>
                  </a:cubicBezTo>
                  <a:lnTo>
                    <a:pt x="11872" y="14481"/>
                  </a:lnTo>
                  <a:cubicBezTo>
                    <a:pt x="11872" y="14481"/>
                    <a:pt x="12426" y="15431"/>
                    <a:pt x="12857" y="15431"/>
                  </a:cubicBezTo>
                  <a:cubicBezTo>
                    <a:pt x="12915" y="15431"/>
                    <a:pt x="12971" y="15414"/>
                    <a:pt x="13023" y="15375"/>
                  </a:cubicBezTo>
                  <a:cubicBezTo>
                    <a:pt x="13457" y="15052"/>
                    <a:pt x="11763" y="13160"/>
                    <a:pt x="11763" y="13160"/>
                  </a:cubicBezTo>
                  <a:cubicBezTo>
                    <a:pt x="11763" y="13160"/>
                    <a:pt x="14213" y="4364"/>
                    <a:pt x="2802" y="1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613775" y="3292925"/>
              <a:ext cx="570050" cy="449950"/>
            </a:xfrm>
            <a:custGeom>
              <a:avLst/>
              <a:gdLst/>
              <a:ahLst/>
              <a:cxnLst/>
              <a:rect l="l" t="t" r="r" b="b"/>
              <a:pathLst>
                <a:path w="22802" h="17998" extrusionOk="0">
                  <a:moveTo>
                    <a:pt x="12211" y="0"/>
                  </a:moveTo>
                  <a:cubicBezTo>
                    <a:pt x="6594" y="0"/>
                    <a:pt x="1" y="6510"/>
                    <a:pt x="4128" y="13908"/>
                  </a:cubicBezTo>
                  <a:cubicBezTo>
                    <a:pt x="5670" y="16665"/>
                    <a:pt x="8779" y="17998"/>
                    <a:pt x="11946" y="17998"/>
                  </a:cubicBezTo>
                  <a:cubicBezTo>
                    <a:pt x="16040" y="17998"/>
                    <a:pt x="20232" y="15771"/>
                    <a:pt x="21267" y="11513"/>
                  </a:cubicBezTo>
                  <a:cubicBezTo>
                    <a:pt x="21267" y="11513"/>
                    <a:pt x="22801" y="2343"/>
                    <a:pt x="13763" y="178"/>
                  </a:cubicBezTo>
                  <a:cubicBezTo>
                    <a:pt x="13261" y="58"/>
                    <a:pt x="12740" y="0"/>
                    <a:pt x="12211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730275" y="3687225"/>
              <a:ext cx="187300" cy="159650"/>
            </a:xfrm>
            <a:custGeom>
              <a:avLst/>
              <a:gdLst/>
              <a:ahLst/>
              <a:cxnLst/>
              <a:rect l="l" t="t" r="r" b="b"/>
              <a:pathLst>
                <a:path w="7492" h="6386" extrusionOk="0">
                  <a:moveTo>
                    <a:pt x="4352" y="0"/>
                  </a:moveTo>
                  <a:lnTo>
                    <a:pt x="2269" y="3047"/>
                  </a:lnTo>
                  <a:lnTo>
                    <a:pt x="1030" y="2586"/>
                  </a:lnTo>
                  <a:lnTo>
                    <a:pt x="1030" y="2586"/>
                  </a:lnTo>
                  <a:cubicBezTo>
                    <a:pt x="1030" y="2586"/>
                    <a:pt x="0" y="3743"/>
                    <a:pt x="2017" y="5518"/>
                  </a:cubicBezTo>
                  <a:cubicBezTo>
                    <a:pt x="2742" y="6157"/>
                    <a:pt x="3494" y="6385"/>
                    <a:pt x="4199" y="6385"/>
                  </a:cubicBezTo>
                  <a:cubicBezTo>
                    <a:pt x="5970" y="6385"/>
                    <a:pt x="7443" y="4944"/>
                    <a:pt x="7443" y="4944"/>
                  </a:cubicBezTo>
                  <a:lnTo>
                    <a:pt x="6133" y="4357"/>
                  </a:lnTo>
                  <a:lnTo>
                    <a:pt x="7492" y="53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767100" y="3535225"/>
              <a:ext cx="93350" cy="76075"/>
            </a:xfrm>
            <a:custGeom>
              <a:avLst/>
              <a:gdLst/>
              <a:ahLst/>
              <a:cxnLst/>
              <a:rect l="l" t="t" r="r" b="b"/>
              <a:pathLst>
                <a:path w="3734" h="3043" extrusionOk="0">
                  <a:moveTo>
                    <a:pt x="808" y="0"/>
                  </a:moveTo>
                  <a:cubicBezTo>
                    <a:pt x="769" y="0"/>
                    <a:pt x="733" y="23"/>
                    <a:pt x="714" y="62"/>
                  </a:cubicBezTo>
                  <a:cubicBezTo>
                    <a:pt x="686" y="121"/>
                    <a:pt x="1" y="1586"/>
                    <a:pt x="895" y="2654"/>
                  </a:cubicBezTo>
                  <a:cubicBezTo>
                    <a:pt x="1086" y="2890"/>
                    <a:pt x="1338" y="3015"/>
                    <a:pt x="1640" y="3038"/>
                  </a:cubicBezTo>
                  <a:cubicBezTo>
                    <a:pt x="1672" y="3043"/>
                    <a:pt x="1705" y="3043"/>
                    <a:pt x="1738" y="3043"/>
                  </a:cubicBezTo>
                  <a:cubicBezTo>
                    <a:pt x="2631" y="3043"/>
                    <a:pt x="3640" y="2167"/>
                    <a:pt x="3684" y="2127"/>
                  </a:cubicBezTo>
                  <a:cubicBezTo>
                    <a:pt x="3728" y="2089"/>
                    <a:pt x="3734" y="2024"/>
                    <a:pt x="3696" y="1980"/>
                  </a:cubicBezTo>
                  <a:cubicBezTo>
                    <a:pt x="3675" y="1956"/>
                    <a:pt x="3645" y="1943"/>
                    <a:pt x="3615" y="1943"/>
                  </a:cubicBezTo>
                  <a:cubicBezTo>
                    <a:pt x="3591" y="1943"/>
                    <a:pt x="3567" y="1952"/>
                    <a:pt x="3547" y="1970"/>
                  </a:cubicBezTo>
                  <a:cubicBezTo>
                    <a:pt x="3537" y="1980"/>
                    <a:pt x="2551" y="2833"/>
                    <a:pt x="1737" y="2833"/>
                  </a:cubicBezTo>
                  <a:cubicBezTo>
                    <a:pt x="1710" y="2833"/>
                    <a:pt x="1683" y="2832"/>
                    <a:pt x="1657" y="2830"/>
                  </a:cubicBezTo>
                  <a:cubicBezTo>
                    <a:pt x="1409" y="2808"/>
                    <a:pt x="1212" y="2709"/>
                    <a:pt x="1053" y="2522"/>
                  </a:cubicBezTo>
                  <a:cubicBezTo>
                    <a:pt x="253" y="1558"/>
                    <a:pt x="900" y="166"/>
                    <a:pt x="906" y="149"/>
                  </a:cubicBezTo>
                  <a:cubicBezTo>
                    <a:pt x="928" y="100"/>
                    <a:pt x="906" y="35"/>
                    <a:pt x="856" y="12"/>
                  </a:cubicBezTo>
                  <a:cubicBezTo>
                    <a:pt x="840" y="4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77000" y="3600300"/>
              <a:ext cx="107025" cy="93975"/>
            </a:xfrm>
            <a:custGeom>
              <a:avLst/>
              <a:gdLst/>
              <a:ahLst/>
              <a:cxnLst/>
              <a:rect l="l" t="t" r="r" b="b"/>
              <a:pathLst>
                <a:path w="4281" h="3759" extrusionOk="0">
                  <a:moveTo>
                    <a:pt x="2138" y="1"/>
                  </a:moveTo>
                  <a:cubicBezTo>
                    <a:pt x="1782" y="1"/>
                    <a:pt x="1422" y="102"/>
                    <a:pt x="1103" y="314"/>
                  </a:cubicBezTo>
                  <a:cubicBezTo>
                    <a:pt x="236" y="885"/>
                    <a:pt x="1" y="2051"/>
                    <a:pt x="577" y="2918"/>
                  </a:cubicBezTo>
                  <a:cubicBezTo>
                    <a:pt x="936" y="3464"/>
                    <a:pt x="1532" y="3759"/>
                    <a:pt x="2140" y="3759"/>
                  </a:cubicBezTo>
                  <a:cubicBezTo>
                    <a:pt x="2498" y="3759"/>
                    <a:pt x="2859" y="3657"/>
                    <a:pt x="3180" y="3444"/>
                  </a:cubicBezTo>
                  <a:cubicBezTo>
                    <a:pt x="4040" y="2873"/>
                    <a:pt x="4281" y="1707"/>
                    <a:pt x="3706" y="840"/>
                  </a:cubicBezTo>
                  <a:cubicBezTo>
                    <a:pt x="3346" y="297"/>
                    <a:pt x="2748" y="1"/>
                    <a:pt x="2138" y="1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690650" y="3447325"/>
              <a:ext cx="106900" cy="93900"/>
            </a:xfrm>
            <a:custGeom>
              <a:avLst/>
              <a:gdLst/>
              <a:ahLst/>
              <a:cxnLst/>
              <a:rect l="l" t="t" r="r" b="b"/>
              <a:pathLst>
                <a:path w="4276" h="3756" extrusionOk="0">
                  <a:moveTo>
                    <a:pt x="2136" y="0"/>
                  </a:moveTo>
                  <a:cubicBezTo>
                    <a:pt x="1781" y="0"/>
                    <a:pt x="1422" y="101"/>
                    <a:pt x="1103" y="311"/>
                  </a:cubicBezTo>
                  <a:cubicBezTo>
                    <a:pt x="237" y="887"/>
                    <a:pt x="0" y="2048"/>
                    <a:pt x="571" y="2914"/>
                  </a:cubicBezTo>
                  <a:cubicBezTo>
                    <a:pt x="933" y="3460"/>
                    <a:pt x="1528" y="3755"/>
                    <a:pt x="2136" y="3755"/>
                  </a:cubicBezTo>
                  <a:cubicBezTo>
                    <a:pt x="2493" y="3755"/>
                    <a:pt x="2854" y="3653"/>
                    <a:pt x="3174" y="3440"/>
                  </a:cubicBezTo>
                  <a:cubicBezTo>
                    <a:pt x="4040" y="2871"/>
                    <a:pt x="4275" y="1704"/>
                    <a:pt x="3706" y="842"/>
                  </a:cubicBezTo>
                  <a:cubicBezTo>
                    <a:pt x="3343" y="296"/>
                    <a:pt x="2745" y="0"/>
                    <a:pt x="2136" y="0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11150" y="3534075"/>
              <a:ext cx="54100" cy="47625"/>
            </a:xfrm>
            <a:custGeom>
              <a:avLst/>
              <a:gdLst/>
              <a:ahLst/>
              <a:cxnLst/>
              <a:rect l="l" t="t" r="r" b="b"/>
              <a:pathLst>
                <a:path w="2164" h="1905" extrusionOk="0">
                  <a:moveTo>
                    <a:pt x="1079" y="1"/>
                  </a:moveTo>
                  <a:cubicBezTo>
                    <a:pt x="898" y="1"/>
                    <a:pt x="715" y="52"/>
                    <a:pt x="553" y="157"/>
                  </a:cubicBezTo>
                  <a:cubicBezTo>
                    <a:pt x="120" y="448"/>
                    <a:pt x="0" y="1040"/>
                    <a:pt x="289" y="1478"/>
                  </a:cubicBezTo>
                  <a:cubicBezTo>
                    <a:pt x="473" y="1755"/>
                    <a:pt x="774" y="1905"/>
                    <a:pt x="1081" y="1905"/>
                  </a:cubicBezTo>
                  <a:cubicBezTo>
                    <a:pt x="1261" y="1905"/>
                    <a:pt x="1443" y="1853"/>
                    <a:pt x="1605" y="1746"/>
                  </a:cubicBezTo>
                  <a:cubicBezTo>
                    <a:pt x="2044" y="1457"/>
                    <a:pt x="2164" y="865"/>
                    <a:pt x="1875" y="425"/>
                  </a:cubicBezTo>
                  <a:cubicBezTo>
                    <a:pt x="1691" y="149"/>
                    <a:pt x="1388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785200" y="3425300"/>
              <a:ext cx="54150" cy="47600"/>
            </a:xfrm>
            <a:custGeom>
              <a:avLst/>
              <a:gdLst/>
              <a:ahLst/>
              <a:cxnLst/>
              <a:rect l="l" t="t" r="r" b="b"/>
              <a:pathLst>
                <a:path w="2166" h="1904" extrusionOk="0">
                  <a:moveTo>
                    <a:pt x="1085" y="1"/>
                  </a:moveTo>
                  <a:cubicBezTo>
                    <a:pt x="904" y="1"/>
                    <a:pt x="721" y="51"/>
                    <a:pt x="559" y="157"/>
                  </a:cubicBezTo>
                  <a:cubicBezTo>
                    <a:pt x="121" y="447"/>
                    <a:pt x="0" y="1039"/>
                    <a:pt x="291" y="1477"/>
                  </a:cubicBezTo>
                  <a:cubicBezTo>
                    <a:pt x="474" y="1754"/>
                    <a:pt x="778" y="1904"/>
                    <a:pt x="1087" y="1904"/>
                  </a:cubicBezTo>
                  <a:cubicBezTo>
                    <a:pt x="1268" y="1904"/>
                    <a:pt x="1450" y="1853"/>
                    <a:pt x="1611" y="1746"/>
                  </a:cubicBezTo>
                  <a:cubicBezTo>
                    <a:pt x="2051" y="1455"/>
                    <a:pt x="2165" y="863"/>
                    <a:pt x="1881" y="425"/>
                  </a:cubicBezTo>
                  <a:cubicBezTo>
                    <a:pt x="1698" y="149"/>
                    <a:pt x="1394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799725" y="3724225"/>
              <a:ext cx="104700" cy="53150"/>
            </a:xfrm>
            <a:custGeom>
              <a:avLst/>
              <a:gdLst/>
              <a:ahLst/>
              <a:cxnLst/>
              <a:rect l="l" t="t" r="r" b="b"/>
              <a:pathLst>
                <a:path w="4188" h="2126" extrusionOk="0">
                  <a:moveTo>
                    <a:pt x="582" y="0"/>
                  </a:moveTo>
                  <a:lnTo>
                    <a:pt x="0" y="871"/>
                  </a:lnTo>
                  <a:lnTo>
                    <a:pt x="3607" y="2126"/>
                  </a:lnTo>
                  <a:lnTo>
                    <a:pt x="4187" y="739"/>
                  </a:lnTo>
                  <a:lnTo>
                    <a:pt x="4187" y="739"/>
                  </a:lnTo>
                  <a:cubicBezTo>
                    <a:pt x="3993" y="756"/>
                    <a:pt x="3804" y="764"/>
                    <a:pt x="3621" y="764"/>
                  </a:cubicBezTo>
                  <a:cubicBezTo>
                    <a:pt x="1807" y="764"/>
                    <a:pt x="582" y="0"/>
                    <a:pt x="582" y="0"/>
                  </a:cubicBez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61000" y="3659025"/>
              <a:ext cx="145950" cy="108800"/>
            </a:xfrm>
            <a:custGeom>
              <a:avLst/>
              <a:gdLst/>
              <a:ahLst/>
              <a:cxnLst/>
              <a:rect l="l" t="t" r="r" b="b"/>
              <a:pathLst>
                <a:path w="5838" h="4352" extrusionOk="0">
                  <a:moveTo>
                    <a:pt x="4556" y="0"/>
                  </a:moveTo>
                  <a:cubicBezTo>
                    <a:pt x="3505" y="0"/>
                    <a:pt x="2171" y="886"/>
                    <a:pt x="2171" y="886"/>
                  </a:cubicBezTo>
                  <a:cubicBezTo>
                    <a:pt x="2171" y="886"/>
                    <a:pt x="0" y="2509"/>
                    <a:pt x="1174" y="3534"/>
                  </a:cubicBezTo>
                  <a:cubicBezTo>
                    <a:pt x="1678" y="3971"/>
                    <a:pt x="2611" y="4352"/>
                    <a:pt x="3507" y="4352"/>
                  </a:cubicBezTo>
                  <a:cubicBezTo>
                    <a:pt x="4704" y="4352"/>
                    <a:pt x="5837" y="3671"/>
                    <a:pt x="5800" y="1533"/>
                  </a:cubicBezTo>
                  <a:cubicBezTo>
                    <a:pt x="5778" y="359"/>
                    <a:pt x="5225" y="0"/>
                    <a:pt x="4556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010750" y="3693650"/>
              <a:ext cx="81275" cy="39900"/>
            </a:xfrm>
            <a:custGeom>
              <a:avLst/>
              <a:gdLst/>
              <a:ahLst/>
              <a:cxnLst/>
              <a:rect l="l" t="t" r="r" b="b"/>
              <a:pathLst>
                <a:path w="3251" h="1596" extrusionOk="0">
                  <a:moveTo>
                    <a:pt x="2481" y="1"/>
                  </a:moveTo>
                  <a:cubicBezTo>
                    <a:pt x="1868" y="1"/>
                    <a:pt x="1049" y="476"/>
                    <a:pt x="44" y="1409"/>
                  </a:cubicBezTo>
                  <a:cubicBezTo>
                    <a:pt x="0" y="1453"/>
                    <a:pt x="0" y="1519"/>
                    <a:pt x="39" y="1562"/>
                  </a:cubicBezTo>
                  <a:cubicBezTo>
                    <a:pt x="61" y="1585"/>
                    <a:pt x="87" y="1595"/>
                    <a:pt x="115" y="1595"/>
                  </a:cubicBezTo>
                  <a:cubicBezTo>
                    <a:pt x="142" y="1595"/>
                    <a:pt x="170" y="1585"/>
                    <a:pt x="186" y="1568"/>
                  </a:cubicBezTo>
                  <a:cubicBezTo>
                    <a:pt x="1355" y="480"/>
                    <a:pt x="2068" y="209"/>
                    <a:pt x="2485" y="209"/>
                  </a:cubicBezTo>
                  <a:cubicBezTo>
                    <a:pt x="2545" y="209"/>
                    <a:pt x="2599" y="215"/>
                    <a:pt x="2647" y="225"/>
                  </a:cubicBezTo>
                  <a:cubicBezTo>
                    <a:pt x="2932" y="280"/>
                    <a:pt x="3031" y="477"/>
                    <a:pt x="3036" y="488"/>
                  </a:cubicBezTo>
                  <a:cubicBezTo>
                    <a:pt x="3053" y="524"/>
                    <a:pt x="3092" y="549"/>
                    <a:pt x="3131" y="549"/>
                  </a:cubicBezTo>
                  <a:cubicBezTo>
                    <a:pt x="3145" y="549"/>
                    <a:pt x="3160" y="545"/>
                    <a:pt x="3173" y="538"/>
                  </a:cubicBezTo>
                  <a:cubicBezTo>
                    <a:pt x="3228" y="515"/>
                    <a:pt x="3251" y="455"/>
                    <a:pt x="3228" y="401"/>
                  </a:cubicBezTo>
                  <a:cubicBezTo>
                    <a:pt x="3223" y="389"/>
                    <a:pt x="3092" y="98"/>
                    <a:pt x="2697" y="22"/>
                  </a:cubicBezTo>
                  <a:cubicBezTo>
                    <a:pt x="2628" y="8"/>
                    <a:pt x="2556" y="1"/>
                    <a:pt x="2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810975" y="3503050"/>
              <a:ext cx="64025" cy="57025"/>
            </a:xfrm>
            <a:custGeom>
              <a:avLst/>
              <a:gdLst/>
              <a:ahLst/>
              <a:cxnLst/>
              <a:rect l="l" t="t" r="r" b="b"/>
              <a:pathLst>
                <a:path w="2561" h="2281" extrusionOk="0">
                  <a:moveTo>
                    <a:pt x="2447" y="0"/>
                  </a:moveTo>
                  <a:cubicBezTo>
                    <a:pt x="2420" y="0"/>
                    <a:pt x="2392" y="12"/>
                    <a:pt x="2373" y="34"/>
                  </a:cubicBezTo>
                  <a:lnTo>
                    <a:pt x="1146" y="1223"/>
                  </a:lnTo>
                  <a:lnTo>
                    <a:pt x="186" y="72"/>
                  </a:lnTo>
                  <a:cubicBezTo>
                    <a:pt x="167" y="45"/>
                    <a:pt x="137" y="32"/>
                    <a:pt x="106" y="32"/>
                  </a:cubicBezTo>
                  <a:cubicBezTo>
                    <a:pt x="93" y="32"/>
                    <a:pt x="79" y="34"/>
                    <a:pt x="66" y="39"/>
                  </a:cubicBezTo>
                  <a:cubicBezTo>
                    <a:pt x="28" y="55"/>
                    <a:pt x="0" y="100"/>
                    <a:pt x="0" y="143"/>
                  </a:cubicBezTo>
                  <a:lnTo>
                    <a:pt x="104" y="2182"/>
                  </a:lnTo>
                  <a:cubicBezTo>
                    <a:pt x="109" y="2237"/>
                    <a:pt x="153" y="2281"/>
                    <a:pt x="208" y="2281"/>
                  </a:cubicBezTo>
                  <a:lnTo>
                    <a:pt x="213" y="2281"/>
                  </a:lnTo>
                  <a:cubicBezTo>
                    <a:pt x="274" y="2275"/>
                    <a:pt x="317" y="2225"/>
                    <a:pt x="317" y="2171"/>
                  </a:cubicBezTo>
                  <a:lnTo>
                    <a:pt x="231" y="450"/>
                  </a:lnTo>
                  <a:lnTo>
                    <a:pt x="231" y="450"/>
                  </a:lnTo>
                  <a:lnTo>
                    <a:pt x="1058" y="1448"/>
                  </a:lnTo>
                  <a:cubicBezTo>
                    <a:pt x="1080" y="1469"/>
                    <a:pt x="1107" y="1481"/>
                    <a:pt x="1134" y="1486"/>
                  </a:cubicBezTo>
                  <a:cubicBezTo>
                    <a:pt x="1162" y="1486"/>
                    <a:pt x="1189" y="1474"/>
                    <a:pt x="1212" y="1453"/>
                  </a:cubicBezTo>
                  <a:lnTo>
                    <a:pt x="2521" y="181"/>
                  </a:lnTo>
                  <a:cubicBezTo>
                    <a:pt x="2560" y="143"/>
                    <a:pt x="2560" y="77"/>
                    <a:pt x="2521" y="34"/>
                  </a:cubicBezTo>
                  <a:cubicBezTo>
                    <a:pt x="2502" y="12"/>
                    <a:pt x="2474" y="0"/>
                    <a:pt x="2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759450" y="3237775"/>
              <a:ext cx="527950" cy="355400"/>
            </a:xfrm>
            <a:custGeom>
              <a:avLst/>
              <a:gdLst/>
              <a:ahLst/>
              <a:cxnLst/>
              <a:rect l="l" t="t" r="r" b="b"/>
              <a:pathLst>
                <a:path w="21118" h="14216" extrusionOk="0">
                  <a:moveTo>
                    <a:pt x="8082" y="0"/>
                  </a:moveTo>
                  <a:cubicBezTo>
                    <a:pt x="3664" y="0"/>
                    <a:pt x="590" y="3053"/>
                    <a:pt x="0" y="3914"/>
                  </a:cubicBezTo>
                  <a:cubicBezTo>
                    <a:pt x="0" y="3914"/>
                    <a:pt x="2710" y="7970"/>
                    <a:pt x="4785" y="7970"/>
                  </a:cubicBezTo>
                  <a:cubicBezTo>
                    <a:pt x="4846" y="7970"/>
                    <a:pt x="4906" y="7966"/>
                    <a:pt x="4966" y="7959"/>
                  </a:cubicBezTo>
                  <a:cubicBezTo>
                    <a:pt x="6101" y="7822"/>
                    <a:pt x="7114" y="6826"/>
                    <a:pt x="7804" y="5943"/>
                  </a:cubicBezTo>
                  <a:lnTo>
                    <a:pt x="7804" y="5943"/>
                  </a:lnTo>
                  <a:cubicBezTo>
                    <a:pt x="7203" y="6981"/>
                    <a:pt x="6580" y="8382"/>
                    <a:pt x="6840" y="9406"/>
                  </a:cubicBezTo>
                  <a:cubicBezTo>
                    <a:pt x="7277" y="11118"/>
                    <a:pt x="11686" y="14216"/>
                    <a:pt x="13533" y="14216"/>
                  </a:cubicBezTo>
                  <a:cubicBezTo>
                    <a:pt x="13654" y="14216"/>
                    <a:pt x="13764" y="14202"/>
                    <a:pt x="13862" y="14174"/>
                  </a:cubicBezTo>
                  <a:cubicBezTo>
                    <a:pt x="15440" y="13719"/>
                    <a:pt x="21118" y="6145"/>
                    <a:pt x="13862" y="1744"/>
                  </a:cubicBezTo>
                  <a:cubicBezTo>
                    <a:pt x="11773" y="474"/>
                    <a:pt x="9823" y="0"/>
                    <a:pt x="8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041975" y="3511725"/>
              <a:ext cx="144750" cy="178750"/>
            </a:xfrm>
            <a:custGeom>
              <a:avLst/>
              <a:gdLst/>
              <a:ahLst/>
              <a:cxnLst/>
              <a:rect l="l" t="t" r="r" b="b"/>
              <a:pathLst>
                <a:path w="5790" h="7150" extrusionOk="0">
                  <a:moveTo>
                    <a:pt x="4182" y="1"/>
                  </a:moveTo>
                  <a:cubicBezTo>
                    <a:pt x="3766" y="1"/>
                    <a:pt x="3237" y="212"/>
                    <a:pt x="2561" y="722"/>
                  </a:cubicBezTo>
                  <a:cubicBezTo>
                    <a:pt x="2561" y="722"/>
                    <a:pt x="2561" y="3972"/>
                    <a:pt x="72" y="7020"/>
                  </a:cubicBezTo>
                  <a:cubicBezTo>
                    <a:pt x="0" y="7109"/>
                    <a:pt x="18" y="7150"/>
                    <a:pt x="106" y="7150"/>
                  </a:cubicBezTo>
                  <a:cubicBezTo>
                    <a:pt x="796" y="7150"/>
                    <a:pt x="5789" y="4636"/>
                    <a:pt x="5668" y="2799"/>
                  </a:cubicBezTo>
                  <a:cubicBezTo>
                    <a:pt x="5576" y="1465"/>
                    <a:pt x="5275" y="1"/>
                    <a:pt x="4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177225" y="3531575"/>
              <a:ext cx="246775" cy="289950"/>
            </a:xfrm>
            <a:custGeom>
              <a:avLst/>
              <a:gdLst/>
              <a:ahLst/>
              <a:cxnLst/>
              <a:rect l="l" t="t" r="r" b="b"/>
              <a:pathLst>
                <a:path w="9871" h="11598" extrusionOk="0">
                  <a:moveTo>
                    <a:pt x="2841" y="1"/>
                  </a:moveTo>
                  <a:cubicBezTo>
                    <a:pt x="1998" y="1"/>
                    <a:pt x="1409" y="93"/>
                    <a:pt x="1409" y="93"/>
                  </a:cubicBezTo>
                  <a:cubicBezTo>
                    <a:pt x="0" y="6894"/>
                    <a:pt x="5504" y="11597"/>
                    <a:pt x="5504" y="11597"/>
                  </a:cubicBezTo>
                  <a:cubicBezTo>
                    <a:pt x="5504" y="11597"/>
                    <a:pt x="9871" y="5968"/>
                    <a:pt x="8315" y="2614"/>
                  </a:cubicBezTo>
                  <a:cubicBezTo>
                    <a:pt x="7275" y="373"/>
                    <a:pt x="4541" y="1"/>
                    <a:pt x="2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16350" y="3624050"/>
              <a:ext cx="331600" cy="251850"/>
            </a:xfrm>
            <a:custGeom>
              <a:avLst/>
              <a:gdLst/>
              <a:ahLst/>
              <a:cxnLst/>
              <a:rect l="l" t="t" r="r" b="b"/>
              <a:pathLst>
                <a:path w="13264" h="10074" extrusionOk="0">
                  <a:moveTo>
                    <a:pt x="4734" y="0"/>
                  </a:moveTo>
                  <a:cubicBezTo>
                    <a:pt x="4707" y="0"/>
                    <a:pt x="4689" y="7"/>
                    <a:pt x="4681" y="21"/>
                  </a:cubicBezTo>
                  <a:cubicBezTo>
                    <a:pt x="4450" y="406"/>
                    <a:pt x="581" y="4007"/>
                    <a:pt x="581" y="4007"/>
                  </a:cubicBezTo>
                  <a:cubicBezTo>
                    <a:pt x="1" y="4550"/>
                    <a:pt x="5085" y="10073"/>
                    <a:pt x="6352" y="10073"/>
                  </a:cubicBezTo>
                  <a:cubicBezTo>
                    <a:pt x="6390" y="10073"/>
                    <a:pt x="6425" y="10068"/>
                    <a:pt x="6456" y="10058"/>
                  </a:cubicBezTo>
                  <a:cubicBezTo>
                    <a:pt x="7514" y="9707"/>
                    <a:pt x="13264" y="5070"/>
                    <a:pt x="13264" y="5070"/>
                  </a:cubicBezTo>
                  <a:cubicBezTo>
                    <a:pt x="12440" y="4727"/>
                    <a:pt x="5448" y="0"/>
                    <a:pt x="47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852075" y="3810800"/>
              <a:ext cx="309975" cy="274350"/>
            </a:xfrm>
            <a:custGeom>
              <a:avLst/>
              <a:gdLst/>
              <a:ahLst/>
              <a:cxnLst/>
              <a:rect l="l" t="t" r="r" b="b"/>
              <a:pathLst>
                <a:path w="12399" h="10974" extrusionOk="0">
                  <a:moveTo>
                    <a:pt x="2571" y="1"/>
                  </a:moveTo>
                  <a:lnTo>
                    <a:pt x="1" y="7871"/>
                  </a:lnTo>
                  <a:cubicBezTo>
                    <a:pt x="55" y="7868"/>
                    <a:pt x="111" y="7866"/>
                    <a:pt x="168" y="7866"/>
                  </a:cubicBezTo>
                  <a:cubicBezTo>
                    <a:pt x="2900" y="7866"/>
                    <a:pt x="9477" y="10974"/>
                    <a:pt x="9477" y="10974"/>
                  </a:cubicBezTo>
                  <a:cubicBezTo>
                    <a:pt x="9833" y="10436"/>
                    <a:pt x="12398" y="4774"/>
                    <a:pt x="12398" y="4774"/>
                  </a:cubicBezTo>
                  <a:cubicBezTo>
                    <a:pt x="8468" y="970"/>
                    <a:pt x="2571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971975" y="3844150"/>
              <a:ext cx="41650" cy="170950"/>
            </a:xfrm>
            <a:custGeom>
              <a:avLst/>
              <a:gdLst/>
              <a:ahLst/>
              <a:cxnLst/>
              <a:rect l="l" t="t" r="r" b="b"/>
              <a:pathLst>
                <a:path w="1666" h="6838" extrusionOk="0">
                  <a:moveTo>
                    <a:pt x="384" y="1"/>
                  </a:moveTo>
                  <a:cubicBezTo>
                    <a:pt x="369" y="1"/>
                    <a:pt x="355" y="4"/>
                    <a:pt x="340" y="10"/>
                  </a:cubicBezTo>
                  <a:cubicBezTo>
                    <a:pt x="285" y="37"/>
                    <a:pt x="264" y="103"/>
                    <a:pt x="290" y="152"/>
                  </a:cubicBezTo>
                  <a:cubicBezTo>
                    <a:pt x="302" y="179"/>
                    <a:pt x="1436" y="2590"/>
                    <a:pt x="22" y="6696"/>
                  </a:cubicBezTo>
                  <a:cubicBezTo>
                    <a:pt x="1" y="6751"/>
                    <a:pt x="33" y="6812"/>
                    <a:pt x="87" y="6833"/>
                  </a:cubicBezTo>
                  <a:cubicBezTo>
                    <a:pt x="99" y="6838"/>
                    <a:pt x="110" y="6838"/>
                    <a:pt x="120" y="6838"/>
                  </a:cubicBezTo>
                  <a:cubicBezTo>
                    <a:pt x="165" y="6838"/>
                    <a:pt x="208" y="6812"/>
                    <a:pt x="219" y="6767"/>
                  </a:cubicBezTo>
                  <a:cubicBezTo>
                    <a:pt x="1666" y="2569"/>
                    <a:pt x="532" y="162"/>
                    <a:pt x="482" y="58"/>
                  </a:cubicBezTo>
                  <a:cubicBezTo>
                    <a:pt x="462" y="22"/>
                    <a:pt x="424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3650" y="3728275"/>
              <a:ext cx="133900" cy="121200"/>
            </a:xfrm>
            <a:custGeom>
              <a:avLst/>
              <a:gdLst/>
              <a:ahLst/>
              <a:cxnLst/>
              <a:rect l="l" t="t" r="r" b="b"/>
              <a:pathLst>
                <a:path w="5356" h="4848" extrusionOk="0">
                  <a:moveTo>
                    <a:pt x="5245" y="0"/>
                  </a:moveTo>
                  <a:cubicBezTo>
                    <a:pt x="5238" y="0"/>
                    <a:pt x="5231" y="1"/>
                    <a:pt x="5224" y="3"/>
                  </a:cubicBezTo>
                  <a:cubicBezTo>
                    <a:pt x="3284" y="342"/>
                    <a:pt x="170" y="4501"/>
                    <a:pt x="38" y="4677"/>
                  </a:cubicBezTo>
                  <a:cubicBezTo>
                    <a:pt x="0" y="4726"/>
                    <a:pt x="11" y="4792"/>
                    <a:pt x="61" y="4825"/>
                  </a:cubicBezTo>
                  <a:cubicBezTo>
                    <a:pt x="77" y="4842"/>
                    <a:pt x="99" y="4847"/>
                    <a:pt x="120" y="4847"/>
                  </a:cubicBezTo>
                  <a:cubicBezTo>
                    <a:pt x="153" y="4847"/>
                    <a:pt x="186" y="4830"/>
                    <a:pt x="208" y="4804"/>
                  </a:cubicBezTo>
                  <a:cubicBezTo>
                    <a:pt x="241" y="4764"/>
                    <a:pt x="3403" y="539"/>
                    <a:pt x="5262" y="210"/>
                  </a:cubicBezTo>
                  <a:cubicBezTo>
                    <a:pt x="5316" y="200"/>
                    <a:pt x="5355" y="145"/>
                    <a:pt x="5343" y="84"/>
                  </a:cubicBezTo>
                  <a:cubicBezTo>
                    <a:pt x="5339" y="36"/>
                    <a:pt x="5296" y="0"/>
                    <a:pt x="5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734900" y="3786175"/>
              <a:ext cx="172550" cy="87400"/>
            </a:xfrm>
            <a:custGeom>
              <a:avLst/>
              <a:gdLst/>
              <a:ahLst/>
              <a:cxnLst/>
              <a:rect l="l" t="t" r="r" b="b"/>
              <a:pathLst>
                <a:path w="6902" h="3496" extrusionOk="0">
                  <a:moveTo>
                    <a:pt x="116" y="1"/>
                  </a:moveTo>
                  <a:cubicBezTo>
                    <a:pt x="107" y="1"/>
                    <a:pt x="98" y="2"/>
                    <a:pt x="89" y="4"/>
                  </a:cubicBezTo>
                  <a:cubicBezTo>
                    <a:pt x="34" y="21"/>
                    <a:pt x="1" y="75"/>
                    <a:pt x="13" y="131"/>
                  </a:cubicBezTo>
                  <a:cubicBezTo>
                    <a:pt x="34" y="207"/>
                    <a:pt x="494" y="2038"/>
                    <a:pt x="2188" y="3118"/>
                  </a:cubicBezTo>
                  <a:cubicBezTo>
                    <a:pt x="2621" y="3391"/>
                    <a:pt x="3120" y="3495"/>
                    <a:pt x="3623" y="3495"/>
                  </a:cubicBezTo>
                  <a:cubicBezTo>
                    <a:pt x="5143" y="3495"/>
                    <a:pt x="6742" y="2569"/>
                    <a:pt x="6830" y="2514"/>
                  </a:cubicBezTo>
                  <a:cubicBezTo>
                    <a:pt x="6886" y="2488"/>
                    <a:pt x="6901" y="2422"/>
                    <a:pt x="6869" y="2372"/>
                  </a:cubicBezTo>
                  <a:cubicBezTo>
                    <a:pt x="6850" y="2339"/>
                    <a:pt x="6814" y="2321"/>
                    <a:pt x="6777" y="2321"/>
                  </a:cubicBezTo>
                  <a:cubicBezTo>
                    <a:pt x="6760" y="2321"/>
                    <a:pt x="6742" y="2325"/>
                    <a:pt x="6726" y="2334"/>
                  </a:cubicBezTo>
                  <a:cubicBezTo>
                    <a:pt x="6705" y="2346"/>
                    <a:pt x="5094" y="3282"/>
                    <a:pt x="3614" y="3282"/>
                  </a:cubicBezTo>
                  <a:cubicBezTo>
                    <a:pt x="3146" y="3282"/>
                    <a:pt x="2690" y="3188"/>
                    <a:pt x="2303" y="2942"/>
                  </a:cubicBezTo>
                  <a:cubicBezTo>
                    <a:pt x="681" y="1906"/>
                    <a:pt x="220" y="98"/>
                    <a:pt x="220" y="81"/>
                  </a:cubicBezTo>
                  <a:cubicBezTo>
                    <a:pt x="206" y="35"/>
                    <a:pt x="165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322152" y="2738847"/>
            <a:ext cx="1315503" cy="1991723"/>
            <a:chOff x="191900" y="2943925"/>
            <a:chExt cx="1080850" cy="1636450"/>
          </a:xfrm>
        </p:grpSpPr>
        <p:sp>
          <p:nvSpPr>
            <p:cNvPr id="111" name="Google Shape;111;p2"/>
            <p:cNvSpPr/>
            <p:nvPr/>
          </p:nvSpPr>
          <p:spPr>
            <a:xfrm>
              <a:off x="469350" y="2943925"/>
              <a:ext cx="742700" cy="528675"/>
            </a:xfrm>
            <a:custGeom>
              <a:avLst/>
              <a:gdLst/>
              <a:ahLst/>
              <a:cxnLst/>
              <a:rect l="l" t="t" r="r" b="b"/>
              <a:pathLst>
                <a:path w="29708" h="21147" extrusionOk="0">
                  <a:moveTo>
                    <a:pt x="14607" y="1"/>
                  </a:moveTo>
                  <a:cubicBezTo>
                    <a:pt x="12241" y="1"/>
                    <a:pt x="11302" y="2619"/>
                    <a:pt x="11302" y="2619"/>
                  </a:cubicBezTo>
                  <a:cubicBezTo>
                    <a:pt x="11302" y="2619"/>
                    <a:pt x="10319" y="1212"/>
                    <a:pt x="8250" y="1212"/>
                  </a:cubicBezTo>
                  <a:cubicBezTo>
                    <a:pt x="7604" y="1212"/>
                    <a:pt x="6853" y="1349"/>
                    <a:pt x="5992" y="1709"/>
                  </a:cubicBezTo>
                  <a:cubicBezTo>
                    <a:pt x="2375" y="3222"/>
                    <a:pt x="4315" y="7535"/>
                    <a:pt x="4315" y="7535"/>
                  </a:cubicBezTo>
                  <a:cubicBezTo>
                    <a:pt x="4315" y="7535"/>
                    <a:pt x="911" y="8374"/>
                    <a:pt x="1328" y="11322"/>
                  </a:cubicBezTo>
                  <a:cubicBezTo>
                    <a:pt x="1629" y="13444"/>
                    <a:pt x="3564" y="13975"/>
                    <a:pt x="3564" y="13975"/>
                  </a:cubicBezTo>
                  <a:cubicBezTo>
                    <a:pt x="3564" y="13975"/>
                    <a:pt x="0" y="16031"/>
                    <a:pt x="3493" y="19128"/>
                  </a:cubicBezTo>
                  <a:cubicBezTo>
                    <a:pt x="4664" y="20167"/>
                    <a:pt x="6435" y="20255"/>
                    <a:pt x="6998" y="20255"/>
                  </a:cubicBezTo>
                  <a:cubicBezTo>
                    <a:pt x="7112" y="20255"/>
                    <a:pt x="7176" y="20251"/>
                    <a:pt x="7176" y="20251"/>
                  </a:cubicBezTo>
                  <a:lnTo>
                    <a:pt x="23520" y="21144"/>
                  </a:lnTo>
                  <a:cubicBezTo>
                    <a:pt x="23520" y="21144"/>
                    <a:pt x="23557" y="21146"/>
                    <a:pt x="23625" y="21146"/>
                  </a:cubicBezTo>
                  <a:cubicBezTo>
                    <a:pt x="24149" y="21146"/>
                    <a:pt x="26512" y="21017"/>
                    <a:pt x="27696" y="18761"/>
                  </a:cubicBezTo>
                  <a:cubicBezTo>
                    <a:pt x="29033" y="16217"/>
                    <a:pt x="27181" y="14605"/>
                    <a:pt x="27181" y="14605"/>
                  </a:cubicBezTo>
                  <a:cubicBezTo>
                    <a:pt x="27181" y="14605"/>
                    <a:pt x="29708" y="13795"/>
                    <a:pt x="29351" y="10566"/>
                  </a:cubicBezTo>
                  <a:cubicBezTo>
                    <a:pt x="29095" y="8244"/>
                    <a:pt x="27399" y="7918"/>
                    <a:pt x="26466" y="7918"/>
                  </a:cubicBezTo>
                  <a:cubicBezTo>
                    <a:pt x="26102" y="7918"/>
                    <a:pt x="25855" y="7968"/>
                    <a:pt x="25855" y="7968"/>
                  </a:cubicBezTo>
                  <a:cubicBezTo>
                    <a:pt x="25855" y="7968"/>
                    <a:pt x="27208" y="4433"/>
                    <a:pt x="23657" y="2114"/>
                  </a:cubicBezTo>
                  <a:cubicBezTo>
                    <a:pt x="23194" y="1813"/>
                    <a:pt x="22748" y="1696"/>
                    <a:pt x="22335" y="1696"/>
                  </a:cubicBezTo>
                  <a:cubicBezTo>
                    <a:pt x="20890" y="1696"/>
                    <a:pt x="19837" y="3123"/>
                    <a:pt x="19837" y="3123"/>
                  </a:cubicBezTo>
                  <a:cubicBezTo>
                    <a:pt x="19837" y="3123"/>
                    <a:pt x="19096" y="1309"/>
                    <a:pt x="15825" y="214"/>
                  </a:cubicBezTo>
                  <a:cubicBezTo>
                    <a:pt x="15382" y="65"/>
                    <a:pt x="14977" y="1"/>
                    <a:pt x="14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36925" y="4108275"/>
              <a:ext cx="340800" cy="465100"/>
            </a:xfrm>
            <a:custGeom>
              <a:avLst/>
              <a:gdLst/>
              <a:ahLst/>
              <a:cxnLst/>
              <a:rect l="l" t="t" r="r" b="b"/>
              <a:pathLst>
                <a:path w="13632" h="18604" extrusionOk="0">
                  <a:moveTo>
                    <a:pt x="965" y="1"/>
                  </a:moveTo>
                  <a:lnTo>
                    <a:pt x="1" y="6529"/>
                  </a:lnTo>
                  <a:cubicBezTo>
                    <a:pt x="3431" y="8184"/>
                    <a:pt x="9735" y="18603"/>
                    <a:pt x="9735" y="18603"/>
                  </a:cubicBezTo>
                  <a:cubicBezTo>
                    <a:pt x="9735" y="18603"/>
                    <a:pt x="12859" y="17288"/>
                    <a:pt x="13510" y="16828"/>
                  </a:cubicBezTo>
                  <a:cubicBezTo>
                    <a:pt x="13632" y="16741"/>
                    <a:pt x="13621" y="16706"/>
                    <a:pt x="13523" y="16706"/>
                  </a:cubicBezTo>
                  <a:cubicBezTo>
                    <a:pt x="13100" y="16706"/>
                    <a:pt x="11061" y="17359"/>
                    <a:pt x="11061" y="17359"/>
                  </a:cubicBezTo>
                  <a:cubicBezTo>
                    <a:pt x="11061" y="17359"/>
                    <a:pt x="10623" y="10557"/>
                    <a:pt x="7701" y="6173"/>
                  </a:cubicBezTo>
                  <a:cubicBezTo>
                    <a:pt x="4780" y="1789"/>
                    <a:pt x="965" y="1"/>
                    <a:pt x="965" y="1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43950" y="4498275"/>
              <a:ext cx="149500" cy="82100"/>
            </a:xfrm>
            <a:custGeom>
              <a:avLst/>
              <a:gdLst/>
              <a:ahLst/>
              <a:cxnLst/>
              <a:rect l="l" t="t" r="r" b="b"/>
              <a:pathLst>
                <a:path w="5980" h="3284" extrusionOk="0">
                  <a:moveTo>
                    <a:pt x="2835" y="0"/>
                  </a:moveTo>
                  <a:lnTo>
                    <a:pt x="0" y="1129"/>
                  </a:lnTo>
                  <a:lnTo>
                    <a:pt x="1004" y="3283"/>
                  </a:lnTo>
                  <a:lnTo>
                    <a:pt x="5980" y="1124"/>
                  </a:lnTo>
                  <a:cubicBezTo>
                    <a:pt x="5619" y="641"/>
                    <a:pt x="4790" y="531"/>
                    <a:pt x="4109" y="531"/>
                  </a:cubicBezTo>
                  <a:cubicBezTo>
                    <a:pt x="3538" y="531"/>
                    <a:pt x="3070" y="608"/>
                    <a:pt x="3070" y="608"/>
                  </a:cubicBezTo>
                  <a:lnTo>
                    <a:pt x="2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99575" y="4501400"/>
              <a:ext cx="22100" cy="22500"/>
            </a:xfrm>
            <a:custGeom>
              <a:avLst/>
              <a:gdLst/>
              <a:ahLst/>
              <a:cxnLst/>
              <a:rect l="l" t="t" r="r" b="b"/>
              <a:pathLst>
                <a:path w="884" h="900" extrusionOk="0">
                  <a:moveTo>
                    <a:pt x="766" y="0"/>
                  </a:moveTo>
                  <a:cubicBezTo>
                    <a:pt x="739" y="0"/>
                    <a:pt x="711" y="11"/>
                    <a:pt x="691" y="34"/>
                  </a:cubicBezTo>
                  <a:lnTo>
                    <a:pt x="39" y="718"/>
                  </a:lnTo>
                  <a:cubicBezTo>
                    <a:pt x="1" y="763"/>
                    <a:pt x="1" y="829"/>
                    <a:pt x="44" y="867"/>
                  </a:cubicBezTo>
                  <a:cubicBezTo>
                    <a:pt x="67" y="889"/>
                    <a:pt x="94" y="900"/>
                    <a:pt x="117" y="900"/>
                  </a:cubicBezTo>
                  <a:cubicBezTo>
                    <a:pt x="143" y="900"/>
                    <a:pt x="176" y="889"/>
                    <a:pt x="193" y="867"/>
                  </a:cubicBezTo>
                  <a:lnTo>
                    <a:pt x="845" y="176"/>
                  </a:lnTo>
                  <a:cubicBezTo>
                    <a:pt x="883" y="138"/>
                    <a:pt x="883" y="67"/>
                    <a:pt x="840" y="28"/>
                  </a:cubicBezTo>
                  <a:cubicBezTo>
                    <a:pt x="819" y="10"/>
                    <a:pt x="792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11350" y="4506700"/>
              <a:ext cx="18675" cy="27775"/>
            </a:xfrm>
            <a:custGeom>
              <a:avLst/>
              <a:gdLst/>
              <a:ahLst/>
              <a:cxnLst/>
              <a:rect l="l" t="t" r="r" b="b"/>
              <a:pathLst>
                <a:path w="747" h="1111" extrusionOk="0">
                  <a:moveTo>
                    <a:pt x="624" y="1"/>
                  </a:moveTo>
                  <a:cubicBezTo>
                    <a:pt x="587" y="1"/>
                    <a:pt x="551" y="19"/>
                    <a:pt x="533" y="53"/>
                  </a:cubicBezTo>
                  <a:lnTo>
                    <a:pt x="28" y="951"/>
                  </a:lnTo>
                  <a:cubicBezTo>
                    <a:pt x="1" y="1000"/>
                    <a:pt x="18" y="1065"/>
                    <a:pt x="73" y="1093"/>
                  </a:cubicBezTo>
                  <a:cubicBezTo>
                    <a:pt x="89" y="1105"/>
                    <a:pt x="106" y="1110"/>
                    <a:pt x="122" y="1110"/>
                  </a:cubicBezTo>
                  <a:cubicBezTo>
                    <a:pt x="160" y="1110"/>
                    <a:pt x="193" y="1088"/>
                    <a:pt x="215" y="1055"/>
                  </a:cubicBezTo>
                  <a:lnTo>
                    <a:pt x="719" y="157"/>
                  </a:lnTo>
                  <a:cubicBezTo>
                    <a:pt x="747" y="107"/>
                    <a:pt x="724" y="41"/>
                    <a:pt x="676" y="13"/>
                  </a:cubicBezTo>
                  <a:cubicBezTo>
                    <a:pt x="659" y="5"/>
                    <a:pt x="642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31900" y="4509050"/>
              <a:ext cx="10600" cy="25425"/>
            </a:xfrm>
            <a:custGeom>
              <a:avLst/>
              <a:gdLst/>
              <a:ahLst/>
              <a:cxnLst/>
              <a:rect l="l" t="t" r="r" b="b"/>
              <a:pathLst>
                <a:path w="424" h="1017" extrusionOk="0">
                  <a:moveTo>
                    <a:pt x="309" y="0"/>
                  </a:moveTo>
                  <a:cubicBezTo>
                    <a:pt x="262" y="0"/>
                    <a:pt x="214" y="32"/>
                    <a:pt x="205" y="84"/>
                  </a:cubicBezTo>
                  <a:lnTo>
                    <a:pt x="18" y="885"/>
                  </a:lnTo>
                  <a:cubicBezTo>
                    <a:pt x="1" y="939"/>
                    <a:pt x="40" y="999"/>
                    <a:pt x="94" y="1011"/>
                  </a:cubicBezTo>
                  <a:cubicBezTo>
                    <a:pt x="106" y="1016"/>
                    <a:pt x="111" y="1016"/>
                    <a:pt x="122" y="1016"/>
                  </a:cubicBezTo>
                  <a:cubicBezTo>
                    <a:pt x="165" y="1016"/>
                    <a:pt x="210" y="983"/>
                    <a:pt x="221" y="933"/>
                  </a:cubicBezTo>
                  <a:lnTo>
                    <a:pt x="407" y="128"/>
                  </a:lnTo>
                  <a:cubicBezTo>
                    <a:pt x="423" y="73"/>
                    <a:pt x="385" y="18"/>
                    <a:pt x="330" y="2"/>
                  </a:cubicBezTo>
                  <a:cubicBezTo>
                    <a:pt x="323" y="1"/>
                    <a:pt x="31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31350" y="4042250"/>
              <a:ext cx="404650" cy="401650"/>
            </a:xfrm>
            <a:custGeom>
              <a:avLst/>
              <a:gdLst/>
              <a:ahLst/>
              <a:cxnLst/>
              <a:rect l="l" t="t" r="r" b="b"/>
              <a:pathLst>
                <a:path w="16186" h="16066" extrusionOk="0">
                  <a:moveTo>
                    <a:pt x="0" y="1"/>
                  </a:moveTo>
                  <a:lnTo>
                    <a:pt x="577" y="6572"/>
                  </a:lnTo>
                  <a:cubicBezTo>
                    <a:pt x="4293" y="7389"/>
                    <a:pt x="12843" y="16066"/>
                    <a:pt x="12843" y="16066"/>
                  </a:cubicBezTo>
                  <a:cubicBezTo>
                    <a:pt x="12843" y="16066"/>
                    <a:pt x="15577" y="14060"/>
                    <a:pt x="16104" y="13456"/>
                  </a:cubicBezTo>
                  <a:cubicBezTo>
                    <a:pt x="16182" y="13366"/>
                    <a:pt x="16186" y="13328"/>
                    <a:pt x="16135" y="13328"/>
                  </a:cubicBezTo>
                  <a:cubicBezTo>
                    <a:pt x="15850" y="13328"/>
                    <a:pt x="13845" y="14541"/>
                    <a:pt x="13845" y="14541"/>
                  </a:cubicBezTo>
                  <a:cubicBezTo>
                    <a:pt x="13845" y="14541"/>
                    <a:pt x="11839" y="8030"/>
                    <a:pt x="7981" y="4440"/>
                  </a:cubicBezTo>
                  <a:cubicBezTo>
                    <a:pt x="4122" y="85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06200" y="4362625"/>
              <a:ext cx="145400" cy="90575"/>
            </a:xfrm>
            <a:custGeom>
              <a:avLst/>
              <a:gdLst/>
              <a:ahLst/>
              <a:cxnLst/>
              <a:rect l="l" t="t" r="r" b="b"/>
              <a:pathLst>
                <a:path w="5816" h="3623" extrusionOk="0">
                  <a:moveTo>
                    <a:pt x="2495" y="0"/>
                  </a:moveTo>
                  <a:lnTo>
                    <a:pt x="1" y="1764"/>
                  </a:lnTo>
                  <a:lnTo>
                    <a:pt x="1475" y="3623"/>
                  </a:lnTo>
                  <a:lnTo>
                    <a:pt x="5816" y="367"/>
                  </a:lnTo>
                  <a:cubicBezTo>
                    <a:pt x="5573" y="163"/>
                    <a:pt x="5227" y="90"/>
                    <a:pt x="4857" y="90"/>
                  </a:cubicBezTo>
                  <a:cubicBezTo>
                    <a:pt x="3936" y="90"/>
                    <a:pt x="2868" y="542"/>
                    <a:pt x="2868" y="542"/>
                  </a:cubicBezTo>
                  <a:lnTo>
                    <a:pt x="2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58825" y="4364750"/>
              <a:ext cx="17975" cy="25850"/>
            </a:xfrm>
            <a:custGeom>
              <a:avLst/>
              <a:gdLst/>
              <a:ahLst/>
              <a:cxnLst/>
              <a:rect l="l" t="t" r="r" b="b"/>
              <a:pathLst>
                <a:path w="719" h="1034" extrusionOk="0">
                  <a:moveTo>
                    <a:pt x="596" y="0"/>
                  </a:moveTo>
                  <a:cubicBezTo>
                    <a:pt x="559" y="0"/>
                    <a:pt x="524" y="19"/>
                    <a:pt x="505" y="52"/>
                  </a:cubicBezTo>
                  <a:lnTo>
                    <a:pt x="33" y="874"/>
                  </a:lnTo>
                  <a:cubicBezTo>
                    <a:pt x="0" y="923"/>
                    <a:pt x="23" y="989"/>
                    <a:pt x="73" y="1016"/>
                  </a:cubicBezTo>
                  <a:cubicBezTo>
                    <a:pt x="88" y="1028"/>
                    <a:pt x="105" y="1033"/>
                    <a:pt x="121" y="1033"/>
                  </a:cubicBezTo>
                  <a:cubicBezTo>
                    <a:pt x="159" y="1033"/>
                    <a:pt x="197" y="1011"/>
                    <a:pt x="215" y="978"/>
                  </a:cubicBezTo>
                  <a:lnTo>
                    <a:pt x="686" y="161"/>
                  </a:lnTo>
                  <a:cubicBezTo>
                    <a:pt x="718" y="107"/>
                    <a:pt x="703" y="47"/>
                    <a:pt x="647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83975" y="3532400"/>
              <a:ext cx="545800" cy="575900"/>
            </a:xfrm>
            <a:custGeom>
              <a:avLst/>
              <a:gdLst/>
              <a:ahLst/>
              <a:cxnLst/>
              <a:rect l="l" t="t" r="r" b="b"/>
              <a:pathLst>
                <a:path w="21832" h="23036" extrusionOk="0">
                  <a:moveTo>
                    <a:pt x="10699" y="1"/>
                  </a:moveTo>
                  <a:cubicBezTo>
                    <a:pt x="10699" y="1"/>
                    <a:pt x="1" y="5712"/>
                    <a:pt x="4511" y="23036"/>
                  </a:cubicBezTo>
                  <a:cubicBezTo>
                    <a:pt x="4511" y="23036"/>
                    <a:pt x="14645" y="23036"/>
                    <a:pt x="21069" y="21123"/>
                  </a:cubicBezTo>
                  <a:cubicBezTo>
                    <a:pt x="21069" y="21123"/>
                    <a:pt x="21831" y="10342"/>
                    <a:pt x="21831" y="6681"/>
                  </a:cubicBezTo>
                  <a:cubicBezTo>
                    <a:pt x="21831" y="6681"/>
                    <a:pt x="12815" y="1491"/>
                    <a:pt x="10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7825" y="3490950"/>
              <a:ext cx="414925" cy="327950"/>
            </a:xfrm>
            <a:custGeom>
              <a:avLst/>
              <a:gdLst/>
              <a:ahLst/>
              <a:cxnLst/>
              <a:rect l="l" t="t" r="r" b="b"/>
              <a:pathLst>
                <a:path w="16597" h="13118" extrusionOk="0">
                  <a:moveTo>
                    <a:pt x="15013" y="0"/>
                  </a:moveTo>
                  <a:cubicBezTo>
                    <a:pt x="14706" y="0"/>
                    <a:pt x="13691" y="2306"/>
                    <a:pt x="13691" y="2306"/>
                  </a:cubicBezTo>
                  <a:cubicBezTo>
                    <a:pt x="13691" y="2306"/>
                    <a:pt x="13828" y="179"/>
                    <a:pt x="13407" y="70"/>
                  </a:cubicBezTo>
                  <a:cubicBezTo>
                    <a:pt x="13399" y="67"/>
                    <a:pt x="13391" y="66"/>
                    <a:pt x="13384" y="66"/>
                  </a:cubicBezTo>
                  <a:cubicBezTo>
                    <a:pt x="12970" y="66"/>
                    <a:pt x="12585" y="2886"/>
                    <a:pt x="12585" y="2886"/>
                  </a:cubicBezTo>
                  <a:cubicBezTo>
                    <a:pt x="12585" y="2886"/>
                    <a:pt x="12034" y="1297"/>
                    <a:pt x="11761" y="1297"/>
                  </a:cubicBezTo>
                  <a:cubicBezTo>
                    <a:pt x="11752" y="1297"/>
                    <a:pt x="11743" y="1299"/>
                    <a:pt x="11735" y="1302"/>
                  </a:cubicBezTo>
                  <a:cubicBezTo>
                    <a:pt x="11472" y="1406"/>
                    <a:pt x="11861" y="3538"/>
                    <a:pt x="11861" y="3538"/>
                  </a:cubicBezTo>
                  <a:cubicBezTo>
                    <a:pt x="10374" y="6907"/>
                    <a:pt x="4301" y="7312"/>
                    <a:pt x="1468" y="7312"/>
                  </a:cubicBezTo>
                  <a:cubicBezTo>
                    <a:pt x="572" y="7312"/>
                    <a:pt x="0" y="7271"/>
                    <a:pt x="0" y="7271"/>
                  </a:cubicBezTo>
                  <a:lnTo>
                    <a:pt x="0" y="7271"/>
                  </a:lnTo>
                  <a:lnTo>
                    <a:pt x="488" y="13085"/>
                  </a:lnTo>
                  <a:cubicBezTo>
                    <a:pt x="900" y="13107"/>
                    <a:pt x="1300" y="13117"/>
                    <a:pt x="1688" y="13117"/>
                  </a:cubicBezTo>
                  <a:cubicBezTo>
                    <a:pt x="12777" y="13117"/>
                    <a:pt x="14010" y="4684"/>
                    <a:pt x="14010" y="4684"/>
                  </a:cubicBezTo>
                  <a:cubicBezTo>
                    <a:pt x="14010" y="4684"/>
                    <a:pt x="16322" y="3642"/>
                    <a:pt x="16059" y="3166"/>
                  </a:cubicBezTo>
                  <a:cubicBezTo>
                    <a:pt x="16000" y="3060"/>
                    <a:pt x="15898" y="3018"/>
                    <a:pt x="15774" y="3018"/>
                  </a:cubicBezTo>
                  <a:cubicBezTo>
                    <a:pt x="15341" y="3018"/>
                    <a:pt x="14645" y="3522"/>
                    <a:pt x="14645" y="3522"/>
                  </a:cubicBezTo>
                  <a:cubicBezTo>
                    <a:pt x="14645" y="3522"/>
                    <a:pt x="16597" y="1785"/>
                    <a:pt x="16175" y="1302"/>
                  </a:cubicBezTo>
                  <a:cubicBezTo>
                    <a:pt x="16125" y="1246"/>
                    <a:pt x="16066" y="1221"/>
                    <a:pt x="16000" y="1221"/>
                  </a:cubicBezTo>
                  <a:cubicBezTo>
                    <a:pt x="15495" y="1221"/>
                    <a:pt x="14579" y="2650"/>
                    <a:pt x="14579" y="2650"/>
                  </a:cubicBezTo>
                  <a:cubicBezTo>
                    <a:pt x="14579" y="2650"/>
                    <a:pt x="15275" y="404"/>
                    <a:pt x="15067" y="37"/>
                  </a:cubicBezTo>
                  <a:cubicBezTo>
                    <a:pt x="15053" y="12"/>
                    <a:pt x="15035" y="0"/>
                    <a:pt x="15013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169400" y="3560525"/>
              <a:ext cx="21975" cy="29175"/>
            </a:xfrm>
            <a:custGeom>
              <a:avLst/>
              <a:gdLst/>
              <a:ahLst/>
              <a:cxnLst/>
              <a:rect l="l" t="t" r="r" b="b"/>
              <a:pathLst>
                <a:path w="879" h="1167" extrusionOk="0">
                  <a:moveTo>
                    <a:pt x="118" y="0"/>
                  </a:moveTo>
                  <a:cubicBezTo>
                    <a:pt x="87" y="0"/>
                    <a:pt x="56" y="14"/>
                    <a:pt x="34" y="42"/>
                  </a:cubicBezTo>
                  <a:cubicBezTo>
                    <a:pt x="1" y="87"/>
                    <a:pt x="11" y="153"/>
                    <a:pt x="56" y="191"/>
                  </a:cubicBezTo>
                  <a:cubicBezTo>
                    <a:pt x="615" y="608"/>
                    <a:pt x="484" y="1008"/>
                    <a:pt x="477" y="1024"/>
                  </a:cubicBezTo>
                  <a:cubicBezTo>
                    <a:pt x="456" y="1079"/>
                    <a:pt x="484" y="1139"/>
                    <a:pt x="538" y="1160"/>
                  </a:cubicBezTo>
                  <a:cubicBezTo>
                    <a:pt x="549" y="1167"/>
                    <a:pt x="560" y="1167"/>
                    <a:pt x="576" y="1167"/>
                  </a:cubicBezTo>
                  <a:cubicBezTo>
                    <a:pt x="615" y="1167"/>
                    <a:pt x="659" y="1145"/>
                    <a:pt x="674" y="1101"/>
                  </a:cubicBezTo>
                  <a:cubicBezTo>
                    <a:pt x="681" y="1079"/>
                    <a:pt x="878" y="536"/>
                    <a:pt x="181" y="21"/>
                  </a:cubicBezTo>
                  <a:cubicBezTo>
                    <a:pt x="163" y="7"/>
                    <a:pt x="141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91900" y="3129525"/>
              <a:ext cx="311600" cy="490050"/>
            </a:xfrm>
            <a:custGeom>
              <a:avLst/>
              <a:gdLst/>
              <a:ahLst/>
              <a:cxnLst/>
              <a:rect l="l" t="t" r="r" b="b"/>
              <a:pathLst>
                <a:path w="12464" h="19602" extrusionOk="0">
                  <a:moveTo>
                    <a:pt x="8282" y="0"/>
                  </a:moveTo>
                  <a:cubicBezTo>
                    <a:pt x="7663" y="0"/>
                    <a:pt x="7334" y="2517"/>
                    <a:pt x="7334" y="2517"/>
                  </a:cubicBezTo>
                  <a:cubicBezTo>
                    <a:pt x="7334" y="2517"/>
                    <a:pt x="7376" y="1146"/>
                    <a:pt x="6863" y="1146"/>
                  </a:cubicBezTo>
                  <a:cubicBezTo>
                    <a:pt x="6854" y="1146"/>
                    <a:pt x="6845" y="1147"/>
                    <a:pt x="6835" y="1148"/>
                  </a:cubicBezTo>
                  <a:cubicBezTo>
                    <a:pt x="6292" y="1196"/>
                    <a:pt x="6731" y="3696"/>
                    <a:pt x="6731" y="3696"/>
                  </a:cubicBezTo>
                  <a:cubicBezTo>
                    <a:pt x="6731" y="3696"/>
                    <a:pt x="0" y="9862"/>
                    <a:pt x="7382" y="19601"/>
                  </a:cubicBezTo>
                  <a:lnTo>
                    <a:pt x="12464" y="16740"/>
                  </a:lnTo>
                  <a:cubicBezTo>
                    <a:pt x="12464" y="16740"/>
                    <a:pt x="6314" y="8941"/>
                    <a:pt x="8890" y="4831"/>
                  </a:cubicBezTo>
                  <a:cubicBezTo>
                    <a:pt x="8890" y="4831"/>
                    <a:pt x="10868" y="3953"/>
                    <a:pt x="10809" y="3674"/>
                  </a:cubicBezTo>
                  <a:cubicBezTo>
                    <a:pt x="10795" y="3612"/>
                    <a:pt x="10695" y="3588"/>
                    <a:pt x="10547" y="3588"/>
                  </a:cubicBezTo>
                  <a:cubicBezTo>
                    <a:pt x="10049" y="3588"/>
                    <a:pt x="9016" y="3865"/>
                    <a:pt x="9016" y="3865"/>
                  </a:cubicBezTo>
                  <a:cubicBezTo>
                    <a:pt x="9016" y="3865"/>
                    <a:pt x="11214" y="1887"/>
                    <a:pt x="10885" y="1603"/>
                  </a:cubicBezTo>
                  <a:cubicBezTo>
                    <a:pt x="10853" y="1574"/>
                    <a:pt x="10807" y="1561"/>
                    <a:pt x="10751" y="1561"/>
                  </a:cubicBezTo>
                  <a:cubicBezTo>
                    <a:pt x="10242" y="1561"/>
                    <a:pt x="8874" y="2622"/>
                    <a:pt x="8874" y="2622"/>
                  </a:cubicBezTo>
                  <a:cubicBezTo>
                    <a:pt x="8874" y="2622"/>
                    <a:pt x="10387" y="209"/>
                    <a:pt x="9989" y="209"/>
                  </a:cubicBezTo>
                  <a:cubicBezTo>
                    <a:pt x="9986" y="209"/>
                    <a:pt x="9983" y="209"/>
                    <a:pt x="9980" y="210"/>
                  </a:cubicBezTo>
                  <a:cubicBezTo>
                    <a:pt x="9559" y="243"/>
                    <a:pt x="8090" y="2079"/>
                    <a:pt x="8090" y="2079"/>
                  </a:cubicBezTo>
                  <a:cubicBezTo>
                    <a:pt x="8090" y="2079"/>
                    <a:pt x="8945" y="78"/>
                    <a:pt x="8310" y="2"/>
                  </a:cubicBezTo>
                  <a:cubicBezTo>
                    <a:pt x="8301" y="1"/>
                    <a:pt x="8291" y="0"/>
                    <a:pt x="8282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88125" y="3221375"/>
              <a:ext cx="32225" cy="11525"/>
            </a:xfrm>
            <a:custGeom>
              <a:avLst/>
              <a:gdLst/>
              <a:ahLst/>
              <a:cxnLst/>
              <a:rect l="l" t="t" r="r" b="b"/>
              <a:pathLst>
                <a:path w="1289" h="461" extrusionOk="0">
                  <a:moveTo>
                    <a:pt x="707" y="1"/>
                  </a:moveTo>
                  <a:cubicBezTo>
                    <a:pt x="245" y="1"/>
                    <a:pt x="45" y="279"/>
                    <a:pt x="33" y="296"/>
                  </a:cubicBezTo>
                  <a:cubicBezTo>
                    <a:pt x="0" y="340"/>
                    <a:pt x="11" y="406"/>
                    <a:pt x="60" y="438"/>
                  </a:cubicBezTo>
                  <a:cubicBezTo>
                    <a:pt x="77" y="454"/>
                    <a:pt x="99" y="461"/>
                    <a:pt x="120" y="461"/>
                  </a:cubicBezTo>
                  <a:cubicBezTo>
                    <a:pt x="153" y="461"/>
                    <a:pt x="186" y="444"/>
                    <a:pt x="208" y="416"/>
                  </a:cubicBezTo>
                  <a:cubicBezTo>
                    <a:pt x="216" y="404"/>
                    <a:pt x="360" y="210"/>
                    <a:pt x="710" y="210"/>
                  </a:cubicBezTo>
                  <a:cubicBezTo>
                    <a:pt x="827" y="210"/>
                    <a:pt x="968" y="232"/>
                    <a:pt x="1134" y="290"/>
                  </a:cubicBezTo>
                  <a:cubicBezTo>
                    <a:pt x="1146" y="295"/>
                    <a:pt x="1158" y="297"/>
                    <a:pt x="1170" y="297"/>
                  </a:cubicBezTo>
                  <a:cubicBezTo>
                    <a:pt x="1214" y="297"/>
                    <a:pt x="1253" y="267"/>
                    <a:pt x="1266" y="224"/>
                  </a:cubicBezTo>
                  <a:cubicBezTo>
                    <a:pt x="1288" y="170"/>
                    <a:pt x="1261" y="110"/>
                    <a:pt x="1200" y="93"/>
                  </a:cubicBezTo>
                  <a:cubicBezTo>
                    <a:pt x="1010" y="26"/>
                    <a:pt x="846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96750" y="4060475"/>
              <a:ext cx="522200" cy="280375"/>
            </a:xfrm>
            <a:custGeom>
              <a:avLst/>
              <a:gdLst/>
              <a:ahLst/>
              <a:cxnLst/>
              <a:rect l="l" t="t" r="r" b="b"/>
              <a:pathLst>
                <a:path w="20888" h="11215" extrusionOk="0">
                  <a:moveTo>
                    <a:pt x="16230" y="0"/>
                  </a:moveTo>
                  <a:cubicBezTo>
                    <a:pt x="12408" y="1338"/>
                    <a:pt x="0" y="1913"/>
                    <a:pt x="0" y="1913"/>
                  </a:cubicBezTo>
                  <a:cubicBezTo>
                    <a:pt x="2532" y="5158"/>
                    <a:pt x="7668" y="11214"/>
                    <a:pt x="7668" y="11214"/>
                  </a:cubicBezTo>
                  <a:cubicBezTo>
                    <a:pt x="9147" y="10387"/>
                    <a:pt x="14497" y="7816"/>
                    <a:pt x="14497" y="7816"/>
                  </a:cubicBezTo>
                  <a:cubicBezTo>
                    <a:pt x="13938" y="6200"/>
                    <a:pt x="11581" y="3908"/>
                    <a:pt x="11581" y="3908"/>
                  </a:cubicBezTo>
                  <a:lnTo>
                    <a:pt x="11581" y="3908"/>
                  </a:lnTo>
                  <a:cubicBezTo>
                    <a:pt x="13242" y="4999"/>
                    <a:pt x="15236" y="7301"/>
                    <a:pt x="15236" y="7301"/>
                  </a:cubicBezTo>
                  <a:lnTo>
                    <a:pt x="20887" y="3284"/>
                  </a:lnTo>
                  <a:cubicBezTo>
                    <a:pt x="18920" y="1222"/>
                    <a:pt x="16230" y="0"/>
                    <a:pt x="16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0450" y="4119425"/>
              <a:ext cx="180325" cy="197300"/>
            </a:xfrm>
            <a:custGeom>
              <a:avLst/>
              <a:gdLst/>
              <a:ahLst/>
              <a:cxnLst/>
              <a:rect l="l" t="t" r="r" b="b"/>
              <a:pathLst>
                <a:path w="7213" h="7892" extrusionOk="0">
                  <a:moveTo>
                    <a:pt x="121" y="1"/>
                  </a:moveTo>
                  <a:cubicBezTo>
                    <a:pt x="91" y="1"/>
                    <a:pt x="60" y="13"/>
                    <a:pt x="39" y="38"/>
                  </a:cubicBezTo>
                  <a:cubicBezTo>
                    <a:pt x="0" y="88"/>
                    <a:pt x="11" y="153"/>
                    <a:pt x="56" y="192"/>
                  </a:cubicBezTo>
                  <a:cubicBezTo>
                    <a:pt x="110" y="235"/>
                    <a:pt x="5821" y="4856"/>
                    <a:pt x="6994" y="7821"/>
                  </a:cubicBezTo>
                  <a:cubicBezTo>
                    <a:pt x="7010" y="7864"/>
                    <a:pt x="7055" y="7892"/>
                    <a:pt x="7093" y="7892"/>
                  </a:cubicBezTo>
                  <a:cubicBezTo>
                    <a:pt x="7109" y="7892"/>
                    <a:pt x="7121" y="7887"/>
                    <a:pt x="7131" y="7881"/>
                  </a:cubicBezTo>
                  <a:cubicBezTo>
                    <a:pt x="7186" y="7859"/>
                    <a:pt x="7213" y="7799"/>
                    <a:pt x="7192" y="7743"/>
                  </a:cubicBezTo>
                  <a:cubicBezTo>
                    <a:pt x="5996" y="4724"/>
                    <a:pt x="423" y="213"/>
                    <a:pt x="187" y="22"/>
                  </a:cubicBezTo>
                  <a:cubicBezTo>
                    <a:pt x="168" y="8"/>
                    <a:pt x="145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27750" y="4085950"/>
              <a:ext cx="61300" cy="59925"/>
            </a:xfrm>
            <a:custGeom>
              <a:avLst/>
              <a:gdLst/>
              <a:ahLst/>
              <a:cxnLst/>
              <a:rect l="l" t="t" r="r" b="b"/>
              <a:pathLst>
                <a:path w="2452" h="2397" extrusionOk="0">
                  <a:moveTo>
                    <a:pt x="1597" y="1"/>
                  </a:moveTo>
                  <a:cubicBezTo>
                    <a:pt x="1578" y="1"/>
                    <a:pt x="1559" y="6"/>
                    <a:pt x="1541" y="18"/>
                  </a:cubicBezTo>
                  <a:cubicBezTo>
                    <a:pt x="1491" y="51"/>
                    <a:pt x="1475" y="116"/>
                    <a:pt x="1508" y="165"/>
                  </a:cubicBezTo>
                  <a:cubicBezTo>
                    <a:pt x="1936" y="835"/>
                    <a:pt x="2123" y="1612"/>
                    <a:pt x="2194" y="2019"/>
                  </a:cubicBezTo>
                  <a:lnTo>
                    <a:pt x="188" y="236"/>
                  </a:lnTo>
                  <a:cubicBezTo>
                    <a:pt x="168" y="219"/>
                    <a:pt x="143" y="211"/>
                    <a:pt x="119" y="211"/>
                  </a:cubicBezTo>
                  <a:cubicBezTo>
                    <a:pt x="89" y="211"/>
                    <a:pt x="60" y="223"/>
                    <a:pt x="39" y="248"/>
                  </a:cubicBezTo>
                  <a:cubicBezTo>
                    <a:pt x="1" y="291"/>
                    <a:pt x="6" y="357"/>
                    <a:pt x="44" y="395"/>
                  </a:cubicBezTo>
                  <a:lnTo>
                    <a:pt x="2270" y="2368"/>
                  </a:lnTo>
                  <a:cubicBezTo>
                    <a:pt x="2292" y="2386"/>
                    <a:pt x="2320" y="2396"/>
                    <a:pt x="2341" y="2396"/>
                  </a:cubicBezTo>
                  <a:cubicBezTo>
                    <a:pt x="2358" y="2396"/>
                    <a:pt x="2374" y="2391"/>
                    <a:pt x="2391" y="2386"/>
                  </a:cubicBezTo>
                  <a:cubicBezTo>
                    <a:pt x="2429" y="2363"/>
                    <a:pt x="2451" y="2325"/>
                    <a:pt x="2445" y="2282"/>
                  </a:cubicBezTo>
                  <a:cubicBezTo>
                    <a:pt x="2440" y="2232"/>
                    <a:pt x="2325" y="1048"/>
                    <a:pt x="1683" y="51"/>
                  </a:cubicBezTo>
                  <a:cubicBezTo>
                    <a:pt x="1665" y="19"/>
                    <a:pt x="1632" y="1"/>
                    <a:pt x="1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8000" y="4097150"/>
              <a:ext cx="35800" cy="82150"/>
            </a:xfrm>
            <a:custGeom>
              <a:avLst/>
              <a:gdLst/>
              <a:ahLst/>
              <a:cxnLst/>
              <a:rect l="l" t="t" r="r" b="b"/>
              <a:pathLst>
                <a:path w="1432" h="3286" extrusionOk="0">
                  <a:moveTo>
                    <a:pt x="821" y="1"/>
                  </a:moveTo>
                  <a:cubicBezTo>
                    <a:pt x="815" y="1"/>
                    <a:pt x="808" y="1"/>
                    <a:pt x="801" y="3"/>
                  </a:cubicBezTo>
                  <a:cubicBezTo>
                    <a:pt x="741" y="18"/>
                    <a:pt x="708" y="74"/>
                    <a:pt x="724" y="134"/>
                  </a:cubicBezTo>
                  <a:cubicBezTo>
                    <a:pt x="1196" y="2041"/>
                    <a:pt x="61" y="3094"/>
                    <a:pt x="50" y="3104"/>
                  </a:cubicBezTo>
                  <a:cubicBezTo>
                    <a:pt x="7" y="3142"/>
                    <a:pt x="0" y="3208"/>
                    <a:pt x="40" y="3253"/>
                  </a:cubicBezTo>
                  <a:cubicBezTo>
                    <a:pt x="61" y="3274"/>
                    <a:pt x="88" y="3286"/>
                    <a:pt x="116" y="3286"/>
                  </a:cubicBezTo>
                  <a:cubicBezTo>
                    <a:pt x="143" y="3286"/>
                    <a:pt x="171" y="3281"/>
                    <a:pt x="187" y="3258"/>
                  </a:cubicBezTo>
                  <a:cubicBezTo>
                    <a:pt x="242" y="3215"/>
                    <a:pt x="1431" y="2118"/>
                    <a:pt x="927" y="84"/>
                  </a:cubicBezTo>
                  <a:cubicBezTo>
                    <a:pt x="912" y="32"/>
                    <a:pt x="868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60000" y="4070125"/>
              <a:ext cx="95525" cy="36150"/>
            </a:xfrm>
            <a:custGeom>
              <a:avLst/>
              <a:gdLst/>
              <a:ahLst/>
              <a:cxnLst/>
              <a:rect l="l" t="t" r="r" b="b"/>
              <a:pathLst>
                <a:path w="3821" h="1446" extrusionOk="0">
                  <a:moveTo>
                    <a:pt x="118" y="0"/>
                  </a:moveTo>
                  <a:cubicBezTo>
                    <a:pt x="88" y="0"/>
                    <a:pt x="59" y="13"/>
                    <a:pt x="38" y="37"/>
                  </a:cubicBezTo>
                  <a:cubicBezTo>
                    <a:pt x="0" y="80"/>
                    <a:pt x="5" y="146"/>
                    <a:pt x="49" y="185"/>
                  </a:cubicBezTo>
                  <a:cubicBezTo>
                    <a:pt x="115" y="244"/>
                    <a:pt x="1485" y="1445"/>
                    <a:pt x="2904" y="1445"/>
                  </a:cubicBezTo>
                  <a:cubicBezTo>
                    <a:pt x="3185" y="1445"/>
                    <a:pt x="3469" y="1395"/>
                    <a:pt x="3744" y="1286"/>
                  </a:cubicBezTo>
                  <a:cubicBezTo>
                    <a:pt x="3798" y="1264"/>
                    <a:pt x="3820" y="1205"/>
                    <a:pt x="3798" y="1149"/>
                  </a:cubicBezTo>
                  <a:cubicBezTo>
                    <a:pt x="3782" y="1107"/>
                    <a:pt x="3742" y="1081"/>
                    <a:pt x="3700" y="1081"/>
                  </a:cubicBezTo>
                  <a:cubicBezTo>
                    <a:pt x="3687" y="1081"/>
                    <a:pt x="3674" y="1084"/>
                    <a:pt x="3661" y="1089"/>
                  </a:cubicBezTo>
                  <a:cubicBezTo>
                    <a:pt x="3417" y="1188"/>
                    <a:pt x="3165" y="1230"/>
                    <a:pt x="2912" y="1230"/>
                  </a:cubicBezTo>
                  <a:cubicBezTo>
                    <a:pt x="1563" y="1230"/>
                    <a:pt x="205" y="39"/>
                    <a:pt x="187" y="26"/>
                  </a:cubicBezTo>
                  <a:cubicBezTo>
                    <a:pt x="167" y="9"/>
                    <a:pt x="142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99575" y="4057825"/>
              <a:ext cx="108425" cy="97225"/>
            </a:xfrm>
            <a:custGeom>
              <a:avLst/>
              <a:gdLst/>
              <a:ahLst/>
              <a:cxnLst/>
              <a:rect l="l" t="t" r="r" b="b"/>
              <a:pathLst>
                <a:path w="4337" h="3889" extrusionOk="0">
                  <a:moveTo>
                    <a:pt x="121" y="0"/>
                  </a:moveTo>
                  <a:cubicBezTo>
                    <a:pt x="87" y="0"/>
                    <a:pt x="54" y="14"/>
                    <a:pt x="34" y="41"/>
                  </a:cubicBezTo>
                  <a:cubicBezTo>
                    <a:pt x="1" y="85"/>
                    <a:pt x="6" y="156"/>
                    <a:pt x="56" y="189"/>
                  </a:cubicBezTo>
                  <a:cubicBezTo>
                    <a:pt x="1688" y="1439"/>
                    <a:pt x="4122" y="3834"/>
                    <a:pt x="4144" y="3860"/>
                  </a:cubicBezTo>
                  <a:cubicBezTo>
                    <a:pt x="4167" y="3883"/>
                    <a:pt x="4194" y="3888"/>
                    <a:pt x="4221" y="3888"/>
                  </a:cubicBezTo>
                  <a:cubicBezTo>
                    <a:pt x="4248" y="3888"/>
                    <a:pt x="4276" y="3878"/>
                    <a:pt x="4293" y="3860"/>
                  </a:cubicBezTo>
                  <a:cubicBezTo>
                    <a:pt x="4336" y="3817"/>
                    <a:pt x="4336" y="3751"/>
                    <a:pt x="4293" y="3708"/>
                  </a:cubicBezTo>
                  <a:cubicBezTo>
                    <a:pt x="4271" y="3686"/>
                    <a:pt x="1832" y="1280"/>
                    <a:pt x="182" y="19"/>
                  </a:cubicBezTo>
                  <a:cubicBezTo>
                    <a:pt x="165" y="6"/>
                    <a:pt x="143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73875" y="3434400"/>
              <a:ext cx="315125" cy="300200"/>
            </a:xfrm>
            <a:custGeom>
              <a:avLst/>
              <a:gdLst/>
              <a:ahLst/>
              <a:cxnLst/>
              <a:rect l="l" t="t" r="r" b="b"/>
              <a:pathLst>
                <a:path w="12605" h="12008" extrusionOk="0">
                  <a:moveTo>
                    <a:pt x="7032" y="1"/>
                  </a:moveTo>
                  <a:cubicBezTo>
                    <a:pt x="5754" y="1"/>
                    <a:pt x="1490" y="2780"/>
                    <a:pt x="1490" y="2780"/>
                  </a:cubicBezTo>
                  <a:cubicBezTo>
                    <a:pt x="1" y="3702"/>
                    <a:pt x="3689" y="12008"/>
                    <a:pt x="5626" y="12008"/>
                  </a:cubicBezTo>
                  <a:cubicBezTo>
                    <a:pt x="5693" y="12008"/>
                    <a:pt x="5758" y="11998"/>
                    <a:pt x="5820" y="11977"/>
                  </a:cubicBezTo>
                  <a:cubicBezTo>
                    <a:pt x="7688" y="11363"/>
                    <a:pt x="12605" y="4897"/>
                    <a:pt x="12605" y="4897"/>
                  </a:cubicBezTo>
                  <a:cubicBezTo>
                    <a:pt x="12605" y="4897"/>
                    <a:pt x="8039" y="670"/>
                    <a:pt x="7300" y="73"/>
                  </a:cubicBezTo>
                  <a:cubicBezTo>
                    <a:pt x="7239" y="23"/>
                    <a:pt x="7147" y="1"/>
                    <a:pt x="7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28475" y="3654900"/>
              <a:ext cx="251175" cy="213350"/>
            </a:xfrm>
            <a:custGeom>
              <a:avLst/>
              <a:gdLst/>
              <a:ahLst/>
              <a:cxnLst/>
              <a:rect l="l" t="t" r="r" b="b"/>
              <a:pathLst>
                <a:path w="10047" h="8534" extrusionOk="0">
                  <a:moveTo>
                    <a:pt x="981" y="0"/>
                  </a:moveTo>
                  <a:cubicBezTo>
                    <a:pt x="981" y="0"/>
                    <a:pt x="1" y="7592"/>
                    <a:pt x="538" y="8260"/>
                  </a:cubicBezTo>
                  <a:cubicBezTo>
                    <a:pt x="694" y="8455"/>
                    <a:pt x="1480" y="8533"/>
                    <a:pt x="2526" y="8533"/>
                  </a:cubicBezTo>
                  <a:cubicBezTo>
                    <a:pt x="5060" y="8533"/>
                    <a:pt x="9123" y="8073"/>
                    <a:pt x="9472" y="7701"/>
                  </a:cubicBezTo>
                  <a:cubicBezTo>
                    <a:pt x="9964" y="7171"/>
                    <a:pt x="10046" y="504"/>
                    <a:pt x="8538" y="504"/>
                  </a:cubicBezTo>
                  <a:cubicBezTo>
                    <a:pt x="8533" y="504"/>
                    <a:pt x="8528" y="504"/>
                    <a:pt x="8523" y="504"/>
                  </a:cubicBezTo>
                  <a:cubicBezTo>
                    <a:pt x="8471" y="506"/>
                    <a:pt x="8414" y="506"/>
                    <a:pt x="8352" y="506"/>
                  </a:cubicBezTo>
                  <a:cubicBezTo>
                    <a:pt x="6592" y="506"/>
                    <a:pt x="981" y="0"/>
                    <a:pt x="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42875" y="3158850"/>
              <a:ext cx="578175" cy="461250"/>
            </a:xfrm>
            <a:custGeom>
              <a:avLst/>
              <a:gdLst/>
              <a:ahLst/>
              <a:cxnLst/>
              <a:rect l="l" t="t" r="r" b="b"/>
              <a:pathLst>
                <a:path w="23127" h="18450" extrusionOk="0">
                  <a:moveTo>
                    <a:pt x="12196" y="0"/>
                  </a:moveTo>
                  <a:cubicBezTo>
                    <a:pt x="8167" y="0"/>
                    <a:pt x="5144" y="2818"/>
                    <a:pt x="5144" y="2818"/>
                  </a:cubicBezTo>
                  <a:cubicBezTo>
                    <a:pt x="1" y="8380"/>
                    <a:pt x="5123" y="18449"/>
                    <a:pt x="12068" y="18449"/>
                  </a:cubicBezTo>
                  <a:cubicBezTo>
                    <a:pt x="12249" y="18449"/>
                    <a:pt x="12431" y="18442"/>
                    <a:pt x="12614" y="18428"/>
                  </a:cubicBezTo>
                  <a:cubicBezTo>
                    <a:pt x="21855" y="17733"/>
                    <a:pt x="23127" y="6908"/>
                    <a:pt x="18743" y="2818"/>
                  </a:cubicBezTo>
                  <a:cubicBezTo>
                    <a:pt x="16477" y="705"/>
                    <a:pt x="14211" y="0"/>
                    <a:pt x="12196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7875" y="3485550"/>
              <a:ext cx="174050" cy="193400"/>
            </a:xfrm>
            <a:custGeom>
              <a:avLst/>
              <a:gdLst/>
              <a:ahLst/>
              <a:cxnLst/>
              <a:rect l="l" t="t" r="r" b="b"/>
              <a:pathLst>
                <a:path w="6962" h="7736" extrusionOk="0">
                  <a:moveTo>
                    <a:pt x="4786" y="0"/>
                  </a:moveTo>
                  <a:lnTo>
                    <a:pt x="1947" y="3771"/>
                  </a:lnTo>
                  <a:lnTo>
                    <a:pt x="680" y="2943"/>
                  </a:lnTo>
                  <a:lnTo>
                    <a:pt x="680" y="2943"/>
                  </a:lnTo>
                  <a:cubicBezTo>
                    <a:pt x="680" y="2943"/>
                    <a:pt x="0" y="6686"/>
                    <a:pt x="3273" y="7569"/>
                  </a:cubicBezTo>
                  <a:cubicBezTo>
                    <a:pt x="3709" y="7687"/>
                    <a:pt x="4092" y="7736"/>
                    <a:pt x="4427" y="7736"/>
                  </a:cubicBezTo>
                  <a:cubicBezTo>
                    <a:pt x="6084" y="7736"/>
                    <a:pt x="6562" y="6534"/>
                    <a:pt x="6562" y="6534"/>
                  </a:cubicBezTo>
                  <a:lnTo>
                    <a:pt x="5509" y="5897"/>
                  </a:lnTo>
                  <a:lnTo>
                    <a:pt x="6961" y="2324"/>
                  </a:lnTo>
                  <a:lnTo>
                    <a:pt x="4786" y="0"/>
                  </a:ln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18350" y="3469900"/>
              <a:ext cx="89775" cy="68150"/>
            </a:xfrm>
            <a:custGeom>
              <a:avLst/>
              <a:gdLst/>
              <a:ahLst/>
              <a:cxnLst/>
              <a:rect l="l" t="t" r="r" b="b"/>
              <a:pathLst>
                <a:path w="3591" h="2726" extrusionOk="0">
                  <a:moveTo>
                    <a:pt x="302" y="1"/>
                  </a:moveTo>
                  <a:cubicBezTo>
                    <a:pt x="247" y="1"/>
                    <a:pt x="203" y="38"/>
                    <a:pt x="193" y="95"/>
                  </a:cubicBezTo>
                  <a:cubicBezTo>
                    <a:pt x="188" y="155"/>
                    <a:pt x="1" y="1575"/>
                    <a:pt x="565" y="2303"/>
                  </a:cubicBezTo>
                  <a:cubicBezTo>
                    <a:pt x="752" y="2539"/>
                    <a:pt x="998" y="2681"/>
                    <a:pt x="1294" y="2714"/>
                  </a:cubicBezTo>
                  <a:cubicBezTo>
                    <a:pt x="1365" y="2720"/>
                    <a:pt x="1437" y="2725"/>
                    <a:pt x="1508" y="2725"/>
                  </a:cubicBezTo>
                  <a:cubicBezTo>
                    <a:pt x="2763" y="2725"/>
                    <a:pt x="3525" y="1486"/>
                    <a:pt x="3558" y="1426"/>
                  </a:cubicBezTo>
                  <a:cubicBezTo>
                    <a:pt x="3591" y="1377"/>
                    <a:pt x="3575" y="1317"/>
                    <a:pt x="3525" y="1284"/>
                  </a:cubicBezTo>
                  <a:cubicBezTo>
                    <a:pt x="3508" y="1274"/>
                    <a:pt x="3489" y="1269"/>
                    <a:pt x="3469" y="1269"/>
                  </a:cubicBezTo>
                  <a:cubicBezTo>
                    <a:pt x="3434" y="1269"/>
                    <a:pt x="3399" y="1286"/>
                    <a:pt x="3378" y="1322"/>
                  </a:cubicBezTo>
                  <a:cubicBezTo>
                    <a:pt x="3371" y="1332"/>
                    <a:pt x="2647" y="2511"/>
                    <a:pt x="1506" y="2511"/>
                  </a:cubicBezTo>
                  <a:cubicBezTo>
                    <a:pt x="1444" y="2511"/>
                    <a:pt x="1381" y="2508"/>
                    <a:pt x="1316" y="2501"/>
                  </a:cubicBezTo>
                  <a:cubicBezTo>
                    <a:pt x="1076" y="2473"/>
                    <a:pt x="884" y="2369"/>
                    <a:pt x="730" y="2172"/>
                  </a:cubicBezTo>
                  <a:cubicBezTo>
                    <a:pt x="221" y="1519"/>
                    <a:pt x="401" y="133"/>
                    <a:pt x="406" y="122"/>
                  </a:cubicBezTo>
                  <a:cubicBezTo>
                    <a:pt x="411" y="62"/>
                    <a:pt x="373" y="12"/>
                    <a:pt x="313" y="1"/>
                  </a:cubicBezTo>
                  <a:cubicBezTo>
                    <a:pt x="309" y="1"/>
                    <a:pt x="305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87775" y="3398400"/>
              <a:ext cx="93875" cy="93875"/>
            </a:xfrm>
            <a:custGeom>
              <a:avLst/>
              <a:gdLst/>
              <a:ahLst/>
              <a:cxnLst/>
              <a:rect l="l" t="t" r="r" b="b"/>
              <a:pathLst>
                <a:path w="3755" h="3755" extrusionOk="0">
                  <a:moveTo>
                    <a:pt x="1880" y="0"/>
                  </a:moveTo>
                  <a:cubicBezTo>
                    <a:pt x="845" y="0"/>
                    <a:pt x="0" y="838"/>
                    <a:pt x="0" y="1875"/>
                  </a:cubicBezTo>
                  <a:cubicBezTo>
                    <a:pt x="0" y="2910"/>
                    <a:pt x="845" y="3754"/>
                    <a:pt x="1880" y="3754"/>
                  </a:cubicBezTo>
                  <a:cubicBezTo>
                    <a:pt x="2917" y="3754"/>
                    <a:pt x="3755" y="2910"/>
                    <a:pt x="3755" y="1875"/>
                  </a:cubicBezTo>
                  <a:cubicBezTo>
                    <a:pt x="3755" y="838"/>
                    <a:pt x="2917" y="0"/>
                    <a:pt x="1880" y="0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18225" y="3469225"/>
              <a:ext cx="94050" cy="93875"/>
            </a:xfrm>
            <a:custGeom>
              <a:avLst/>
              <a:gdLst/>
              <a:ahLst/>
              <a:cxnLst/>
              <a:rect l="l" t="t" r="r" b="b"/>
              <a:pathLst>
                <a:path w="3762" h="3755" extrusionOk="0">
                  <a:moveTo>
                    <a:pt x="1882" y="1"/>
                  </a:moveTo>
                  <a:cubicBezTo>
                    <a:pt x="845" y="1"/>
                    <a:pt x="1" y="845"/>
                    <a:pt x="1" y="1880"/>
                  </a:cubicBezTo>
                  <a:cubicBezTo>
                    <a:pt x="1" y="2917"/>
                    <a:pt x="845" y="3755"/>
                    <a:pt x="1882" y="3755"/>
                  </a:cubicBezTo>
                  <a:cubicBezTo>
                    <a:pt x="2917" y="3755"/>
                    <a:pt x="3762" y="2917"/>
                    <a:pt x="3762" y="1880"/>
                  </a:cubicBezTo>
                  <a:cubicBezTo>
                    <a:pt x="3762" y="845"/>
                    <a:pt x="2917" y="1"/>
                    <a:pt x="1882" y="1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81225" y="3365775"/>
              <a:ext cx="47575" cy="47575"/>
            </a:xfrm>
            <a:custGeom>
              <a:avLst/>
              <a:gdLst/>
              <a:ahLst/>
              <a:cxnLst/>
              <a:rect l="l" t="t" r="r" b="b"/>
              <a:pathLst>
                <a:path w="1903" h="1903" extrusionOk="0">
                  <a:moveTo>
                    <a:pt x="954" y="0"/>
                  </a:moveTo>
                  <a:cubicBezTo>
                    <a:pt x="428" y="0"/>
                    <a:pt x="1" y="428"/>
                    <a:pt x="1" y="949"/>
                  </a:cubicBezTo>
                  <a:cubicBezTo>
                    <a:pt x="1" y="1475"/>
                    <a:pt x="428" y="1902"/>
                    <a:pt x="954" y="1902"/>
                  </a:cubicBezTo>
                  <a:cubicBezTo>
                    <a:pt x="1481" y="1902"/>
                    <a:pt x="1903" y="1475"/>
                    <a:pt x="1903" y="949"/>
                  </a:cubicBezTo>
                  <a:cubicBezTo>
                    <a:pt x="1903" y="428"/>
                    <a:pt x="1481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41550" y="3410600"/>
              <a:ext cx="47575" cy="47575"/>
            </a:xfrm>
            <a:custGeom>
              <a:avLst/>
              <a:gdLst/>
              <a:ahLst/>
              <a:cxnLst/>
              <a:rect l="l" t="t" r="r" b="b"/>
              <a:pathLst>
                <a:path w="1903" h="1903" extrusionOk="0">
                  <a:moveTo>
                    <a:pt x="949" y="0"/>
                  </a:moveTo>
                  <a:cubicBezTo>
                    <a:pt x="423" y="0"/>
                    <a:pt x="0" y="428"/>
                    <a:pt x="0" y="954"/>
                  </a:cubicBezTo>
                  <a:cubicBezTo>
                    <a:pt x="0" y="1480"/>
                    <a:pt x="423" y="1902"/>
                    <a:pt x="949" y="1902"/>
                  </a:cubicBezTo>
                  <a:cubicBezTo>
                    <a:pt x="1475" y="1902"/>
                    <a:pt x="1903" y="1480"/>
                    <a:pt x="1903" y="954"/>
                  </a:cubicBezTo>
                  <a:cubicBezTo>
                    <a:pt x="1903" y="428"/>
                    <a:pt x="1475" y="0"/>
                    <a:pt x="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47450" y="3548250"/>
              <a:ext cx="207500" cy="156550"/>
            </a:xfrm>
            <a:custGeom>
              <a:avLst/>
              <a:gdLst/>
              <a:ahLst/>
              <a:cxnLst/>
              <a:rect l="l" t="t" r="r" b="b"/>
              <a:pathLst>
                <a:path w="8300" h="6262" extrusionOk="0">
                  <a:moveTo>
                    <a:pt x="794" y="0"/>
                  </a:moveTo>
                  <a:cubicBezTo>
                    <a:pt x="745" y="0"/>
                    <a:pt x="702" y="36"/>
                    <a:pt x="691" y="90"/>
                  </a:cubicBezTo>
                  <a:cubicBezTo>
                    <a:pt x="686" y="128"/>
                    <a:pt x="1" y="4343"/>
                    <a:pt x="3098" y="5724"/>
                  </a:cubicBezTo>
                  <a:cubicBezTo>
                    <a:pt x="3969" y="6113"/>
                    <a:pt x="4715" y="6262"/>
                    <a:pt x="5345" y="6262"/>
                  </a:cubicBezTo>
                  <a:cubicBezTo>
                    <a:pt x="7417" y="6262"/>
                    <a:pt x="8267" y="4661"/>
                    <a:pt x="8272" y="4639"/>
                  </a:cubicBezTo>
                  <a:cubicBezTo>
                    <a:pt x="8299" y="4585"/>
                    <a:pt x="8277" y="4524"/>
                    <a:pt x="8228" y="4497"/>
                  </a:cubicBezTo>
                  <a:cubicBezTo>
                    <a:pt x="8214" y="4488"/>
                    <a:pt x="8197" y="4485"/>
                    <a:pt x="8181" y="4485"/>
                  </a:cubicBezTo>
                  <a:cubicBezTo>
                    <a:pt x="8143" y="4485"/>
                    <a:pt x="8105" y="4506"/>
                    <a:pt x="8085" y="4540"/>
                  </a:cubicBezTo>
                  <a:cubicBezTo>
                    <a:pt x="8044" y="4624"/>
                    <a:pt x="7283" y="6057"/>
                    <a:pt x="5372" y="6057"/>
                  </a:cubicBezTo>
                  <a:cubicBezTo>
                    <a:pt x="4764" y="6057"/>
                    <a:pt x="4040" y="5912"/>
                    <a:pt x="3185" y="5532"/>
                  </a:cubicBezTo>
                  <a:cubicBezTo>
                    <a:pt x="1953" y="4985"/>
                    <a:pt x="1196" y="3910"/>
                    <a:pt x="928" y="2342"/>
                  </a:cubicBezTo>
                  <a:cubicBezTo>
                    <a:pt x="731" y="1165"/>
                    <a:pt x="900" y="133"/>
                    <a:pt x="900" y="123"/>
                  </a:cubicBezTo>
                  <a:cubicBezTo>
                    <a:pt x="911" y="68"/>
                    <a:pt x="873" y="14"/>
                    <a:pt x="812" y="2"/>
                  </a:cubicBezTo>
                  <a:cubicBezTo>
                    <a:pt x="806" y="1"/>
                    <a:pt x="800" y="0"/>
                    <a:pt x="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93875" y="3868225"/>
              <a:ext cx="415500" cy="206850"/>
            </a:xfrm>
            <a:custGeom>
              <a:avLst/>
              <a:gdLst/>
              <a:ahLst/>
              <a:cxnLst/>
              <a:rect l="l" t="t" r="r" b="b"/>
              <a:pathLst>
                <a:path w="16620" h="8274" extrusionOk="0">
                  <a:moveTo>
                    <a:pt x="1584" y="0"/>
                  </a:moveTo>
                  <a:cubicBezTo>
                    <a:pt x="170" y="790"/>
                    <a:pt x="1" y="7663"/>
                    <a:pt x="1584" y="8184"/>
                  </a:cubicBezTo>
                  <a:cubicBezTo>
                    <a:pt x="1774" y="8246"/>
                    <a:pt x="2123" y="8273"/>
                    <a:pt x="2593" y="8273"/>
                  </a:cubicBezTo>
                  <a:cubicBezTo>
                    <a:pt x="5864" y="8273"/>
                    <a:pt x="14955" y="6949"/>
                    <a:pt x="16168" y="6949"/>
                  </a:cubicBezTo>
                  <a:cubicBezTo>
                    <a:pt x="16235" y="6949"/>
                    <a:pt x="16278" y="6953"/>
                    <a:pt x="16295" y="6962"/>
                  </a:cubicBezTo>
                  <a:cubicBezTo>
                    <a:pt x="16305" y="6967"/>
                    <a:pt x="16316" y="6970"/>
                    <a:pt x="16325" y="6970"/>
                  </a:cubicBezTo>
                  <a:cubicBezTo>
                    <a:pt x="16619" y="6970"/>
                    <a:pt x="16295" y="4254"/>
                    <a:pt x="16295" y="4254"/>
                  </a:cubicBezTo>
                  <a:cubicBezTo>
                    <a:pt x="16295" y="4254"/>
                    <a:pt x="15320" y="4320"/>
                    <a:pt x="13901" y="4320"/>
                  </a:cubicBezTo>
                  <a:cubicBezTo>
                    <a:pt x="11224" y="4320"/>
                    <a:pt x="6966" y="4088"/>
                    <a:pt x="4681" y="2752"/>
                  </a:cubicBezTo>
                  <a:cubicBezTo>
                    <a:pt x="1190" y="708"/>
                    <a:pt x="1584" y="0"/>
                    <a:pt x="1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4800" y="3696825"/>
              <a:ext cx="17700" cy="157600"/>
            </a:xfrm>
            <a:custGeom>
              <a:avLst/>
              <a:gdLst/>
              <a:ahLst/>
              <a:cxnLst/>
              <a:rect l="l" t="t" r="r" b="b"/>
              <a:pathLst>
                <a:path w="708" h="6304" extrusionOk="0">
                  <a:moveTo>
                    <a:pt x="598" y="0"/>
                  </a:moveTo>
                  <a:cubicBezTo>
                    <a:pt x="547" y="0"/>
                    <a:pt x="499" y="37"/>
                    <a:pt x="494" y="94"/>
                  </a:cubicBezTo>
                  <a:cubicBezTo>
                    <a:pt x="488" y="127"/>
                    <a:pt x="1" y="3684"/>
                    <a:pt x="55" y="6199"/>
                  </a:cubicBezTo>
                  <a:cubicBezTo>
                    <a:pt x="55" y="6254"/>
                    <a:pt x="100" y="6304"/>
                    <a:pt x="159" y="6304"/>
                  </a:cubicBezTo>
                  <a:cubicBezTo>
                    <a:pt x="219" y="6297"/>
                    <a:pt x="264" y="6254"/>
                    <a:pt x="264" y="6193"/>
                  </a:cubicBezTo>
                  <a:cubicBezTo>
                    <a:pt x="209" y="3694"/>
                    <a:pt x="697" y="154"/>
                    <a:pt x="702" y="122"/>
                  </a:cubicBezTo>
                  <a:cubicBezTo>
                    <a:pt x="707" y="61"/>
                    <a:pt x="669" y="11"/>
                    <a:pt x="609" y="1"/>
                  </a:cubicBezTo>
                  <a:cubicBezTo>
                    <a:pt x="605" y="0"/>
                    <a:pt x="602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48750" y="3519800"/>
              <a:ext cx="86050" cy="89075"/>
            </a:xfrm>
            <a:custGeom>
              <a:avLst/>
              <a:gdLst/>
              <a:ahLst/>
              <a:cxnLst/>
              <a:rect l="l" t="t" r="r" b="b"/>
              <a:pathLst>
                <a:path w="3442" h="3563" extrusionOk="0">
                  <a:moveTo>
                    <a:pt x="833" y="1"/>
                  </a:moveTo>
                  <a:lnTo>
                    <a:pt x="0" y="1244"/>
                  </a:lnTo>
                  <a:lnTo>
                    <a:pt x="3036" y="3563"/>
                  </a:lnTo>
                  <a:lnTo>
                    <a:pt x="3441" y="2592"/>
                  </a:lnTo>
                  <a:cubicBezTo>
                    <a:pt x="3441" y="2592"/>
                    <a:pt x="1847" y="1869"/>
                    <a:pt x="833" y="1"/>
                  </a:cubicBez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44025" y="3064475"/>
              <a:ext cx="618825" cy="325125"/>
            </a:xfrm>
            <a:custGeom>
              <a:avLst/>
              <a:gdLst/>
              <a:ahLst/>
              <a:cxnLst/>
              <a:rect l="l" t="t" r="r" b="b"/>
              <a:pathLst>
                <a:path w="24753" h="13005" extrusionOk="0">
                  <a:moveTo>
                    <a:pt x="10185" y="0"/>
                  </a:moveTo>
                  <a:cubicBezTo>
                    <a:pt x="9256" y="0"/>
                    <a:pt x="8220" y="176"/>
                    <a:pt x="7076" y="608"/>
                  </a:cubicBezTo>
                  <a:cubicBezTo>
                    <a:pt x="1032" y="2905"/>
                    <a:pt x="1" y="8605"/>
                    <a:pt x="1799" y="11801"/>
                  </a:cubicBezTo>
                  <a:cubicBezTo>
                    <a:pt x="1799" y="11801"/>
                    <a:pt x="3000" y="12059"/>
                    <a:pt x="4399" y="12059"/>
                  </a:cubicBezTo>
                  <a:cubicBezTo>
                    <a:pt x="5520" y="12059"/>
                    <a:pt x="6769" y="11894"/>
                    <a:pt x="7630" y="11296"/>
                  </a:cubicBezTo>
                  <a:cubicBezTo>
                    <a:pt x="9560" y="9953"/>
                    <a:pt x="8404" y="5865"/>
                    <a:pt x="11429" y="5136"/>
                  </a:cubicBezTo>
                  <a:cubicBezTo>
                    <a:pt x="11782" y="5051"/>
                    <a:pt x="12101" y="5013"/>
                    <a:pt x="12389" y="5013"/>
                  </a:cubicBezTo>
                  <a:cubicBezTo>
                    <a:pt x="14555" y="5013"/>
                    <a:pt x="14953" y="7153"/>
                    <a:pt x="14953" y="7153"/>
                  </a:cubicBezTo>
                  <a:cubicBezTo>
                    <a:pt x="14953" y="7153"/>
                    <a:pt x="16375" y="6267"/>
                    <a:pt x="17617" y="6267"/>
                  </a:cubicBezTo>
                  <a:cubicBezTo>
                    <a:pt x="18012" y="6267"/>
                    <a:pt x="18389" y="6356"/>
                    <a:pt x="18697" y="6593"/>
                  </a:cubicBezTo>
                  <a:cubicBezTo>
                    <a:pt x="21807" y="8987"/>
                    <a:pt x="17636" y="13004"/>
                    <a:pt x="20954" y="13004"/>
                  </a:cubicBezTo>
                  <a:cubicBezTo>
                    <a:pt x="21009" y="13004"/>
                    <a:pt x="21066" y="13003"/>
                    <a:pt x="21125" y="13001"/>
                  </a:cubicBezTo>
                  <a:cubicBezTo>
                    <a:pt x="24753" y="12864"/>
                    <a:pt x="24194" y="9783"/>
                    <a:pt x="24194" y="9783"/>
                  </a:cubicBezTo>
                  <a:lnTo>
                    <a:pt x="24194" y="9783"/>
                  </a:lnTo>
                  <a:cubicBezTo>
                    <a:pt x="24194" y="9783"/>
                    <a:pt x="24183" y="9784"/>
                    <a:pt x="24164" y="9784"/>
                  </a:cubicBezTo>
                  <a:cubicBezTo>
                    <a:pt x="24028" y="9784"/>
                    <a:pt x="23443" y="9742"/>
                    <a:pt x="22906" y="9055"/>
                  </a:cubicBezTo>
                  <a:cubicBezTo>
                    <a:pt x="22358" y="8361"/>
                    <a:pt x="24191" y="2936"/>
                    <a:pt x="18717" y="2936"/>
                  </a:cubicBezTo>
                  <a:cubicBezTo>
                    <a:pt x="18004" y="2936"/>
                    <a:pt x="17168" y="3028"/>
                    <a:pt x="16186" y="3234"/>
                  </a:cubicBezTo>
                  <a:cubicBezTo>
                    <a:pt x="16186" y="3234"/>
                    <a:pt x="14174" y="0"/>
                    <a:pt x="10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17325" y="3317450"/>
              <a:ext cx="142400" cy="134250"/>
            </a:xfrm>
            <a:custGeom>
              <a:avLst/>
              <a:gdLst/>
              <a:ahLst/>
              <a:cxnLst/>
              <a:rect l="l" t="t" r="r" b="b"/>
              <a:pathLst>
                <a:path w="5696" h="5370" extrusionOk="0">
                  <a:moveTo>
                    <a:pt x="4183" y="0"/>
                  </a:moveTo>
                  <a:cubicBezTo>
                    <a:pt x="3897" y="0"/>
                    <a:pt x="3557" y="109"/>
                    <a:pt x="3152" y="367"/>
                  </a:cubicBezTo>
                  <a:cubicBezTo>
                    <a:pt x="1" y="2378"/>
                    <a:pt x="2538" y="4910"/>
                    <a:pt x="4040" y="5326"/>
                  </a:cubicBezTo>
                  <a:cubicBezTo>
                    <a:pt x="4148" y="5356"/>
                    <a:pt x="4248" y="5369"/>
                    <a:pt x="4342" y="5369"/>
                  </a:cubicBezTo>
                  <a:cubicBezTo>
                    <a:pt x="5562" y="5369"/>
                    <a:pt x="5695" y="3036"/>
                    <a:pt x="5695" y="3036"/>
                  </a:cubicBezTo>
                  <a:cubicBezTo>
                    <a:pt x="5695" y="3036"/>
                    <a:pt x="5695" y="0"/>
                    <a:pt x="4183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96525" y="3342075"/>
              <a:ext cx="31675" cy="82650"/>
            </a:xfrm>
            <a:custGeom>
              <a:avLst/>
              <a:gdLst/>
              <a:ahLst/>
              <a:cxnLst/>
              <a:rect l="l" t="t" r="r" b="b"/>
              <a:pathLst>
                <a:path w="1267" h="3306" extrusionOk="0">
                  <a:moveTo>
                    <a:pt x="164" y="0"/>
                  </a:moveTo>
                  <a:cubicBezTo>
                    <a:pt x="123" y="0"/>
                    <a:pt x="98" y="5"/>
                    <a:pt x="94" y="7"/>
                  </a:cubicBezTo>
                  <a:cubicBezTo>
                    <a:pt x="38" y="17"/>
                    <a:pt x="0" y="66"/>
                    <a:pt x="11" y="126"/>
                  </a:cubicBezTo>
                  <a:cubicBezTo>
                    <a:pt x="17" y="178"/>
                    <a:pt x="65" y="215"/>
                    <a:pt x="121" y="215"/>
                  </a:cubicBezTo>
                  <a:cubicBezTo>
                    <a:pt x="124" y="215"/>
                    <a:pt x="128" y="215"/>
                    <a:pt x="132" y="214"/>
                  </a:cubicBezTo>
                  <a:cubicBezTo>
                    <a:pt x="133" y="214"/>
                    <a:pt x="146" y="213"/>
                    <a:pt x="168" y="213"/>
                  </a:cubicBezTo>
                  <a:cubicBezTo>
                    <a:pt x="240" y="213"/>
                    <a:pt x="404" y="232"/>
                    <a:pt x="559" y="395"/>
                  </a:cubicBezTo>
                  <a:cubicBezTo>
                    <a:pt x="839" y="675"/>
                    <a:pt x="1102" y="1388"/>
                    <a:pt x="800" y="3185"/>
                  </a:cubicBezTo>
                  <a:cubicBezTo>
                    <a:pt x="795" y="3240"/>
                    <a:pt x="833" y="3295"/>
                    <a:pt x="888" y="3306"/>
                  </a:cubicBezTo>
                  <a:lnTo>
                    <a:pt x="905" y="3306"/>
                  </a:lnTo>
                  <a:cubicBezTo>
                    <a:pt x="959" y="3306"/>
                    <a:pt x="1004" y="3273"/>
                    <a:pt x="1009" y="3217"/>
                  </a:cubicBezTo>
                  <a:cubicBezTo>
                    <a:pt x="1267" y="1699"/>
                    <a:pt x="1162" y="697"/>
                    <a:pt x="708" y="242"/>
                  </a:cubicBezTo>
                  <a:cubicBezTo>
                    <a:pt x="499" y="33"/>
                    <a:pt x="275" y="0"/>
                    <a:pt x="164" y="0"/>
                  </a:cubicBezTo>
                  <a:close/>
                </a:path>
              </a:pathLst>
            </a:custGeom>
            <a:solidFill>
              <a:srgbClr val="2E2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69725" y="3413150"/>
              <a:ext cx="49775" cy="80500"/>
            </a:xfrm>
            <a:custGeom>
              <a:avLst/>
              <a:gdLst/>
              <a:ahLst/>
              <a:cxnLst/>
              <a:rect l="l" t="t" r="r" b="b"/>
              <a:pathLst>
                <a:path w="1991" h="3220" extrusionOk="0">
                  <a:moveTo>
                    <a:pt x="613" y="0"/>
                  </a:moveTo>
                  <a:cubicBezTo>
                    <a:pt x="565" y="0"/>
                    <a:pt x="520" y="36"/>
                    <a:pt x="511" y="84"/>
                  </a:cubicBezTo>
                  <a:lnTo>
                    <a:pt x="172" y="1877"/>
                  </a:lnTo>
                  <a:cubicBezTo>
                    <a:pt x="165" y="1904"/>
                    <a:pt x="172" y="1937"/>
                    <a:pt x="187" y="1958"/>
                  </a:cubicBezTo>
                  <a:cubicBezTo>
                    <a:pt x="210" y="1986"/>
                    <a:pt x="231" y="1998"/>
                    <a:pt x="264" y="2003"/>
                  </a:cubicBezTo>
                  <a:lnTo>
                    <a:pt x="1553" y="2145"/>
                  </a:lnTo>
                  <a:lnTo>
                    <a:pt x="73" y="3022"/>
                  </a:lnTo>
                  <a:cubicBezTo>
                    <a:pt x="18" y="3050"/>
                    <a:pt x="1" y="3116"/>
                    <a:pt x="33" y="3164"/>
                  </a:cubicBezTo>
                  <a:cubicBezTo>
                    <a:pt x="51" y="3197"/>
                    <a:pt x="89" y="3220"/>
                    <a:pt x="122" y="3220"/>
                  </a:cubicBezTo>
                  <a:cubicBezTo>
                    <a:pt x="144" y="3220"/>
                    <a:pt x="160" y="3214"/>
                    <a:pt x="177" y="3203"/>
                  </a:cubicBezTo>
                  <a:lnTo>
                    <a:pt x="1930" y="2167"/>
                  </a:lnTo>
                  <a:cubicBezTo>
                    <a:pt x="1968" y="2140"/>
                    <a:pt x="1991" y="2096"/>
                    <a:pt x="1980" y="2052"/>
                  </a:cubicBezTo>
                  <a:cubicBezTo>
                    <a:pt x="1974" y="2008"/>
                    <a:pt x="1936" y="1975"/>
                    <a:pt x="1892" y="1970"/>
                  </a:cubicBezTo>
                  <a:lnTo>
                    <a:pt x="402" y="1806"/>
                  </a:lnTo>
                  <a:lnTo>
                    <a:pt x="719" y="128"/>
                  </a:lnTo>
                  <a:cubicBezTo>
                    <a:pt x="731" y="68"/>
                    <a:pt x="691" y="13"/>
                    <a:pt x="632" y="2"/>
                  </a:cubicBezTo>
                  <a:cubicBezTo>
                    <a:pt x="626" y="1"/>
                    <a:pt x="620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14425" y="3545400"/>
              <a:ext cx="91950" cy="159550"/>
            </a:xfrm>
            <a:custGeom>
              <a:avLst/>
              <a:gdLst/>
              <a:ahLst/>
              <a:cxnLst/>
              <a:rect l="l" t="t" r="r" b="b"/>
              <a:pathLst>
                <a:path w="3678" h="6382" extrusionOk="0">
                  <a:moveTo>
                    <a:pt x="3560" y="0"/>
                  </a:moveTo>
                  <a:cubicBezTo>
                    <a:pt x="3534" y="0"/>
                    <a:pt x="3508" y="10"/>
                    <a:pt x="3487" y="29"/>
                  </a:cubicBezTo>
                  <a:cubicBezTo>
                    <a:pt x="872" y="2555"/>
                    <a:pt x="22" y="6211"/>
                    <a:pt x="11" y="6250"/>
                  </a:cubicBezTo>
                  <a:cubicBezTo>
                    <a:pt x="1" y="6304"/>
                    <a:pt x="39" y="6364"/>
                    <a:pt x="93" y="6376"/>
                  </a:cubicBezTo>
                  <a:cubicBezTo>
                    <a:pt x="99" y="6376"/>
                    <a:pt x="110" y="6381"/>
                    <a:pt x="115" y="6381"/>
                  </a:cubicBezTo>
                  <a:cubicBezTo>
                    <a:pt x="165" y="6381"/>
                    <a:pt x="209" y="6348"/>
                    <a:pt x="219" y="6298"/>
                  </a:cubicBezTo>
                  <a:cubicBezTo>
                    <a:pt x="224" y="6260"/>
                    <a:pt x="1064" y="2665"/>
                    <a:pt x="3634" y="182"/>
                  </a:cubicBezTo>
                  <a:cubicBezTo>
                    <a:pt x="3677" y="138"/>
                    <a:pt x="3677" y="72"/>
                    <a:pt x="3639" y="34"/>
                  </a:cubicBezTo>
                  <a:cubicBezTo>
                    <a:pt x="3617" y="11"/>
                    <a:pt x="3588" y="0"/>
                    <a:pt x="3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072950" y="4367975"/>
              <a:ext cx="12900" cy="30150"/>
            </a:xfrm>
            <a:custGeom>
              <a:avLst/>
              <a:gdLst/>
              <a:ahLst/>
              <a:cxnLst/>
              <a:rect l="l" t="t" r="r" b="b"/>
              <a:pathLst>
                <a:path w="516" h="1206" extrusionOk="0">
                  <a:moveTo>
                    <a:pt x="400" y="1"/>
                  </a:moveTo>
                  <a:cubicBezTo>
                    <a:pt x="354" y="1"/>
                    <a:pt x="310" y="31"/>
                    <a:pt x="297" y="77"/>
                  </a:cubicBezTo>
                  <a:lnTo>
                    <a:pt x="17" y="1069"/>
                  </a:lnTo>
                  <a:cubicBezTo>
                    <a:pt x="1" y="1123"/>
                    <a:pt x="34" y="1183"/>
                    <a:pt x="93" y="1200"/>
                  </a:cubicBezTo>
                  <a:cubicBezTo>
                    <a:pt x="99" y="1200"/>
                    <a:pt x="110" y="1206"/>
                    <a:pt x="121" y="1206"/>
                  </a:cubicBezTo>
                  <a:cubicBezTo>
                    <a:pt x="165" y="1206"/>
                    <a:pt x="209" y="1173"/>
                    <a:pt x="219" y="1129"/>
                  </a:cubicBezTo>
                  <a:lnTo>
                    <a:pt x="499" y="136"/>
                  </a:lnTo>
                  <a:cubicBezTo>
                    <a:pt x="515" y="82"/>
                    <a:pt x="482" y="22"/>
                    <a:pt x="428" y="5"/>
                  </a:cubicBezTo>
                  <a:cubicBezTo>
                    <a:pt x="419" y="2"/>
                    <a:pt x="409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093075" y="4367425"/>
              <a:ext cx="5400" cy="25900"/>
            </a:xfrm>
            <a:custGeom>
              <a:avLst/>
              <a:gdLst/>
              <a:ahLst/>
              <a:cxnLst/>
              <a:rect l="l" t="t" r="r" b="b"/>
              <a:pathLst>
                <a:path w="216" h="1036" extrusionOk="0">
                  <a:moveTo>
                    <a:pt x="105" y="0"/>
                  </a:moveTo>
                  <a:cubicBezTo>
                    <a:pt x="44" y="0"/>
                    <a:pt x="1" y="49"/>
                    <a:pt x="1" y="104"/>
                  </a:cubicBezTo>
                  <a:lnTo>
                    <a:pt x="6" y="932"/>
                  </a:lnTo>
                  <a:cubicBezTo>
                    <a:pt x="6" y="987"/>
                    <a:pt x="56" y="1035"/>
                    <a:pt x="110" y="1035"/>
                  </a:cubicBezTo>
                  <a:cubicBezTo>
                    <a:pt x="171" y="1035"/>
                    <a:pt x="215" y="987"/>
                    <a:pt x="215" y="932"/>
                  </a:cubicBezTo>
                  <a:lnTo>
                    <a:pt x="209" y="104"/>
                  </a:lnTo>
                  <a:cubicBezTo>
                    <a:pt x="209" y="49"/>
                    <a:pt x="165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2134650" y="3657500"/>
            <a:ext cx="4874700" cy="42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"/>
          <p:cNvSpPr txBox="1">
            <a:spLocks noGrp="1"/>
          </p:cNvSpPr>
          <p:nvPr>
            <p:ph type="ctrTitle"/>
          </p:nvPr>
        </p:nvSpPr>
        <p:spPr>
          <a:xfrm>
            <a:off x="2343000" y="849550"/>
            <a:ext cx="4458000" cy="28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 rot="-1800227">
            <a:off x="7220529" y="4943780"/>
            <a:ext cx="111961" cy="39507"/>
          </a:xfrm>
          <a:custGeom>
            <a:avLst/>
            <a:gdLst/>
            <a:ahLst/>
            <a:cxnLst/>
            <a:rect l="l" t="t" r="r" b="b"/>
            <a:pathLst>
              <a:path w="10392" h="3667" extrusionOk="0">
                <a:moveTo>
                  <a:pt x="10392" y="3667"/>
                </a:moveTo>
                <a:lnTo>
                  <a:pt x="2067" y="3580"/>
                </a:lnTo>
                <a:lnTo>
                  <a:pt x="0" y="0"/>
                </a:lnTo>
                <a:lnTo>
                  <a:pt x="103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55" name="Google Shape;155;p3"/>
          <p:cNvSpPr/>
          <p:nvPr/>
        </p:nvSpPr>
        <p:spPr>
          <a:xfrm rot="-5400000" flipH="1">
            <a:off x="5563802" y="4940944"/>
            <a:ext cx="108687" cy="45169"/>
          </a:xfrm>
          <a:custGeom>
            <a:avLst/>
            <a:gdLst/>
            <a:ahLst/>
            <a:cxnLst/>
            <a:rect l="l" t="t" r="r" b="b"/>
            <a:pathLst>
              <a:path w="10087" h="4192" extrusionOk="0">
                <a:moveTo>
                  <a:pt x="9402" y="4192"/>
                </a:moveTo>
                <a:lnTo>
                  <a:pt x="0" y="3668"/>
                </a:lnTo>
                <a:lnTo>
                  <a:pt x="611" y="612"/>
                </a:lnTo>
                <a:lnTo>
                  <a:pt x="100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56" name="Google Shape;156;p3"/>
          <p:cNvSpPr/>
          <p:nvPr/>
        </p:nvSpPr>
        <p:spPr>
          <a:xfrm rot="5400000">
            <a:off x="6062609" y="4914136"/>
            <a:ext cx="108687" cy="45169"/>
          </a:xfrm>
          <a:custGeom>
            <a:avLst/>
            <a:gdLst/>
            <a:ahLst/>
            <a:cxnLst/>
            <a:rect l="l" t="t" r="r" b="b"/>
            <a:pathLst>
              <a:path w="10087" h="4192" extrusionOk="0">
                <a:moveTo>
                  <a:pt x="9402" y="4192"/>
                </a:moveTo>
                <a:lnTo>
                  <a:pt x="0" y="3668"/>
                </a:lnTo>
                <a:lnTo>
                  <a:pt x="611" y="612"/>
                </a:lnTo>
                <a:lnTo>
                  <a:pt x="100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57" name="Google Shape;157;p3"/>
          <p:cNvSpPr/>
          <p:nvPr/>
        </p:nvSpPr>
        <p:spPr>
          <a:xfrm rot="-4499594">
            <a:off x="6803400" y="4940946"/>
            <a:ext cx="108687" cy="45169"/>
          </a:xfrm>
          <a:custGeom>
            <a:avLst/>
            <a:gdLst/>
            <a:ahLst/>
            <a:cxnLst/>
            <a:rect l="l" t="t" r="r" b="b"/>
            <a:pathLst>
              <a:path w="10087" h="4192" extrusionOk="0">
                <a:moveTo>
                  <a:pt x="9402" y="4192"/>
                </a:moveTo>
                <a:lnTo>
                  <a:pt x="0" y="3668"/>
                </a:lnTo>
                <a:lnTo>
                  <a:pt x="611" y="612"/>
                </a:lnTo>
                <a:lnTo>
                  <a:pt x="1008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grpSp>
        <p:nvGrpSpPr>
          <p:cNvPr id="158" name="Google Shape;158;p3"/>
          <p:cNvGrpSpPr/>
          <p:nvPr/>
        </p:nvGrpSpPr>
        <p:grpSpPr>
          <a:xfrm>
            <a:off x="122308" y="68542"/>
            <a:ext cx="8966083" cy="5041129"/>
            <a:chOff x="122308" y="68542"/>
            <a:chExt cx="8966083" cy="5041129"/>
          </a:xfrm>
        </p:grpSpPr>
        <p:grpSp>
          <p:nvGrpSpPr>
            <p:cNvPr id="159" name="Google Shape;159;p3"/>
            <p:cNvGrpSpPr/>
            <p:nvPr/>
          </p:nvGrpSpPr>
          <p:grpSpPr>
            <a:xfrm>
              <a:off x="122308" y="68542"/>
              <a:ext cx="8966083" cy="5041129"/>
              <a:chOff x="122308" y="68542"/>
              <a:chExt cx="8966083" cy="5041129"/>
            </a:xfrm>
          </p:grpSpPr>
          <p:grpSp>
            <p:nvGrpSpPr>
              <p:cNvPr id="160" name="Google Shape;160;p3"/>
              <p:cNvGrpSpPr/>
              <p:nvPr/>
            </p:nvGrpSpPr>
            <p:grpSpPr>
              <a:xfrm rot="10800000">
                <a:off x="7818592" y="988275"/>
                <a:ext cx="507013" cy="2359987"/>
                <a:chOff x="8524342" y="1674075"/>
                <a:chExt cx="507013" cy="2359987"/>
              </a:xfrm>
            </p:grpSpPr>
            <p:sp>
              <p:nvSpPr>
                <p:cNvPr id="161" name="Google Shape;161;p3"/>
                <p:cNvSpPr/>
                <p:nvPr/>
              </p:nvSpPr>
              <p:spPr>
                <a:xfrm>
                  <a:off x="8824189" y="1674075"/>
                  <a:ext cx="111187" cy="38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9" h="3580" extrusionOk="0">
                      <a:moveTo>
                        <a:pt x="1528" y="0"/>
                      </a:moveTo>
                      <a:lnTo>
                        <a:pt x="8252" y="0"/>
                      </a:lnTo>
                      <a:lnTo>
                        <a:pt x="10319" y="3580"/>
                      </a:lnTo>
                      <a:lnTo>
                        <a:pt x="0" y="358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8870114" y="2464000"/>
                  <a:ext cx="111187" cy="38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9" h="3580" extrusionOk="0">
                      <a:moveTo>
                        <a:pt x="1528" y="0"/>
                      </a:moveTo>
                      <a:lnTo>
                        <a:pt x="8252" y="0"/>
                      </a:lnTo>
                      <a:lnTo>
                        <a:pt x="10319" y="3580"/>
                      </a:lnTo>
                      <a:lnTo>
                        <a:pt x="0" y="35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</p:sp>
            <p:sp>
              <p:nvSpPr>
                <p:cNvPr id="163" name="Google Shape;163;p3"/>
                <p:cNvSpPr/>
                <p:nvPr/>
              </p:nvSpPr>
              <p:spPr>
                <a:xfrm rot="2700000">
                  <a:off x="8521914" y="2867729"/>
                  <a:ext cx="111951" cy="39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2" h="3667" extrusionOk="0">
                      <a:moveTo>
                        <a:pt x="10392" y="3667"/>
                      </a:moveTo>
                      <a:lnTo>
                        <a:pt x="2067" y="3580"/>
                      </a:lnTo>
                      <a:lnTo>
                        <a:pt x="0" y="0"/>
                      </a:lnTo>
                      <a:lnTo>
                        <a:pt x="1031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164" name="Google Shape;164;p3"/>
                <p:cNvSpPr/>
                <p:nvPr/>
              </p:nvSpPr>
              <p:spPr>
                <a:xfrm rot="-5400000">
                  <a:off x="8954428" y="2946809"/>
                  <a:ext cx="108687" cy="4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" h="4192" extrusionOk="0">
                      <a:moveTo>
                        <a:pt x="9402" y="4192"/>
                      </a:moveTo>
                      <a:lnTo>
                        <a:pt x="0" y="3668"/>
                      </a:lnTo>
                      <a:lnTo>
                        <a:pt x="611" y="612"/>
                      </a:lnTo>
                      <a:lnTo>
                        <a:pt x="100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165" name="Google Shape;165;p3"/>
                <p:cNvSpPr/>
                <p:nvPr/>
              </p:nvSpPr>
              <p:spPr>
                <a:xfrm rot="-5400000">
                  <a:off x="8568653" y="3957134"/>
                  <a:ext cx="108687" cy="4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" h="4192" extrusionOk="0">
                      <a:moveTo>
                        <a:pt x="9402" y="4192"/>
                      </a:moveTo>
                      <a:lnTo>
                        <a:pt x="0" y="3668"/>
                      </a:lnTo>
                      <a:lnTo>
                        <a:pt x="611" y="612"/>
                      </a:lnTo>
                      <a:lnTo>
                        <a:pt x="1008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</p:sp>
          </p:grpSp>
          <p:grpSp>
            <p:nvGrpSpPr>
              <p:cNvPr id="166" name="Google Shape;166;p3"/>
              <p:cNvGrpSpPr/>
              <p:nvPr/>
            </p:nvGrpSpPr>
            <p:grpSpPr>
              <a:xfrm>
                <a:off x="122308" y="68542"/>
                <a:ext cx="8966083" cy="5041129"/>
                <a:chOff x="122308" y="68542"/>
                <a:chExt cx="8966083" cy="5041129"/>
              </a:xfrm>
            </p:grpSpPr>
            <p:grpSp>
              <p:nvGrpSpPr>
                <p:cNvPr id="167" name="Google Shape;167;p3"/>
                <p:cNvGrpSpPr/>
                <p:nvPr/>
              </p:nvGrpSpPr>
              <p:grpSpPr>
                <a:xfrm>
                  <a:off x="122308" y="68542"/>
                  <a:ext cx="8966083" cy="5041129"/>
                  <a:chOff x="122308" y="68542"/>
                  <a:chExt cx="8966083" cy="5041129"/>
                </a:xfrm>
              </p:grpSpPr>
              <p:sp>
                <p:nvSpPr>
                  <p:cNvPr id="168" name="Google Shape;168;p3"/>
                  <p:cNvSpPr/>
                  <p:nvPr/>
                </p:nvSpPr>
                <p:spPr>
                  <a:xfrm rot="2700000">
                    <a:off x="243591" y="2870616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9" name="Google Shape;169;p3"/>
                  <p:cNvSpPr/>
                  <p:nvPr/>
                </p:nvSpPr>
                <p:spPr>
                  <a:xfrm>
                    <a:off x="960208" y="347900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170" name="Google Shape;170;p3"/>
                  <p:cNvSpPr/>
                  <p:nvPr/>
                </p:nvSpPr>
                <p:spPr>
                  <a:xfrm rot="6300406">
                    <a:off x="127712" y="839859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71" name="Google Shape;171;p3"/>
                  <p:cNvSpPr/>
                  <p:nvPr/>
                </p:nvSpPr>
                <p:spPr>
                  <a:xfrm rot="8999773">
                    <a:off x="1520397" y="19493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72" name="Google Shape;172;p3"/>
                  <p:cNvSpPr/>
                  <p:nvPr/>
                </p:nvSpPr>
                <p:spPr>
                  <a:xfrm rot="6300406">
                    <a:off x="144695" y="233204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173" name="Google Shape;173;p3"/>
                  <p:cNvSpPr/>
                  <p:nvPr/>
                </p:nvSpPr>
                <p:spPr>
                  <a:xfrm rot="-2700000">
                    <a:off x="515840" y="236038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4" name="Google Shape;174;p3"/>
                  <p:cNvSpPr/>
                  <p:nvPr/>
                </p:nvSpPr>
                <p:spPr>
                  <a:xfrm>
                    <a:off x="3809289" y="131025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5" name="Google Shape;175;p3"/>
                  <p:cNvSpPr/>
                  <p:nvPr/>
                </p:nvSpPr>
                <p:spPr>
                  <a:xfrm rot="2700000">
                    <a:off x="5444989" y="19495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176" name="Google Shape;176;p3"/>
                  <p:cNvSpPr/>
                  <p:nvPr/>
                </p:nvSpPr>
                <p:spPr>
                  <a:xfrm rot="5400000" flipH="1">
                    <a:off x="3671335" y="349901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177" name="Google Shape;177;p3"/>
                  <p:cNvSpPr/>
                  <p:nvPr/>
                </p:nvSpPr>
                <p:spPr>
                  <a:xfrm rot="-900406" flipH="1">
                    <a:off x="5078610" y="405077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178" name="Google Shape;178;p3"/>
                  <p:cNvSpPr/>
                  <p:nvPr/>
                </p:nvSpPr>
                <p:spPr>
                  <a:xfrm rot="8100000" flipH="1">
                    <a:off x="4509194" y="23604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79" name="Google Shape;179;p3"/>
                  <p:cNvSpPr/>
                  <p:nvPr/>
                </p:nvSpPr>
                <p:spPr>
                  <a:xfrm rot="-5400000">
                    <a:off x="3039403" y="21890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80" name="Google Shape;180;p3"/>
                  <p:cNvSpPr/>
                  <p:nvPr/>
                </p:nvSpPr>
                <p:spPr>
                  <a:xfrm>
                    <a:off x="1878594" y="353194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1" name="Google Shape;181;p3"/>
                  <p:cNvSpPr/>
                  <p:nvPr/>
                </p:nvSpPr>
                <p:spPr>
                  <a:xfrm rot="6300406">
                    <a:off x="2605974" y="347912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182" name="Google Shape;182;p3"/>
                  <p:cNvSpPr/>
                  <p:nvPr/>
                </p:nvSpPr>
                <p:spPr>
                  <a:xfrm rot="-5400000">
                    <a:off x="245215" y="1885043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 rot="2700000">
                    <a:off x="515841" y="2313366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184" name="Google Shape;184;p3"/>
                  <p:cNvSpPr/>
                  <p:nvPr/>
                </p:nvSpPr>
                <p:spPr>
                  <a:xfrm rot="-5400000">
                    <a:off x="2177229" y="4959035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85" name="Google Shape;185;p3"/>
                  <p:cNvSpPr/>
                  <p:nvPr/>
                </p:nvSpPr>
                <p:spPr>
                  <a:xfrm rot="8999773">
                    <a:off x="143059" y="2313364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 rot="6300406">
                    <a:off x="466170" y="88532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187" name="Google Shape;187;p3"/>
                  <p:cNvSpPr/>
                  <p:nvPr/>
                </p:nvSpPr>
                <p:spPr>
                  <a:xfrm>
                    <a:off x="5986089" y="360650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8" name="Google Shape;188;p3"/>
                  <p:cNvSpPr/>
                  <p:nvPr/>
                </p:nvSpPr>
                <p:spPr>
                  <a:xfrm rot="8999773">
                    <a:off x="6232222" y="9388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189" name="Google Shape;189;p3"/>
                  <p:cNvSpPr/>
                  <p:nvPr/>
                </p:nvSpPr>
                <p:spPr>
                  <a:xfrm rot="8100000" flipH="1">
                    <a:off x="7273844" y="29114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90" name="Google Shape;190;p3"/>
                  <p:cNvSpPr/>
                  <p:nvPr/>
                </p:nvSpPr>
                <p:spPr>
                  <a:xfrm rot="8100000" flipH="1">
                    <a:off x="8532169" y="14419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1" name="Google Shape;191;p3"/>
                  <p:cNvSpPr/>
                  <p:nvPr/>
                </p:nvSpPr>
                <p:spPr>
                  <a:xfrm rot="-10594826" flipH="1">
                    <a:off x="8826068" y="520771"/>
                    <a:ext cx="111939" cy="3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192" name="Google Shape;192;p3"/>
                  <p:cNvSpPr/>
                  <p:nvPr/>
                </p:nvSpPr>
                <p:spPr>
                  <a:xfrm>
                    <a:off x="8631314" y="819900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93" name="Google Shape;193;p3"/>
                  <p:cNvSpPr/>
                  <p:nvPr/>
                </p:nvSpPr>
                <p:spPr>
                  <a:xfrm>
                    <a:off x="8824189" y="1674075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194" name="Google Shape;194;p3"/>
                  <p:cNvSpPr/>
                  <p:nvPr/>
                </p:nvSpPr>
                <p:spPr>
                  <a:xfrm rot="8999773">
                    <a:off x="124684" y="347983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95" name="Google Shape;195;p3"/>
                  <p:cNvSpPr/>
                  <p:nvPr/>
                </p:nvSpPr>
                <p:spPr>
                  <a:xfrm rot="2700000">
                    <a:off x="258666" y="4040091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196" name="Google Shape;196;p3"/>
                  <p:cNvSpPr/>
                  <p:nvPr/>
                </p:nvSpPr>
                <p:spPr>
                  <a:xfrm rot="2700000">
                    <a:off x="133366" y="4542241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7" name="Google Shape;197;p3"/>
                  <p:cNvSpPr/>
                  <p:nvPr/>
                </p:nvSpPr>
                <p:spPr>
                  <a:xfrm rot="6300406">
                    <a:off x="512095" y="467867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198" name="Google Shape;198;p3"/>
                  <p:cNvSpPr/>
                  <p:nvPr/>
                </p:nvSpPr>
                <p:spPr>
                  <a:xfrm rot="-2700000">
                    <a:off x="1498615" y="4947863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9" name="Google Shape;199;p3"/>
                  <p:cNvSpPr/>
                  <p:nvPr/>
                </p:nvSpPr>
                <p:spPr>
                  <a:xfrm rot="8999773">
                    <a:off x="197772" y="4961864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200" name="Google Shape;200;p3"/>
                  <p:cNvSpPr/>
                  <p:nvPr/>
                </p:nvSpPr>
                <p:spPr>
                  <a:xfrm>
                    <a:off x="8870114" y="2464000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201" name="Google Shape;201;p3"/>
                  <p:cNvSpPr/>
                  <p:nvPr/>
                </p:nvSpPr>
                <p:spPr>
                  <a:xfrm rot="8100000" flipH="1">
                    <a:off x="8978869" y="347984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2" name="Google Shape;202;p3"/>
                  <p:cNvSpPr/>
                  <p:nvPr/>
                </p:nvSpPr>
                <p:spPr>
                  <a:xfrm rot="2700000">
                    <a:off x="8521914" y="286772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203" name="Google Shape;203;p3"/>
                  <p:cNvSpPr/>
                  <p:nvPr/>
                </p:nvSpPr>
                <p:spPr>
                  <a:xfrm rot="-5400000">
                    <a:off x="8954428" y="294680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204" name="Google Shape;204;p3"/>
                  <p:cNvSpPr/>
                  <p:nvPr/>
                </p:nvSpPr>
                <p:spPr>
                  <a:xfrm>
                    <a:off x="3005139" y="4778487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5" name="Google Shape;205;p3"/>
                  <p:cNvSpPr/>
                  <p:nvPr/>
                </p:nvSpPr>
                <p:spPr>
                  <a:xfrm rot="2700000">
                    <a:off x="4401664" y="484107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206" name="Google Shape;206;p3"/>
                  <p:cNvSpPr/>
                  <p:nvPr/>
                </p:nvSpPr>
                <p:spPr>
                  <a:xfrm rot="5400000" flipH="1">
                    <a:off x="2628010" y="4996026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207" name="Google Shape;207;p3"/>
                  <p:cNvSpPr/>
                  <p:nvPr/>
                </p:nvSpPr>
                <p:spPr>
                  <a:xfrm rot="-900406" flipH="1">
                    <a:off x="4035285" y="5051202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208" name="Google Shape;208;p3"/>
                  <p:cNvSpPr/>
                  <p:nvPr/>
                </p:nvSpPr>
                <p:spPr>
                  <a:xfrm rot="8100000" flipH="1">
                    <a:off x="3465869" y="488216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209" name="Google Shape;209;p3"/>
                  <p:cNvSpPr/>
                  <p:nvPr/>
                </p:nvSpPr>
                <p:spPr>
                  <a:xfrm>
                    <a:off x="4942764" y="5006775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0" name="Google Shape;210;p3"/>
                  <p:cNvSpPr/>
                  <p:nvPr/>
                </p:nvSpPr>
                <p:spPr>
                  <a:xfrm rot="8999773">
                    <a:off x="5188897" y="4740014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211" name="Google Shape;211;p3"/>
                  <p:cNvSpPr/>
                  <p:nvPr/>
                </p:nvSpPr>
                <p:spPr>
                  <a:xfrm rot="2700000">
                    <a:off x="7544564" y="472305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212" name="Google Shape;212;p3"/>
                  <p:cNvSpPr/>
                  <p:nvPr/>
                </p:nvSpPr>
                <p:spPr>
                  <a:xfrm rot="8999773">
                    <a:off x="7894672" y="497883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213" name="Google Shape;213;p3"/>
                  <p:cNvSpPr/>
                  <p:nvPr/>
                </p:nvSpPr>
                <p:spPr>
                  <a:xfrm>
                    <a:off x="8420039" y="4888775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214" name="Google Shape;214;p3"/>
                  <p:cNvSpPr/>
                  <p:nvPr/>
                </p:nvSpPr>
                <p:spPr>
                  <a:xfrm rot="8100000" flipH="1">
                    <a:off x="8841094" y="496776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5" name="Google Shape;215;p3"/>
                  <p:cNvSpPr/>
                  <p:nvPr/>
                </p:nvSpPr>
                <p:spPr>
                  <a:xfrm rot="-900406" flipH="1">
                    <a:off x="8623960" y="4437227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216" name="Google Shape;216;p3"/>
                  <p:cNvSpPr/>
                  <p:nvPr/>
                </p:nvSpPr>
                <p:spPr>
                  <a:xfrm rot="-5400000">
                    <a:off x="8568653" y="3957134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217" name="Google Shape;217;p3"/>
                  <p:cNvSpPr/>
                  <p:nvPr/>
                </p:nvSpPr>
                <p:spPr>
                  <a:xfrm rot="6300406">
                    <a:off x="8934570" y="400817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</p:grpSp>
            <p:grpSp>
              <p:nvGrpSpPr>
                <p:cNvPr id="218" name="Google Shape;218;p3"/>
                <p:cNvGrpSpPr/>
                <p:nvPr/>
              </p:nvGrpSpPr>
              <p:grpSpPr>
                <a:xfrm rot="10800000">
                  <a:off x="661073" y="1376836"/>
                  <a:ext cx="647001" cy="2151381"/>
                  <a:chOff x="122308" y="2608221"/>
                  <a:chExt cx="647001" cy="2151381"/>
                </a:xfrm>
              </p:grpSpPr>
              <p:sp>
                <p:nvSpPr>
                  <p:cNvPr id="219" name="Google Shape;219;p3"/>
                  <p:cNvSpPr/>
                  <p:nvPr/>
                </p:nvSpPr>
                <p:spPr>
                  <a:xfrm rot="2700000">
                    <a:off x="395991" y="2642016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0" name="Google Shape;220;p3"/>
                  <p:cNvSpPr/>
                  <p:nvPr/>
                </p:nvSpPr>
                <p:spPr>
                  <a:xfrm rot="8999773">
                    <a:off x="124684" y="347983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221" name="Google Shape;221;p3"/>
                  <p:cNvSpPr/>
                  <p:nvPr/>
                </p:nvSpPr>
                <p:spPr>
                  <a:xfrm rot="2700000">
                    <a:off x="258666" y="4040091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222" name="Google Shape;222;p3"/>
                  <p:cNvSpPr/>
                  <p:nvPr/>
                </p:nvSpPr>
                <p:spPr>
                  <a:xfrm rot="2700000">
                    <a:off x="133366" y="4542241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" name="Google Shape;223;p3"/>
                  <p:cNvSpPr/>
                  <p:nvPr/>
                </p:nvSpPr>
                <p:spPr>
                  <a:xfrm rot="6300406">
                    <a:off x="512095" y="467867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224" name="Google Shape;224;p3"/>
                  <p:cNvSpPr/>
                  <p:nvPr/>
                </p:nvSpPr>
                <p:spPr>
                  <a:xfrm rot="8999773">
                    <a:off x="654972" y="2904464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</p:grpSp>
          </p:grpSp>
        </p:grpSp>
        <p:sp>
          <p:nvSpPr>
            <p:cNvPr id="225" name="Google Shape;225;p3"/>
            <p:cNvSpPr/>
            <p:nvPr/>
          </p:nvSpPr>
          <p:spPr>
            <a:xfrm>
              <a:off x="623250" y="407167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818600" y="407167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3"/>
          <p:cNvSpPr/>
          <p:nvPr/>
        </p:nvSpPr>
        <p:spPr>
          <a:xfrm>
            <a:off x="711425" y="540000"/>
            <a:ext cx="7721100" cy="4063500"/>
          </a:xfrm>
          <a:prstGeom prst="roundRect">
            <a:avLst>
              <a:gd name="adj" fmla="val 56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title"/>
          </p:nvPr>
        </p:nvSpPr>
        <p:spPr>
          <a:xfrm>
            <a:off x="1605325" y="2207688"/>
            <a:ext cx="5933400" cy="13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title" idx="2" hasCustomPrompt="1"/>
          </p:nvPr>
        </p:nvSpPr>
        <p:spPr>
          <a:xfrm>
            <a:off x="4107438" y="1270325"/>
            <a:ext cx="92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ubTitle" idx="1"/>
          </p:nvPr>
        </p:nvSpPr>
        <p:spPr>
          <a:xfrm>
            <a:off x="1605400" y="3540888"/>
            <a:ext cx="5933400" cy="42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9"/>
          <p:cNvGrpSpPr/>
          <p:nvPr/>
        </p:nvGrpSpPr>
        <p:grpSpPr>
          <a:xfrm rot="10800000">
            <a:off x="122308" y="68542"/>
            <a:ext cx="8966083" cy="5041129"/>
            <a:chOff x="122308" y="68542"/>
            <a:chExt cx="8966083" cy="5041129"/>
          </a:xfrm>
        </p:grpSpPr>
        <p:grpSp>
          <p:nvGrpSpPr>
            <p:cNvPr id="688" name="Google Shape;688;p9"/>
            <p:cNvGrpSpPr/>
            <p:nvPr/>
          </p:nvGrpSpPr>
          <p:grpSpPr>
            <a:xfrm>
              <a:off x="122308" y="68542"/>
              <a:ext cx="8966083" cy="5041129"/>
              <a:chOff x="122308" y="68542"/>
              <a:chExt cx="8966083" cy="5041129"/>
            </a:xfrm>
          </p:grpSpPr>
          <p:grpSp>
            <p:nvGrpSpPr>
              <p:cNvPr id="689" name="Google Shape;689;p9"/>
              <p:cNvGrpSpPr/>
              <p:nvPr/>
            </p:nvGrpSpPr>
            <p:grpSpPr>
              <a:xfrm rot="10800000">
                <a:off x="7894792" y="398400"/>
                <a:ext cx="888013" cy="1790004"/>
                <a:chOff x="8067142" y="2833934"/>
                <a:chExt cx="888013" cy="1790004"/>
              </a:xfrm>
            </p:grpSpPr>
            <p:sp>
              <p:nvSpPr>
                <p:cNvPr id="690" name="Google Shape;690;p9"/>
                <p:cNvSpPr/>
                <p:nvPr/>
              </p:nvSpPr>
              <p:spPr>
                <a:xfrm rot="2700000">
                  <a:off x="8064714" y="2867729"/>
                  <a:ext cx="111951" cy="39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2" h="3667" extrusionOk="0">
                      <a:moveTo>
                        <a:pt x="10392" y="3667"/>
                      </a:moveTo>
                      <a:lnTo>
                        <a:pt x="2067" y="3580"/>
                      </a:lnTo>
                      <a:lnTo>
                        <a:pt x="0" y="0"/>
                      </a:lnTo>
                      <a:lnTo>
                        <a:pt x="1031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691" name="Google Shape;691;p9"/>
                <p:cNvSpPr/>
                <p:nvPr/>
              </p:nvSpPr>
              <p:spPr>
                <a:xfrm rot="-5400000">
                  <a:off x="8878228" y="4547009"/>
                  <a:ext cx="108687" cy="4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" h="4192" extrusionOk="0">
                      <a:moveTo>
                        <a:pt x="9402" y="4192"/>
                      </a:moveTo>
                      <a:lnTo>
                        <a:pt x="0" y="3668"/>
                      </a:lnTo>
                      <a:lnTo>
                        <a:pt x="611" y="612"/>
                      </a:lnTo>
                      <a:lnTo>
                        <a:pt x="100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</p:grpSp>
          <p:grpSp>
            <p:nvGrpSpPr>
              <p:cNvPr id="692" name="Google Shape;692;p9"/>
              <p:cNvGrpSpPr/>
              <p:nvPr/>
            </p:nvGrpSpPr>
            <p:grpSpPr>
              <a:xfrm>
                <a:off x="122308" y="68542"/>
                <a:ext cx="8966083" cy="5041129"/>
                <a:chOff x="122308" y="68542"/>
                <a:chExt cx="8966083" cy="5041129"/>
              </a:xfrm>
            </p:grpSpPr>
            <p:grpSp>
              <p:nvGrpSpPr>
                <p:cNvPr id="693" name="Google Shape;693;p9"/>
                <p:cNvGrpSpPr/>
                <p:nvPr/>
              </p:nvGrpSpPr>
              <p:grpSpPr>
                <a:xfrm>
                  <a:off x="122308" y="68542"/>
                  <a:ext cx="8966083" cy="5041129"/>
                  <a:chOff x="122308" y="68542"/>
                  <a:chExt cx="8966083" cy="5041129"/>
                </a:xfrm>
              </p:grpSpPr>
              <p:sp>
                <p:nvSpPr>
                  <p:cNvPr id="694" name="Google Shape;694;p9"/>
                  <p:cNvSpPr/>
                  <p:nvPr/>
                </p:nvSpPr>
                <p:spPr>
                  <a:xfrm rot="2700000">
                    <a:off x="243591" y="2870616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95" name="Google Shape;695;p9"/>
                  <p:cNvSpPr/>
                  <p:nvPr/>
                </p:nvSpPr>
                <p:spPr>
                  <a:xfrm>
                    <a:off x="960208" y="347900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696" name="Google Shape;696;p9"/>
                  <p:cNvSpPr/>
                  <p:nvPr/>
                </p:nvSpPr>
                <p:spPr>
                  <a:xfrm rot="6300406">
                    <a:off x="127712" y="839859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697" name="Google Shape;697;p9"/>
                  <p:cNvSpPr/>
                  <p:nvPr/>
                </p:nvSpPr>
                <p:spPr>
                  <a:xfrm rot="8999773">
                    <a:off x="1520397" y="19493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698" name="Google Shape;698;p9"/>
                  <p:cNvSpPr/>
                  <p:nvPr/>
                </p:nvSpPr>
                <p:spPr>
                  <a:xfrm rot="6300406">
                    <a:off x="144695" y="233204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699" name="Google Shape;699;p9"/>
                  <p:cNvSpPr/>
                  <p:nvPr/>
                </p:nvSpPr>
                <p:spPr>
                  <a:xfrm rot="-2700000">
                    <a:off x="515840" y="236038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00" name="Google Shape;700;p9"/>
                  <p:cNvSpPr/>
                  <p:nvPr/>
                </p:nvSpPr>
                <p:spPr>
                  <a:xfrm>
                    <a:off x="3809289" y="131025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01" name="Google Shape;701;p9"/>
                  <p:cNvSpPr/>
                  <p:nvPr/>
                </p:nvSpPr>
                <p:spPr>
                  <a:xfrm rot="2700000">
                    <a:off x="5444989" y="19495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702" name="Google Shape;702;p9"/>
                  <p:cNvSpPr/>
                  <p:nvPr/>
                </p:nvSpPr>
                <p:spPr>
                  <a:xfrm rot="5400000" flipH="1">
                    <a:off x="3671335" y="349901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703" name="Google Shape;703;p9"/>
                  <p:cNvSpPr/>
                  <p:nvPr/>
                </p:nvSpPr>
                <p:spPr>
                  <a:xfrm rot="-900406" flipH="1">
                    <a:off x="5078610" y="405077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704" name="Google Shape;704;p9"/>
                  <p:cNvSpPr/>
                  <p:nvPr/>
                </p:nvSpPr>
                <p:spPr>
                  <a:xfrm rot="8100000" flipH="1">
                    <a:off x="4509194" y="23604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05" name="Google Shape;705;p9"/>
                  <p:cNvSpPr/>
                  <p:nvPr/>
                </p:nvSpPr>
                <p:spPr>
                  <a:xfrm rot="-5400000">
                    <a:off x="3039403" y="21890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06" name="Google Shape;706;p9"/>
                  <p:cNvSpPr/>
                  <p:nvPr/>
                </p:nvSpPr>
                <p:spPr>
                  <a:xfrm>
                    <a:off x="1878594" y="353194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07" name="Google Shape;707;p9"/>
                  <p:cNvSpPr/>
                  <p:nvPr/>
                </p:nvSpPr>
                <p:spPr>
                  <a:xfrm rot="6300406">
                    <a:off x="2605974" y="347912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708" name="Google Shape;708;p9"/>
                  <p:cNvSpPr/>
                  <p:nvPr/>
                </p:nvSpPr>
                <p:spPr>
                  <a:xfrm rot="-5400000">
                    <a:off x="245215" y="1885043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709" name="Google Shape;709;p9"/>
                  <p:cNvSpPr/>
                  <p:nvPr/>
                </p:nvSpPr>
                <p:spPr>
                  <a:xfrm rot="2700000">
                    <a:off x="515841" y="2313366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710" name="Google Shape;710;p9"/>
                  <p:cNvSpPr/>
                  <p:nvPr/>
                </p:nvSpPr>
                <p:spPr>
                  <a:xfrm rot="-5400000">
                    <a:off x="2101029" y="4959035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11" name="Google Shape;711;p9"/>
                  <p:cNvSpPr/>
                  <p:nvPr/>
                </p:nvSpPr>
                <p:spPr>
                  <a:xfrm rot="8999773">
                    <a:off x="143059" y="2313364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12" name="Google Shape;712;p9"/>
                  <p:cNvSpPr/>
                  <p:nvPr/>
                </p:nvSpPr>
                <p:spPr>
                  <a:xfrm rot="6300406">
                    <a:off x="466170" y="88532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713" name="Google Shape;713;p9"/>
                  <p:cNvSpPr/>
                  <p:nvPr/>
                </p:nvSpPr>
                <p:spPr>
                  <a:xfrm>
                    <a:off x="5986089" y="360650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14" name="Google Shape;714;p9"/>
                  <p:cNvSpPr/>
                  <p:nvPr/>
                </p:nvSpPr>
                <p:spPr>
                  <a:xfrm rot="8999773">
                    <a:off x="6232222" y="9388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715" name="Google Shape;715;p9"/>
                  <p:cNvSpPr/>
                  <p:nvPr/>
                </p:nvSpPr>
                <p:spPr>
                  <a:xfrm rot="8100000" flipH="1">
                    <a:off x="7273844" y="29114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16" name="Google Shape;716;p9"/>
                  <p:cNvSpPr/>
                  <p:nvPr/>
                </p:nvSpPr>
                <p:spPr>
                  <a:xfrm rot="8100000" flipH="1">
                    <a:off x="8608369" y="14419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17" name="Google Shape;717;p9"/>
                  <p:cNvSpPr/>
                  <p:nvPr/>
                </p:nvSpPr>
                <p:spPr>
                  <a:xfrm rot="-10594826" flipH="1">
                    <a:off x="8902268" y="520771"/>
                    <a:ext cx="111939" cy="3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718" name="Google Shape;718;p9"/>
                  <p:cNvSpPr/>
                  <p:nvPr/>
                </p:nvSpPr>
                <p:spPr>
                  <a:xfrm>
                    <a:off x="8631314" y="972300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8824189" y="1674075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 rot="8999773">
                    <a:off x="124684" y="347983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21" name="Google Shape;721;p9"/>
                  <p:cNvSpPr/>
                  <p:nvPr/>
                </p:nvSpPr>
                <p:spPr>
                  <a:xfrm rot="2700000">
                    <a:off x="258666" y="4040091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722" name="Google Shape;722;p9"/>
                  <p:cNvSpPr/>
                  <p:nvPr/>
                </p:nvSpPr>
                <p:spPr>
                  <a:xfrm rot="2700000">
                    <a:off x="133366" y="4542241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 rot="6300406">
                    <a:off x="512095" y="467867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724" name="Google Shape;724;p9"/>
                  <p:cNvSpPr/>
                  <p:nvPr/>
                </p:nvSpPr>
                <p:spPr>
                  <a:xfrm rot="-2700000">
                    <a:off x="1422415" y="4947863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5" name="Google Shape;725;p9"/>
                  <p:cNvSpPr/>
                  <p:nvPr/>
                </p:nvSpPr>
                <p:spPr>
                  <a:xfrm rot="8999773">
                    <a:off x="197772" y="4961864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26" name="Google Shape;726;p9"/>
                  <p:cNvSpPr/>
                  <p:nvPr/>
                </p:nvSpPr>
                <p:spPr>
                  <a:xfrm>
                    <a:off x="8870114" y="2464000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27" name="Google Shape;727;p9"/>
                  <p:cNvSpPr/>
                  <p:nvPr/>
                </p:nvSpPr>
                <p:spPr>
                  <a:xfrm rot="8100000" flipH="1">
                    <a:off x="8978869" y="347984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8" name="Google Shape;728;p9"/>
                  <p:cNvSpPr/>
                  <p:nvPr/>
                </p:nvSpPr>
                <p:spPr>
                  <a:xfrm rot="2700000">
                    <a:off x="8521914" y="286772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729" name="Google Shape;729;p9"/>
                  <p:cNvSpPr/>
                  <p:nvPr/>
                </p:nvSpPr>
                <p:spPr>
                  <a:xfrm rot="-5400000">
                    <a:off x="8954428" y="294680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730" name="Google Shape;730;p9"/>
                  <p:cNvSpPr/>
                  <p:nvPr/>
                </p:nvSpPr>
                <p:spPr>
                  <a:xfrm>
                    <a:off x="3005139" y="4778487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31" name="Google Shape;731;p9"/>
                  <p:cNvSpPr/>
                  <p:nvPr/>
                </p:nvSpPr>
                <p:spPr>
                  <a:xfrm rot="2700000">
                    <a:off x="4401664" y="484107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732" name="Google Shape;732;p9"/>
                  <p:cNvSpPr/>
                  <p:nvPr/>
                </p:nvSpPr>
                <p:spPr>
                  <a:xfrm rot="5400000" flipH="1">
                    <a:off x="2628010" y="4996026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733" name="Google Shape;733;p9"/>
                  <p:cNvSpPr/>
                  <p:nvPr/>
                </p:nvSpPr>
                <p:spPr>
                  <a:xfrm rot="-900406" flipH="1">
                    <a:off x="4035285" y="5051202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734" name="Google Shape;734;p9"/>
                  <p:cNvSpPr/>
                  <p:nvPr/>
                </p:nvSpPr>
                <p:spPr>
                  <a:xfrm rot="8100000" flipH="1">
                    <a:off x="3465869" y="488216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35" name="Google Shape;735;p9"/>
                  <p:cNvSpPr/>
                  <p:nvPr/>
                </p:nvSpPr>
                <p:spPr>
                  <a:xfrm>
                    <a:off x="4942764" y="5006775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36" name="Google Shape;736;p9"/>
                  <p:cNvSpPr/>
                  <p:nvPr/>
                </p:nvSpPr>
                <p:spPr>
                  <a:xfrm rot="8999773">
                    <a:off x="5188897" y="4740014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737" name="Google Shape;737;p9"/>
                  <p:cNvSpPr/>
                  <p:nvPr/>
                </p:nvSpPr>
                <p:spPr>
                  <a:xfrm>
                    <a:off x="5710514" y="4916350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38" name="Google Shape;738;p9"/>
                  <p:cNvSpPr/>
                  <p:nvPr/>
                </p:nvSpPr>
                <p:spPr>
                  <a:xfrm rot="2700000">
                    <a:off x="7392164" y="4723054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739" name="Google Shape;739;p9"/>
                  <p:cNvSpPr/>
                  <p:nvPr/>
                </p:nvSpPr>
                <p:spPr>
                  <a:xfrm rot="8999773">
                    <a:off x="7742272" y="497883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740" name="Google Shape;740;p9"/>
                  <p:cNvSpPr/>
                  <p:nvPr/>
                </p:nvSpPr>
                <p:spPr>
                  <a:xfrm>
                    <a:off x="8420039" y="4888775"/>
                    <a:ext cx="111187" cy="3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41" name="Google Shape;741;p9"/>
                  <p:cNvSpPr/>
                  <p:nvPr/>
                </p:nvSpPr>
                <p:spPr>
                  <a:xfrm rot="8100000" flipH="1">
                    <a:off x="8841094" y="496776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42" name="Google Shape;742;p9"/>
                  <p:cNvSpPr/>
                  <p:nvPr/>
                </p:nvSpPr>
                <p:spPr>
                  <a:xfrm rot="-900406" flipH="1">
                    <a:off x="8623960" y="4437227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743" name="Google Shape;743;p9"/>
                  <p:cNvSpPr/>
                  <p:nvPr/>
                </p:nvSpPr>
                <p:spPr>
                  <a:xfrm rot="-5400000">
                    <a:off x="8568653" y="3957134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44" name="Google Shape;744;p9"/>
                  <p:cNvSpPr/>
                  <p:nvPr/>
                </p:nvSpPr>
                <p:spPr>
                  <a:xfrm rot="6300406">
                    <a:off x="8934570" y="400817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</p:grpSp>
            <p:grpSp>
              <p:nvGrpSpPr>
                <p:cNvPr id="745" name="Google Shape;745;p9"/>
                <p:cNvGrpSpPr/>
                <p:nvPr/>
              </p:nvGrpSpPr>
              <p:grpSpPr>
                <a:xfrm rot="10800000">
                  <a:off x="584873" y="1376836"/>
                  <a:ext cx="6376847" cy="3550539"/>
                  <a:chOff x="-5531338" y="1209062"/>
                  <a:chExt cx="6376847" cy="3550539"/>
                </a:xfrm>
              </p:grpSpPr>
              <p:sp>
                <p:nvSpPr>
                  <p:cNvPr id="746" name="Google Shape;746;p9"/>
                  <p:cNvSpPr/>
                  <p:nvPr/>
                </p:nvSpPr>
                <p:spPr>
                  <a:xfrm rot="2700000">
                    <a:off x="-442209" y="1422816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47" name="Google Shape;747;p9"/>
                  <p:cNvSpPr/>
                  <p:nvPr/>
                </p:nvSpPr>
                <p:spPr>
                  <a:xfrm rot="-7200227">
                    <a:off x="253029" y="1386579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748" name="Google Shape;748;p9"/>
                  <p:cNvSpPr/>
                  <p:nvPr/>
                </p:nvSpPr>
                <p:spPr>
                  <a:xfrm rot="8100000">
                    <a:off x="-4955417" y="1291957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</p:sp>
              <p:sp>
                <p:nvSpPr>
                  <p:cNvPr id="749" name="Google Shape;749;p9"/>
                  <p:cNvSpPr/>
                  <p:nvPr/>
                </p:nvSpPr>
                <p:spPr>
                  <a:xfrm rot="8100000">
                    <a:off x="-5533766" y="1242858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50" name="Google Shape;750;p9"/>
                  <p:cNvSpPr/>
                  <p:nvPr/>
                </p:nvSpPr>
                <p:spPr>
                  <a:xfrm rot="6300406">
                    <a:off x="664495" y="467867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751" name="Google Shape;751;p9"/>
                  <p:cNvSpPr/>
                  <p:nvPr/>
                </p:nvSpPr>
                <p:spPr>
                  <a:xfrm rot="8999773">
                    <a:off x="731172" y="2904464"/>
                    <a:ext cx="111961" cy="39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</p:grpSp>
          </p:grpSp>
        </p:grpSp>
        <p:sp>
          <p:nvSpPr>
            <p:cNvPr id="752" name="Google Shape;752;p9"/>
            <p:cNvSpPr/>
            <p:nvPr/>
          </p:nvSpPr>
          <p:spPr>
            <a:xfrm rot="-2059813">
              <a:off x="385089" y="4201469"/>
              <a:ext cx="193630" cy="183896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 rot="1827662">
              <a:off x="8404975" y="337459"/>
              <a:ext cx="193509" cy="183835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9"/>
          <p:cNvSpPr/>
          <p:nvPr/>
        </p:nvSpPr>
        <p:spPr>
          <a:xfrm>
            <a:off x="726275" y="540000"/>
            <a:ext cx="7691400" cy="4063500"/>
          </a:xfrm>
          <a:prstGeom prst="roundRect">
            <a:avLst>
              <a:gd name="adj" fmla="val 56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9"/>
          <p:cNvSpPr txBox="1">
            <a:spLocks noGrp="1"/>
          </p:cNvSpPr>
          <p:nvPr>
            <p:ph type="title"/>
          </p:nvPr>
        </p:nvSpPr>
        <p:spPr>
          <a:xfrm>
            <a:off x="2391900" y="1350250"/>
            <a:ext cx="4360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6" name="Google Shape;756;p9"/>
          <p:cNvSpPr txBox="1">
            <a:spLocks noGrp="1"/>
          </p:cNvSpPr>
          <p:nvPr>
            <p:ph type="subTitle" idx="1"/>
          </p:nvPr>
        </p:nvSpPr>
        <p:spPr>
          <a:xfrm>
            <a:off x="2391925" y="2577050"/>
            <a:ext cx="43602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bg>
      <p:bgPr>
        <a:solidFill>
          <a:schemeClr val="lt1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15"/>
          <p:cNvGrpSpPr/>
          <p:nvPr/>
        </p:nvGrpSpPr>
        <p:grpSpPr>
          <a:xfrm rot="10800000" flipH="1">
            <a:off x="122308" y="68542"/>
            <a:ext cx="8966083" cy="5041129"/>
            <a:chOff x="122308" y="68542"/>
            <a:chExt cx="8966083" cy="5041129"/>
          </a:xfrm>
        </p:grpSpPr>
        <p:sp>
          <p:nvSpPr>
            <p:cNvPr id="981" name="Google Shape;981;p15"/>
            <p:cNvSpPr/>
            <p:nvPr/>
          </p:nvSpPr>
          <p:spPr>
            <a:xfrm rot="2700000">
              <a:off x="243591" y="2870616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982" name="Google Shape;982;p15"/>
            <p:cNvSpPr/>
            <p:nvPr/>
          </p:nvSpPr>
          <p:spPr>
            <a:xfrm>
              <a:off x="960208" y="347900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83" name="Google Shape;983;p15"/>
            <p:cNvSpPr/>
            <p:nvPr/>
          </p:nvSpPr>
          <p:spPr>
            <a:xfrm rot="6300406">
              <a:off x="127712" y="839859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984" name="Google Shape;984;p15"/>
            <p:cNvSpPr/>
            <p:nvPr/>
          </p:nvSpPr>
          <p:spPr>
            <a:xfrm rot="8999773">
              <a:off x="1520397" y="1949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985" name="Google Shape;985;p15"/>
            <p:cNvSpPr/>
            <p:nvPr/>
          </p:nvSpPr>
          <p:spPr>
            <a:xfrm rot="6300406">
              <a:off x="144695" y="23320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986" name="Google Shape;986;p15"/>
            <p:cNvSpPr/>
            <p:nvPr/>
          </p:nvSpPr>
          <p:spPr>
            <a:xfrm rot="-2700000">
              <a:off x="515840" y="236038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987" name="Google Shape;987;p15"/>
            <p:cNvSpPr/>
            <p:nvPr/>
          </p:nvSpPr>
          <p:spPr>
            <a:xfrm>
              <a:off x="7851650" y="218950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3809289" y="131025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989" name="Google Shape;989;p15"/>
            <p:cNvSpPr/>
            <p:nvPr/>
          </p:nvSpPr>
          <p:spPr>
            <a:xfrm rot="2700000">
              <a:off x="5444989" y="19495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90" name="Google Shape;990;p15"/>
            <p:cNvSpPr/>
            <p:nvPr/>
          </p:nvSpPr>
          <p:spPr>
            <a:xfrm rot="5400000" flipH="1">
              <a:off x="3671335" y="349901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91" name="Google Shape;991;p15"/>
            <p:cNvSpPr/>
            <p:nvPr/>
          </p:nvSpPr>
          <p:spPr>
            <a:xfrm rot="-900406" flipH="1">
              <a:off x="5078610" y="405077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992" name="Google Shape;992;p15"/>
            <p:cNvSpPr/>
            <p:nvPr/>
          </p:nvSpPr>
          <p:spPr>
            <a:xfrm rot="8100000" flipH="1">
              <a:off x="4509194" y="2360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993" name="Google Shape;993;p15"/>
            <p:cNvSpPr/>
            <p:nvPr/>
          </p:nvSpPr>
          <p:spPr>
            <a:xfrm>
              <a:off x="8650925" y="196197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rot="-5400000">
              <a:off x="3039403" y="21890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995" name="Google Shape;995;p15"/>
            <p:cNvSpPr/>
            <p:nvPr/>
          </p:nvSpPr>
          <p:spPr>
            <a:xfrm>
              <a:off x="1878594" y="353194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996" name="Google Shape;996;p15"/>
            <p:cNvSpPr/>
            <p:nvPr/>
          </p:nvSpPr>
          <p:spPr>
            <a:xfrm rot="6300406">
              <a:off x="2605974" y="347912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997" name="Google Shape;997;p15"/>
            <p:cNvSpPr/>
            <p:nvPr/>
          </p:nvSpPr>
          <p:spPr>
            <a:xfrm rot="-5400000">
              <a:off x="245215" y="1885043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98" name="Google Shape;998;p15"/>
            <p:cNvSpPr/>
            <p:nvPr/>
          </p:nvSpPr>
          <p:spPr>
            <a:xfrm rot="2700000">
              <a:off x="515841" y="2313366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999" name="Google Shape;999;p15"/>
            <p:cNvSpPr/>
            <p:nvPr/>
          </p:nvSpPr>
          <p:spPr>
            <a:xfrm rot="-5400000">
              <a:off x="2177229" y="4959035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00" name="Google Shape;1000;p15"/>
            <p:cNvSpPr/>
            <p:nvPr/>
          </p:nvSpPr>
          <p:spPr>
            <a:xfrm rot="8999773">
              <a:off x="143059" y="231336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01" name="Google Shape;1001;p15"/>
            <p:cNvSpPr/>
            <p:nvPr/>
          </p:nvSpPr>
          <p:spPr>
            <a:xfrm rot="6300406">
              <a:off x="466170" y="88532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02" name="Google Shape;1002;p15"/>
            <p:cNvSpPr/>
            <p:nvPr/>
          </p:nvSpPr>
          <p:spPr>
            <a:xfrm>
              <a:off x="5986089" y="360650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03" name="Google Shape;1003;p15"/>
            <p:cNvSpPr/>
            <p:nvPr/>
          </p:nvSpPr>
          <p:spPr>
            <a:xfrm rot="8999773">
              <a:off x="6232222" y="9388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04" name="Google Shape;1004;p15"/>
            <p:cNvSpPr/>
            <p:nvPr/>
          </p:nvSpPr>
          <p:spPr>
            <a:xfrm rot="8100000" flipH="1">
              <a:off x="7273844" y="2911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05" name="Google Shape;1005;p15"/>
            <p:cNvSpPr/>
            <p:nvPr/>
          </p:nvSpPr>
          <p:spPr>
            <a:xfrm rot="8100000" flipH="1">
              <a:off x="8532169" y="14419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06" name="Google Shape;1006;p15"/>
            <p:cNvSpPr/>
            <p:nvPr/>
          </p:nvSpPr>
          <p:spPr>
            <a:xfrm rot="-10594826" flipH="1">
              <a:off x="8826068" y="520771"/>
              <a:ext cx="111939" cy="39500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07" name="Google Shape;1007;p15"/>
            <p:cNvSpPr/>
            <p:nvPr/>
          </p:nvSpPr>
          <p:spPr>
            <a:xfrm>
              <a:off x="8631314" y="819900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08" name="Google Shape;1008;p15"/>
            <p:cNvSpPr/>
            <p:nvPr/>
          </p:nvSpPr>
          <p:spPr>
            <a:xfrm>
              <a:off x="8824189" y="1674075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09" name="Google Shape;1009;p15"/>
            <p:cNvSpPr/>
            <p:nvPr/>
          </p:nvSpPr>
          <p:spPr>
            <a:xfrm rot="8999773">
              <a:off x="124684" y="34798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10" name="Google Shape;1010;p15"/>
            <p:cNvSpPr/>
            <p:nvPr/>
          </p:nvSpPr>
          <p:spPr>
            <a:xfrm rot="2700000">
              <a:off x="258666" y="4040091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11" name="Google Shape;1011;p15"/>
            <p:cNvSpPr/>
            <p:nvPr/>
          </p:nvSpPr>
          <p:spPr>
            <a:xfrm rot="2700000">
              <a:off x="133366" y="4542241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12" name="Google Shape;1012;p15"/>
            <p:cNvSpPr/>
            <p:nvPr/>
          </p:nvSpPr>
          <p:spPr>
            <a:xfrm rot="6300406">
              <a:off x="512095" y="467867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13" name="Google Shape;1013;p15"/>
            <p:cNvSpPr/>
            <p:nvPr/>
          </p:nvSpPr>
          <p:spPr>
            <a:xfrm rot="-2700000">
              <a:off x="1498615" y="4947863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14" name="Google Shape;1014;p15"/>
            <p:cNvSpPr/>
            <p:nvPr/>
          </p:nvSpPr>
          <p:spPr>
            <a:xfrm rot="8999773">
              <a:off x="197772" y="496186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15" name="Google Shape;1015;p15"/>
            <p:cNvSpPr/>
            <p:nvPr/>
          </p:nvSpPr>
          <p:spPr>
            <a:xfrm>
              <a:off x="8870114" y="2464000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16" name="Google Shape;1016;p15"/>
            <p:cNvSpPr/>
            <p:nvPr/>
          </p:nvSpPr>
          <p:spPr>
            <a:xfrm rot="8100000" flipH="1">
              <a:off x="8978869" y="34798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17" name="Google Shape;1017;p15"/>
            <p:cNvSpPr/>
            <p:nvPr/>
          </p:nvSpPr>
          <p:spPr>
            <a:xfrm rot="2700000">
              <a:off x="8521914" y="286772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18" name="Google Shape;1018;p15"/>
            <p:cNvSpPr/>
            <p:nvPr/>
          </p:nvSpPr>
          <p:spPr>
            <a:xfrm rot="-5400000">
              <a:off x="8954428" y="294680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19" name="Google Shape;1019;p15"/>
            <p:cNvSpPr/>
            <p:nvPr/>
          </p:nvSpPr>
          <p:spPr>
            <a:xfrm>
              <a:off x="3005139" y="4778487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20" name="Google Shape;1020;p15"/>
            <p:cNvSpPr/>
            <p:nvPr/>
          </p:nvSpPr>
          <p:spPr>
            <a:xfrm rot="2700000">
              <a:off x="4401664" y="484107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21" name="Google Shape;1021;p15"/>
            <p:cNvSpPr/>
            <p:nvPr/>
          </p:nvSpPr>
          <p:spPr>
            <a:xfrm rot="5400000" flipH="1">
              <a:off x="2628010" y="4996026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22" name="Google Shape;1022;p15"/>
            <p:cNvSpPr/>
            <p:nvPr/>
          </p:nvSpPr>
          <p:spPr>
            <a:xfrm rot="-900406" flipH="1">
              <a:off x="4035285" y="5051202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23" name="Google Shape;1023;p15"/>
            <p:cNvSpPr/>
            <p:nvPr/>
          </p:nvSpPr>
          <p:spPr>
            <a:xfrm rot="8100000" flipH="1">
              <a:off x="3465869" y="488216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24" name="Google Shape;1024;p15"/>
            <p:cNvSpPr/>
            <p:nvPr/>
          </p:nvSpPr>
          <p:spPr>
            <a:xfrm>
              <a:off x="4942764" y="50067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25" name="Google Shape;1025;p15"/>
            <p:cNvSpPr/>
            <p:nvPr/>
          </p:nvSpPr>
          <p:spPr>
            <a:xfrm rot="8999773">
              <a:off x="5188897" y="474001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26" name="Google Shape;1026;p15"/>
            <p:cNvSpPr/>
            <p:nvPr/>
          </p:nvSpPr>
          <p:spPr>
            <a:xfrm>
              <a:off x="5710514" y="4916350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27" name="Google Shape;1027;p15"/>
            <p:cNvSpPr/>
            <p:nvPr/>
          </p:nvSpPr>
          <p:spPr>
            <a:xfrm rot="2700000">
              <a:off x="7392164" y="472305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028" name="Google Shape;1028;p15"/>
            <p:cNvSpPr/>
            <p:nvPr/>
          </p:nvSpPr>
          <p:spPr>
            <a:xfrm rot="8999773">
              <a:off x="7742272" y="49788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029" name="Google Shape;1029;p15"/>
            <p:cNvSpPr/>
            <p:nvPr/>
          </p:nvSpPr>
          <p:spPr>
            <a:xfrm>
              <a:off x="8420039" y="48887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30" name="Google Shape;1030;p15"/>
            <p:cNvSpPr/>
            <p:nvPr/>
          </p:nvSpPr>
          <p:spPr>
            <a:xfrm rot="8100000" flipH="1">
              <a:off x="8841094" y="496776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031" name="Google Shape;1031;p15"/>
            <p:cNvSpPr/>
            <p:nvPr/>
          </p:nvSpPr>
          <p:spPr>
            <a:xfrm rot="-900406" flipH="1">
              <a:off x="8623960" y="4437227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1032" name="Google Shape;1032;p15"/>
            <p:cNvSpPr/>
            <p:nvPr/>
          </p:nvSpPr>
          <p:spPr>
            <a:xfrm rot="-5400000">
              <a:off x="8568653" y="395713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033" name="Google Shape;1033;p15"/>
            <p:cNvSpPr/>
            <p:nvPr/>
          </p:nvSpPr>
          <p:spPr>
            <a:xfrm rot="6300406">
              <a:off x="8934570" y="400817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</p:grpSp>
      <p:sp>
        <p:nvSpPr>
          <p:cNvPr id="1034" name="Google Shape;1034;p15"/>
          <p:cNvSpPr/>
          <p:nvPr/>
        </p:nvSpPr>
        <p:spPr>
          <a:xfrm>
            <a:off x="726275" y="540000"/>
            <a:ext cx="7691400" cy="4063500"/>
          </a:xfrm>
          <a:prstGeom prst="roundRect">
            <a:avLst>
              <a:gd name="adj" fmla="val 56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5"/>
          <p:cNvSpPr/>
          <p:nvPr/>
        </p:nvSpPr>
        <p:spPr>
          <a:xfrm rot="-5028676">
            <a:off x="525904" y="3714319"/>
            <a:ext cx="991612" cy="1999913"/>
          </a:xfrm>
          <a:custGeom>
            <a:avLst/>
            <a:gdLst/>
            <a:ahLst/>
            <a:cxnLst/>
            <a:rect l="l" t="t" r="r" b="b"/>
            <a:pathLst>
              <a:path w="22236" h="44844" extrusionOk="0">
                <a:moveTo>
                  <a:pt x="13245" y="0"/>
                </a:moveTo>
                <a:cubicBezTo>
                  <a:pt x="13209" y="0"/>
                  <a:pt x="13173" y="21"/>
                  <a:pt x="13154" y="54"/>
                </a:cubicBezTo>
                <a:cubicBezTo>
                  <a:pt x="13127" y="104"/>
                  <a:pt x="13144" y="170"/>
                  <a:pt x="13192" y="197"/>
                </a:cubicBezTo>
                <a:cubicBezTo>
                  <a:pt x="13198" y="197"/>
                  <a:pt x="13478" y="356"/>
                  <a:pt x="13921" y="635"/>
                </a:cubicBezTo>
                <a:cubicBezTo>
                  <a:pt x="13938" y="646"/>
                  <a:pt x="13954" y="646"/>
                  <a:pt x="13976" y="646"/>
                </a:cubicBezTo>
                <a:cubicBezTo>
                  <a:pt x="14009" y="646"/>
                  <a:pt x="14042" y="630"/>
                  <a:pt x="14064" y="597"/>
                </a:cubicBezTo>
                <a:cubicBezTo>
                  <a:pt x="14097" y="547"/>
                  <a:pt x="14080" y="481"/>
                  <a:pt x="14032" y="455"/>
                </a:cubicBezTo>
                <a:cubicBezTo>
                  <a:pt x="13582" y="175"/>
                  <a:pt x="13296" y="16"/>
                  <a:pt x="13296" y="16"/>
                </a:cubicBezTo>
                <a:cubicBezTo>
                  <a:pt x="13280" y="5"/>
                  <a:pt x="13263" y="0"/>
                  <a:pt x="13245" y="0"/>
                </a:cubicBezTo>
                <a:close/>
                <a:moveTo>
                  <a:pt x="14684" y="896"/>
                </a:moveTo>
                <a:cubicBezTo>
                  <a:pt x="14652" y="896"/>
                  <a:pt x="14621" y="912"/>
                  <a:pt x="14601" y="942"/>
                </a:cubicBezTo>
                <a:cubicBezTo>
                  <a:pt x="14568" y="992"/>
                  <a:pt x="14579" y="1058"/>
                  <a:pt x="14629" y="1090"/>
                </a:cubicBezTo>
                <a:cubicBezTo>
                  <a:pt x="14842" y="1232"/>
                  <a:pt x="15079" y="1397"/>
                  <a:pt x="15325" y="1567"/>
                </a:cubicBezTo>
                <a:cubicBezTo>
                  <a:pt x="15342" y="1584"/>
                  <a:pt x="15363" y="1589"/>
                  <a:pt x="15385" y="1589"/>
                </a:cubicBezTo>
                <a:cubicBezTo>
                  <a:pt x="15418" y="1589"/>
                  <a:pt x="15451" y="1573"/>
                  <a:pt x="15473" y="1546"/>
                </a:cubicBezTo>
                <a:cubicBezTo>
                  <a:pt x="15506" y="1496"/>
                  <a:pt x="15494" y="1430"/>
                  <a:pt x="15446" y="1397"/>
                </a:cubicBezTo>
                <a:cubicBezTo>
                  <a:pt x="15198" y="1222"/>
                  <a:pt x="14963" y="1063"/>
                  <a:pt x="14743" y="915"/>
                </a:cubicBezTo>
                <a:cubicBezTo>
                  <a:pt x="14724" y="903"/>
                  <a:pt x="14704" y="896"/>
                  <a:pt x="14684" y="896"/>
                </a:cubicBezTo>
                <a:close/>
                <a:moveTo>
                  <a:pt x="16073" y="1877"/>
                </a:moveTo>
                <a:cubicBezTo>
                  <a:pt x="16040" y="1877"/>
                  <a:pt x="16008" y="1891"/>
                  <a:pt x="15988" y="1918"/>
                </a:cubicBezTo>
                <a:cubicBezTo>
                  <a:pt x="15949" y="1968"/>
                  <a:pt x="15960" y="2034"/>
                  <a:pt x="16005" y="2066"/>
                </a:cubicBezTo>
                <a:cubicBezTo>
                  <a:pt x="16223" y="2231"/>
                  <a:pt x="16448" y="2406"/>
                  <a:pt x="16673" y="2586"/>
                </a:cubicBezTo>
                <a:cubicBezTo>
                  <a:pt x="16690" y="2598"/>
                  <a:pt x="16716" y="2608"/>
                  <a:pt x="16739" y="2608"/>
                </a:cubicBezTo>
                <a:cubicBezTo>
                  <a:pt x="16772" y="2608"/>
                  <a:pt x="16799" y="2593"/>
                  <a:pt x="16822" y="2570"/>
                </a:cubicBezTo>
                <a:cubicBezTo>
                  <a:pt x="16860" y="2520"/>
                  <a:pt x="16848" y="2454"/>
                  <a:pt x="16804" y="2416"/>
                </a:cubicBezTo>
                <a:cubicBezTo>
                  <a:pt x="16580" y="2236"/>
                  <a:pt x="16355" y="2060"/>
                  <a:pt x="16136" y="1895"/>
                </a:cubicBezTo>
                <a:cubicBezTo>
                  <a:pt x="16117" y="1883"/>
                  <a:pt x="16095" y="1877"/>
                  <a:pt x="16073" y="1877"/>
                </a:cubicBezTo>
                <a:close/>
                <a:moveTo>
                  <a:pt x="17389" y="2939"/>
                </a:moveTo>
                <a:cubicBezTo>
                  <a:pt x="17359" y="2939"/>
                  <a:pt x="17330" y="2952"/>
                  <a:pt x="17308" y="2975"/>
                </a:cubicBezTo>
                <a:cubicBezTo>
                  <a:pt x="17270" y="3020"/>
                  <a:pt x="17275" y="3086"/>
                  <a:pt x="17320" y="3124"/>
                </a:cubicBezTo>
                <a:cubicBezTo>
                  <a:pt x="17538" y="3309"/>
                  <a:pt x="17748" y="3502"/>
                  <a:pt x="17945" y="3688"/>
                </a:cubicBezTo>
                <a:cubicBezTo>
                  <a:pt x="17966" y="3704"/>
                  <a:pt x="17994" y="3716"/>
                  <a:pt x="18021" y="3716"/>
                </a:cubicBezTo>
                <a:cubicBezTo>
                  <a:pt x="18049" y="3716"/>
                  <a:pt x="18076" y="3704"/>
                  <a:pt x="18097" y="3683"/>
                </a:cubicBezTo>
                <a:cubicBezTo>
                  <a:pt x="18137" y="3638"/>
                  <a:pt x="18130" y="3573"/>
                  <a:pt x="18092" y="3534"/>
                </a:cubicBezTo>
                <a:cubicBezTo>
                  <a:pt x="17890" y="3342"/>
                  <a:pt x="17677" y="3152"/>
                  <a:pt x="17457" y="2965"/>
                </a:cubicBezTo>
                <a:cubicBezTo>
                  <a:pt x="17437" y="2948"/>
                  <a:pt x="17413" y="2939"/>
                  <a:pt x="17389" y="2939"/>
                </a:cubicBezTo>
                <a:close/>
                <a:moveTo>
                  <a:pt x="18624" y="4098"/>
                </a:moveTo>
                <a:cubicBezTo>
                  <a:pt x="18596" y="4098"/>
                  <a:pt x="18569" y="4107"/>
                  <a:pt x="18547" y="4126"/>
                </a:cubicBezTo>
                <a:cubicBezTo>
                  <a:pt x="18509" y="4165"/>
                  <a:pt x="18509" y="4237"/>
                  <a:pt x="18547" y="4275"/>
                </a:cubicBezTo>
                <a:cubicBezTo>
                  <a:pt x="18750" y="4483"/>
                  <a:pt x="18937" y="4691"/>
                  <a:pt x="19117" y="4895"/>
                </a:cubicBezTo>
                <a:cubicBezTo>
                  <a:pt x="19139" y="4916"/>
                  <a:pt x="19167" y="4933"/>
                  <a:pt x="19195" y="4933"/>
                </a:cubicBezTo>
                <a:cubicBezTo>
                  <a:pt x="19222" y="4933"/>
                  <a:pt x="19243" y="4921"/>
                  <a:pt x="19266" y="4905"/>
                </a:cubicBezTo>
                <a:cubicBezTo>
                  <a:pt x="19309" y="4867"/>
                  <a:pt x="19314" y="4801"/>
                  <a:pt x="19276" y="4756"/>
                </a:cubicBezTo>
                <a:cubicBezTo>
                  <a:pt x="19096" y="4549"/>
                  <a:pt x="18904" y="4336"/>
                  <a:pt x="18701" y="4126"/>
                </a:cubicBezTo>
                <a:cubicBezTo>
                  <a:pt x="18679" y="4107"/>
                  <a:pt x="18651" y="4098"/>
                  <a:pt x="18624" y="4098"/>
                </a:cubicBezTo>
                <a:close/>
                <a:moveTo>
                  <a:pt x="19731" y="5375"/>
                </a:moveTo>
                <a:cubicBezTo>
                  <a:pt x="19709" y="5375"/>
                  <a:pt x="19686" y="5383"/>
                  <a:pt x="19665" y="5398"/>
                </a:cubicBezTo>
                <a:cubicBezTo>
                  <a:pt x="19622" y="5431"/>
                  <a:pt x="19610" y="5497"/>
                  <a:pt x="19650" y="5546"/>
                </a:cubicBezTo>
                <a:cubicBezTo>
                  <a:pt x="19819" y="5776"/>
                  <a:pt x="19984" y="6006"/>
                  <a:pt x="20126" y="6231"/>
                </a:cubicBezTo>
                <a:cubicBezTo>
                  <a:pt x="20143" y="6264"/>
                  <a:pt x="20181" y="6281"/>
                  <a:pt x="20214" y="6281"/>
                </a:cubicBezTo>
                <a:cubicBezTo>
                  <a:pt x="20235" y="6281"/>
                  <a:pt x="20252" y="6276"/>
                  <a:pt x="20268" y="6264"/>
                </a:cubicBezTo>
                <a:cubicBezTo>
                  <a:pt x="20318" y="6231"/>
                  <a:pt x="20334" y="6165"/>
                  <a:pt x="20301" y="6117"/>
                </a:cubicBezTo>
                <a:cubicBezTo>
                  <a:pt x="20159" y="5886"/>
                  <a:pt x="19994" y="5651"/>
                  <a:pt x="19814" y="5421"/>
                </a:cubicBezTo>
                <a:cubicBezTo>
                  <a:pt x="19795" y="5391"/>
                  <a:pt x="19764" y="5375"/>
                  <a:pt x="19731" y="5375"/>
                </a:cubicBezTo>
                <a:close/>
                <a:moveTo>
                  <a:pt x="20629" y="6806"/>
                </a:moveTo>
                <a:cubicBezTo>
                  <a:pt x="20613" y="6806"/>
                  <a:pt x="20597" y="6810"/>
                  <a:pt x="20581" y="6818"/>
                </a:cubicBezTo>
                <a:cubicBezTo>
                  <a:pt x="20531" y="6845"/>
                  <a:pt x="20510" y="6906"/>
                  <a:pt x="20538" y="6960"/>
                </a:cubicBezTo>
                <a:cubicBezTo>
                  <a:pt x="20663" y="7218"/>
                  <a:pt x="20773" y="7475"/>
                  <a:pt x="20855" y="7723"/>
                </a:cubicBezTo>
                <a:cubicBezTo>
                  <a:pt x="20872" y="7766"/>
                  <a:pt x="20910" y="7799"/>
                  <a:pt x="20953" y="7799"/>
                </a:cubicBezTo>
                <a:cubicBezTo>
                  <a:pt x="20965" y="7799"/>
                  <a:pt x="20976" y="7794"/>
                  <a:pt x="20986" y="7788"/>
                </a:cubicBezTo>
                <a:cubicBezTo>
                  <a:pt x="21047" y="7771"/>
                  <a:pt x="21074" y="7711"/>
                  <a:pt x="21052" y="7657"/>
                </a:cubicBezTo>
                <a:cubicBezTo>
                  <a:pt x="20970" y="7399"/>
                  <a:pt x="20855" y="7131"/>
                  <a:pt x="20723" y="6868"/>
                </a:cubicBezTo>
                <a:cubicBezTo>
                  <a:pt x="20703" y="6828"/>
                  <a:pt x="20668" y="6806"/>
                  <a:pt x="20629" y="6806"/>
                </a:cubicBezTo>
                <a:close/>
                <a:moveTo>
                  <a:pt x="21151" y="8401"/>
                </a:moveTo>
                <a:cubicBezTo>
                  <a:pt x="21147" y="8401"/>
                  <a:pt x="21144" y="8401"/>
                  <a:pt x="21140" y="8401"/>
                </a:cubicBezTo>
                <a:cubicBezTo>
                  <a:pt x="21085" y="8413"/>
                  <a:pt x="21047" y="8467"/>
                  <a:pt x="21052" y="8522"/>
                </a:cubicBezTo>
                <a:cubicBezTo>
                  <a:pt x="21090" y="8742"/>
                  <a:pt x="21107" y="8960"/>
                  <a:pt x="21107" y="9175"/>
                </a:cubicBezTo>
                <a:cubicBezTo>
                  <a:pt x="21107" y="9229"/>
                  <a:pt x="21107" y="9289"/>
                  <a:pt x="21102" y="9345"/>
                </a:cubicBezTo>
                <a:cubicBezTo>
                  <a:pt x="21102" y="9405"/>
                  <a:pt x="21145" y="9454"/>
                  <a:pt x="21206" y="9454"/>
                </a:cubicBezTo>
                <a:lnTo>
                  <a:pt x="21211" y="9454"/>
                </a:lnTo>
                <a:cubicBezTo>
                  <a:pt x="21266" y="9454"/>
                  <a:pt x="21310" y="9410"/>
                  <a:pt x="21315" y="9355"/>
                </a:cubicBezTo>
                <a:lnTo>
                  <a:pt x="21315" y="9175"/>
                </a:lnTo>
                <a:cubicBezTo>
                  <a:pt x="21320" y="8950"/>
                  <a:pt x="21299" y="8720"/>
                  <a:pt x="21266" y="8490"/>
                </a:cubicBezTo>
                <a:cubicBezTo>
                  <a:pt x="21255" y="8438"/>
                  <a:pt x="21207" y="8401"/>
                  <a:pt x="21151" y="8401"/>
                </a:cubicBezTo>
                <a:close/>
                <a:moveTo>
                  <a:pt x="21086" y="10077"/>
                </a:moveTo>
                <a:cubicBezTo>
                  <a:pt x="21037" y="10077"/>
                  <a:pt x="20989" y="10108"/>
                  <a:pt x="20976" y="10156"/>
                </a:cubicBezTo>
                <a:cubicBezTo>
                  <a:pt x="20943" y="10276"/>
                  <a:pt x="20905" y="10402"/>
                  <a:pt x="20860" y="10523"/>
                </a:cubicBezTo>
                <a:cubicBezTo>
                  <a:pt x="20806" y="10665"/>
                  <a:pt x="20751" y="10802"/>
                  <a:pt x="20690" y="10934"/>
                </a:cubicBezTo>
                <a:cubicBezTo>
                  <a:pt x="20669" y="10984"/>
                  <a:pt x="20690" y="11049"/>
                  <a:pt x="20745" y="11070"/>
                </a:cubicBezTo>
                <a:cubicBezTo>
                  <a:pt x="20756" y="11077"/>
                  <a:pt x="20773" y="11082"/>
                  <a:pt x="20789" y="11082"/>
                </a:cubicBezTo>
                <a:cubicBezTo>
                  <a:pt x="20827" y="11082"/>
                  <a:pt x="20866" y="11055"/>
                  <a:pt x="20882" y="11016"/>
                </a:cubicBezTo>
                <a:cubicBezTo>
                  <a:pt x="20943" y="10885"/>
                  <a:pt x="21003" y="10742"/>
                  <a:pt x="21057" y="10594"/>
                </a:cubicBezTo>
                <a:cubicBezTo>
                  <a:pt x="21107" y="10468"/>
                  <a:pt x="21145" y="10342"/>
                  <a:pt x="21183" y="10210"/>
                </a:cubicBezTo>
                <a:cubicBezTo>
                  <a:pt x="21195" y="10156"/>
                  <a:pt x="21162" y="10096"/>
                  <a:pt x="21107" y="10079"/>
                </a:cubicBezTo>
                <a:cubicBezTo>
                  <a:pt x="21100" y="10077"/>
                  <a:pt x="21093" y="10077"/>
                  <a:pt x="21086" y="10077"/>
                </a:cubicBezTo>
                <a:close/>
                <a:moveTo>
                  <a:pt x="20403" y="11623"/>
                </a:moveTo>
                <a:cubicBezTo>
                  <a:pt x="20367" y="11623"/>
                  <a:pt x="20331" y="11641"/>
                  <a:pt x="20313" y="11674"/>
                </a:cubicBezTo>
                <a:cubicBezTo>
                  <a:pt x="20164" y="11915"/>
                  <a:pt x="20005" y="12145"/>
                  <a:pt x="19840" y="12353"/>
                </a:cubicBezTo>
                <a:cubicBezTo>
                  <a:pt x="19802" y="12403"/>
                  <a:pt x="19814" y="12469"/>
                  <a:pt x="19858" y="12507"/>
                </a:cubicBezTo>
                <a:cubicBezTo>
                  <a:pt x="19873" y="12517"/>
                  <a:pt x="19901" y="12529"/>
                  <a:pt x="19923" y="12529"/>
                </a:cubicBezTo>
                <a:cubicBezTo>
                  <a:pt x="19956" y="12529"/>
                  <a:pt x="19984" y="12512"/>
                  <a:pt x="20005" y="12491"/>
                </a:cubicBezTo>
                <a:cubicBezTo>
                  <a:pt x="20181" y="12271"/>
                  <a:pt x="20340" y="12036"/>
                  <a:pt x="20493" y="11778"/>
                </a:cubicBezTo>
                <a:cubicBezTo>
                  <a:pt x="20520" y="11728"/>
                  <a:pt x="20505" y="11662"/>
                  <a:pt x="20455" y="11636"/>
                </a:cubicBezTo>
                <a:cubicBezTo>
                  <a:pt x="20439" y="11627"/>
                  <a:pt x="20421" y="11623"/>
                  <a:pt x="20403" y="11623"/>
                </a:cubicBezTo>
                <a:close/>
                <a:moveTo>
                  <a:pt x="17177" y="12248"/>
                </a:moveTo>
                <a:cubicBezTo>
                  <a:pt x="17121" y="12248"/>
                  <a:pt x="17072" y="12285"/>
                  <a:pt x="17068" y="12337"/>
                </a:cubicBezTo>
                <a:cubicBezTo>
                  <a:pt x="17057" y="12398"/>
                  <a:pt x="17095" y="12452"/>
                  <a:pt x="17156" y="12458"/>
                </a:cubicBezTo>
                <a:cubicBezTo>
                  <a:pt x="17407" y="12502"/>
                  <a:pt x="17682" y="12567"/>
                  <a:pt x="17955" y="12661"/>
                </a:cubicBezTo>
                <a:cubicBezTo>
                  <a:pt x="17966" y="12661"/>
                  <a:pt x="17978" y="12666"/>
                  <a:pt x="17988" y="12666"/>
                </a:cubicBezTo>
                <a:cubicBezTo>
                  <a:pt x="18038" y="12666"/>
                  <a:pt x="18076" y="12633"/>
                  <a:pt x="18092" y="12590"/>
                </a:cubicBezTo>
                <a:cubicBezTo>
                  <a:pt x="18109" y="12534"/>
                  <a:pt x="18082" y="12474"/>
                  <a:pt x="18021" y="12458"/>
                </a:cubicBezTo>
                <a:cubicBezTo>
                  <a:pt x="17736" y="12365"/>
                  <a:pt x="17452" y="12294"/>
                  <a:pt x="17189" y="12249"/>
                </a:cubicBezTo>
                <a:cubicBezTo>
                  <a:pt x="17185" y="12249"/>
                  <a:pt x="17181" y="12248"/>
                  <a:pt x="17177" y="12248"/>
                </a:cubicBezTo>
                <a:close/>
                <a:moveTo>
                  <a:pt x="16326" y="12216"/>
                </a:moveTo>
                <a:cubicBezTo>
                  <a:pt x="16323" y="12216"/>
                  <a:pt x="16319" y="12216"/>
                  <a:pt x="16316" y="12216"/>
                </a:cubicBezTo>
                <a:cubicBezTo>
                  <a:pt x="16032" y="12254"/>
                  <a:pt x="15823" y="12342"/>
                  <a:pt x="15681" y="12479"/>
                </a:cubicBezTo>
                <a:cubicBezTo>
                  <a:pt x="15626" y="12540"/>
                  <a:pt x="15572" y="12600"/>
                  <a:pt x="15527" y="12661"/>
                </a:cubicBezTo>
                <a:cubicBezTo>
                  <a:pt x="15494" y="12704"/>
                  <a:pt x="15506" y="12770"/>
                  <a:pt x="15550" y="12808"/>
                </a:cubicBezTo>
                <a:cubicBezTo>
                  <a:pt x="15572" y="12820"/>
                  <a:pt x="15593" y="12825"/>
                  <a:pt x="15615" y="12825"/>
                </a:cubicBezTo>
                <a:cubicBezTo>
                  <a:pt x="15648" y="12825"/>
                  <a:pt x="15681" y="12813"/>
                  <a:pt x="15697" y="12780"/>
                </a:cubicBezTo>
                <a:cubicBezTo>
                  <a:pt x="15736" y="12732"/>
                  <a:pt x="15780" y="12682"/>
                  <a:pt x="15828" y="12633"/>
                </a:cubicBezTo>
                <a:cubicBezTo>
                  <a:pt x="15934" y="12529"/>
                  <a:pt x="16114" y="12458"/>
                  <a:pt x="16344" y="12431"/>
                </a:cubicBezTo>
                <a:cubicBezTo>
                  <a:pt x="16399" y="12419"/>
                  <a:pt x="16443" y="12370"/>
                  <a:pt x="16432" y="12309"/>
                </a:cubicBezTo>
                <a:cubicBezTo>
                  <a:pt x="16427" y="12257"/>
                  <a:pt x="16378" y="12216"/>
                  <a:pt x="16326" y="12216"/>
                </a:cubicBezTo>
                <a:close/>
                <a:moveTo>
                  <a:pt x="18773" y="12763"/>
                </a:moveTo>
                <a:cubicBezTo>
                  <a:pt x="18735" y="12763"/>
                  <a:pt x="18698" y="12786"/>
                  <a:pt x="18679" y="12825"/>
                </a:cubicBezTo>
                <a:cubicBezTo>
                  <a:pt x="18657" y="12879"/>
                  <a:pt x="18679" y="12940"/>
                  <a:pt x="18734" y="12967"/>
                </a:cubicBezTo>
                <a:cubicBezTo>
                  <a:pt x="18843" y="13017"/>
                  <a:pt x="18953" y="13076"/>
                  <a:pt x="19063" y="13132"/>
                </a:cubicBezTo>
                <a:cubicBezTo>
                  <a:pt x="18920" y="13247"/>
                  <a:pt x="18767" y="13357"/>
                  <a:pt x="18613" y="13445"/>
                </a:cubicBezTo>
                <a:cubicBezTo>
                  <a:pt x="18564" y="13478"/>
                  <a:pt x="18547" y="13543"/>
                  <a:pt x="18575" y="13592"/>
                </a:cubicBezTo>
                <a:cubicBezTo>
                  <a:pt x="18597" y="13625"/>
                  <a:pt x="18630" y="13642"/>
                  <a:pt x="18668" y="13642"/>
                </a:cubicBezTo>
                <a:cubicBezTo>
                  <a:pt x="18684" y="13642"/>
                  <a:pt x="18701" y="13635"/>
                  <a:pt x="18717" y="13630"/>
                </a:cubicBezTo>
                <a:cubicBezTo>
                  <a:pt x="18909" y="13516"/>
                  <a:pt x="19091" y="13389"/>
                  <a:pt x="19266" y="13247"/>
                </a:cubicBezTo>
                <a:cubicBezTo>
                  <a:pt x="19331" y="13286"/>
                  <a:pt x="19397" y="13324"/>
                  <a:pt x="19463" y="13362"/>
                </a:cubicBezTo>
                <a:cubicBezTo>
                  <a:pt x="19480" y="13374"/>
                  <a:pt x="19500" y="13379"/>
                  <a:pt x="19519" y="13379"/>
                </a:cubicBezTo>
                <a:cubicBezTo>
                  <a:pt x="19554" y="13379"/>
                  <a:pt x="19589" y="13361"/>
                  <a:pt x="19610" y="13329"/>
                </a:cubicBezTo>
                <a:cubicBezTo>
                  <a:pt x="19638" y="13280"/>
                  <a:pt x="19627" y="13214"/>
                  <a:pt x="19577" y="13187"/>
                </a:cubicBezTo>
                <a:cubicBezTo>
                  <a:pt x="19529" y="13154"/>
                  <a:pt x="19479" y="13126"/>
                  <a:pt x="19430" y="13099"/>
                </a:cubicBezTo>
                <a:cubicBezTo>
                  <a:pt x="19458" y="13055"/>
                  <a:pt x="19458" y="13005"/>
                  <a:pt x="19425" y="12967"/>
                </a:cubicBezTo>
                <a:cubicBezTo>
                  <a:pt x="19404" y="12943"/>
                  <a:pt x="19373" y="12931"/>
                  <a:pt x="19342" y="12931"/>
                </a:cubicBezTo>
                <a:cubicBezTo>
                  <a:pt x="19318" y="12931"/>
                  <a:pt x="19293" y="12939"/>
                  <a:pt x="19276" y="12957"/>
                </a:cubicBezTo>
                <a:cubicBezTo>
                  <a:pt x="19260" y="12967"/>
                  <a:pt x="19248" y="12978"/>
                  <a:pt x="19238" y="12990"/>
                </a:cubicBezTo>
                <a:cubicBezTo>
                  <a:pt x="19101" y="12912"/>
                  <a:pt x="18964" y="12841"/>
                  <a:pt x="18821" y="12775"/>
                </a:cubicBezTo>
                <a:cubicBezTo>
                  <a:pt x="18805" y="12767"/>
                  <a:pt x="18789" y="12763"/>
                  <a:pt x="18773" y="12763"/>
                </a:cubicBezTo>
                <a:close/>
                <a:moveTo>
                  <a:pt x="15547" y="13402"/>
                </a:moveTo>
                <a:cubicBezTo>
                  <a:pt x="15527" y="13402"/>
                  <a:pt x="15507" y="13407"/>
                  <a:pt x="15489" y="13417"/>
                </a:cubicBezTo>
                <a:cubicBezTo>
                  <a:pt x="15440" y="13450"/>
                  <a:pt x="15423" y="13516"/>
                  <a:pt x="15456" y="13564"/>
                </a:cubicBezTo>
                <a:cubicBezTo>
                  <a:pt x="15593" y="13789"/>
                  <a:pt x="15861" y="13964"/>
                  <a:pt x="16207" y="14063"/>
                </a:cubicBezTo>
                <a:cubicBezTo>
                  <a:pt x="16213" y="14069"/>
                  <a:pt x="16223" y="14069"/>
                  <a:pt x="16235" y="14069"/>
                </a:cubicBezTo>
                <a:cubicBezTo>
                  <a:pt x="16278" y="14069"/>
                  <a:pt x="16322" y="14042"/>
                  <a:pt x="16334" y="13992"/>
                </a:cubicBezTo>
                <a:cubicBezTo>
                  <a:pt x="16349" y="13938"/>
                  <a:pt x="16322" y="13877"/>
                  <a:pt x="16262" y="13860"/>
                </a:cubicBezTo>
                <a:cubicBezTo>
                  <a:pt x="15972" y="13779"/>
                  <a:pt x="15747" y="13630"/>
                  <a:pt x="15631" y="13450"/>
                </a:cubicBezTo>
                <a:cubicBezTo>
                  <a:pt x="15614" y="13418"/>
                  <a:pt x="15581" y="13402"/>
                  <a:pt x="15547" y="13402"/>
                </a:cubicBezTo>
                <a:close/>
                <a:moveTo>
                  <a:pt x="17903" y="13782"/>
                </a:moveTo>
                <a:cubicBezTo>
                  <a:pt x="17891" y="13782"/>
                  <a:pt x="17879" y="13784"/>
                  <a:pt x="17867" y="13789"/>
                </a:cubicBezTo>
                <a:cubicBezTo>
                  <a:pt x="17599" y="13877"/>
                  <a:pt x="17331" y="13926"/>
                  <a:pt x="17068" y="13943"/>
                </a:cubicBezTo>
                <a:cubicBezTo>
                  <a:pt x="17007" y="13948"/>
                  <a:pt x="16964" y="13997"/>
                  <a:pt x="16964" y="14052"/>
                </a:cubicBezTo>
                <a:cubicBezTo>
                  <a:pt x="16969" y="14113"/>
                  <a:pt x="17019" y="14156"/>
                  <a:pt x="17073" y="14156"/>
                </a:cubicBezTo>
                <a:lnTo>
                  <a:pt x="17078" y="14151"/>
                </a:lnTo>
                <a:cubicBezTo>
                  <a:pt x="17358" y="14135"/>
                  <a:pt x="17649" y="14080"/>
                  <a:pt x="17933" y="13987"/>
                </a:cubicBezTo>
                <a:cubicBezTo>
                  <a:pt x="17988" y="13971"/>
                  <a:pt x="18016" y="13910"/>
                  <a:pt x="17999" y="13855"/>
                </a:cubicBezTo>
                <a:cubicBezTo>
                  <a:pt x="17986" y="13812"/>
                  <a:pt x="17947" y="13782"/>
                  <a:pt x="17903" y="13782"/>
                </a:cubicBezTo>
                <a:close/>
                <a:moveTo>
                  <a:pt x="20211" y="13657"/>
                </a:moveTo>
                <a:cubicBezTo>
                  <a:pt x="20179" y="13657"/>
                  <a:pt x="20148" y="13671"/>
                  <a:pt x="20126" y="13696"/>
                </a:cubicBezTo>
                <a:cubicBezTo>
                  <a:pt x="20088" y="13741"/>
                  <a:pt x="20098" y="13806"/>
                  <a:pt x="20143" y="13845"/>
                </a:cubicBezTo>
                <a:cubicBezTo>
                  <a:pt x="20361" y="14020"/>
                  <a:pt x="20564" y="14212"/>
                  <a:pt x="20751" y="14409"/>
                </a:cubicBezTo>
                <a:cubicBezTo>
                  <a:pt x="20773" y="14431"/>
                  <a:pt x="20801" y="14442"/>
                  <a:pt x="20827" y="14442"/>
                </a:cubicBezTo>
                <a:cubicBezTo>
                  <a:pt x="20855" y="14442"/>
                  <a:pt x="20882" y="14431"/>
                  <a:pt x="20905" y="14414"/>
                </a:cubicBezTo>
                <a:cubicBezTo>
                  <a:pt x="20943" y="14371"/>
                  <a:pt x="20948" y="14305"/>
                  <a:pt x="20905" y="14267"/>
                </a:cubicBezTo>
                <a:cubicBezTo>
                  <a:pt x="20713" y="14058"/>
                  <a:pt x="20505" y="13860"/>
                  <a:pt x="20274" y="13680"/>
                </a:cubicBezTo>
                <a:cubicBezTo>
                  <a:pt x="20256" y="13664"/>
                  <a:pt x="20233" y="13657"/>
                  <a:pt x="20211" y="13657"/>
                </a:cubicBezTo>
                <a:close/>
                <a:moveTo>
                  <a:pt x="21360" y="14889"/>
                </a:moveTo>
                <a:cubicBezTo>
                  <a:pt x="21339" y="14889"/>
                  <a:pt x="21318" y="14895"/>
                  <a:pt x="21299" y="14907"/>
                </a:cubicBezTo>
                <a:cubicBezTo>
                  <a:pt x="21249" y="14940"/>
                  <a:pt x="21239" y="15006"/>
                  <a:pt x="21272" y="15056"/>
                </a:cubicBezTo>
                <a:cubicBezTo>
                  <a:pt x="21425" y="15286"/>
                  <a:pt x="21562" y="15527"/>
                  <a:pt x="21671" y="15773"/>
                </a:cubicBezTo>
                <a:cubicBezTo>
                  <a:pt x="21689" y="15812"/>
                  <a:pt x="21727" y="15839"/>
                  <a:pt x="21770" y="15839"/>
                </a:cubicBezTo>
                <a:cubicBezTo>
                  <a:pt x="21781" y="15839"/>
                  <a:pt x="21798" y="15833"/>
                  <a:pt x="21808" y="15828"/>
                </a:cubicBezTo>
                <a:cubicBezTo>
                  <a:pt x="21864" y="15806"/>
                  <a:pt x="21886" y="15740"/>
                  <a:pt x="21864" y="15691"/>
                </a:cubicBezTo>
                <a:cubicBezTo>
                  <a:pt x="21748" y="15428"/>
                  <a:pt x="21611" y="15176"/>
                  <a:pt x="21447" y="14935"/>
                </a:cubicBezTo>
                <a:cubicBezTo>
                  <a:pt x="21426" y="14904"/>
                  <a:pt x="21394" y="14889"/>
                  <a:pt x="21360" y="14889"/>
                </a:cubicBezTo>
                <a:close/>
                <a:moveTo>
                  <a:pt x="22033" y="16427"/>
                </a:moveTo>
                <a:cubicBezTo>
                  <a:pt x="22024" y="16427"/>
                  <a:pt x="22015" y="16428"/>
                  <a:pt x="22006" y="16431"/>
                </a:cubicBezTo>
                <a:cubicBezTo>
                  <a:pt x="21952" y="16442"/>
                  <a:pt x="21912" y="16496"/>
                  <a:pt x="21929" y="16557"/>
                </a:cubicBezTo>
                <a:cubicBezTo>
                  <a:pt x="21985" y="16820"/>
                  <a:pt x="22017" y="17095"/>
                  <a:pt x="22023" y="17374"/>
                </a:cubicBezTo>
                <a:cubicBezTo>
                  <a:pt x="22023" y="17429"/>
                  <a:pt x="22071" y="17472"/>
                  <a:pt x="22127" y="17472"/>
                </a:cubicBezTo>
                <a:lnTo>
                  <a:pt x="22132" y="17472"/>
                </a:lnTo>
                <a:cubicBezTo>
                  <a:pt x="22192" y="17472"/>
                  <a:pt x="22236" y="17424"/>
                  <a:pt x="22236" y="17369"/>
                </a:cubicBezTo>
                <a:cubicBezTo>
                  <a:pt x="22231" y="17078"/>
                  <a:pt x="22198" y="16787"/>
                  <a:pt x="22132" y="16508"/>
                </a:cubicBezTo>
                <a:cubicBezTo>
                  <a:pt x="22123" y="16462"/>
                  <a:pt x="22082" y="16427"/>
                  <a:pt x="22033" y="16427"/>
                </a:cubicBezTo>
                <a:close/>
                <a:moveTo>
                  <a:pt x="22065" y="18106"/>
                </a:moveTo>
                <a:cubicBezTo>
                  <a:pt x="22016" y="18106"/>
                  <a:pt x="21972" y="18142"/>
                  <a:pt x="21962" y="18196"/>
                </a:cubicBezTo>
                <a:cubicBezTo>
                  <a:pt x="21919" y="18459"/>
                  <a:pt x="21853" y="18727"/>
                  <a:pt x="21765" y="18996"/>
                </a:cubicBezTo>
                <a:cubicBezTo>
                  <a:pt x="21742" y="19051"/>
                  <a:pt x="21775" y="19111"/>
                  <a:pt x="21831" y="19127"/>
                </a:cubicBezTo>
                <a:cubicBezTo>
                  <a:pt x="21841" y="19134"/>
                  <a:pt x="21853" y="19134"/>
                  <a:pt x="21864" y="19134"/>
                </a:cubicBezTo>
                <a:cubicBezTo>
                  <a:pt x="21907" y="19134"/>
                  <a:pt x="21952" y="19106"/>
                  <a:pt x="21962" y="19061"/>
                </a:cubicBezTo>
                <a:cubicBezTo>
                  <a:pt x="22056" y="18783"/>
                  <a:pt x="22127" y="18502"/>
                  <a:pt x="22170" y="18229"/>
                </a:cubicBezTo>
                <a:cubicBezTo>
                  <a:pt x="22182" y="18168"/>
                  <a:pt x="22142" y="18114"/>
                  <a:pt x="22083" y="18108"/>
                </a:cubicBezTo>
                <a:cubicBezTo>
                  <a:pt x="22077" y="18107"/>
                  <a:pt x="22071" y="18106"/>
                  <a:pt x="22065" y="18106"/>
                </a:cubicBezTo>
                <a:close/>
                <a:moveTo>
                  <a:pt x="21552" y="19706"/>
                </a:moveTo>
                <a:cubicBezTo>
                  <a:pt x="21511" y="19706"/>
                  <a:pt x="21472" y="19727"/>
                  <a:pt x="21452" y="19764"/>
                </a:cubicBezTo>
                <a:cubicBezTo>
                  <a:pt x="21337" y="20005"/>
                  <a:pt x="21201" y="20252"/>
                  <a:pt x="21052" y="20498"/>
                </a:cubicBezTo>
                <a:cubicBezTo>
                  <a:pt x="21024" y="20548"/>
                  <a:pt x="21036" y="20614"/>
                  <a:pt x="21085" y="20640"/>
                </a:cubicBezTo>
                <a:cubicBezTo>
                  <a:pt x="21107" y="20652"/>
                  <a:pt x="21123" y="20657"/>
                  <a:pt x="21140" y="20657"/>
                </a:cubicBezTo>
                <a:cubicBezTo>
                  <a:pt x="21178" y="20657"/>
                  <a:pt x="21211" y="20640"/>
                  <a:pt x="21233" y="20607"/>
                </a:cubicBezTo>
                <a:cubicBezTo>
                  <a:pt x="21386" y="20356"/>
                  <a:pt x="21524" y="20103"/>
                  <a:pt x="21644" y="19857"/>
                </a:cubicBezTo>
                <a:cubicBezTo>
                  <a:pt x="21666" y="19802"/>
                  <a:pt x="21644" y="19742"/>
                  <a:pt x="21595" y="19714"/>
                </a:cubicBezTo>
                <a:cubicBezTo>
                  <a:pt x="21581" y="19708"/>
                  <a:pt x="21566" y="19706"/>
                  <a:pt x="21552" y="19706"/>
                </a:cubicBezTo>
                <a:close/>
                <a:moveTo>
                  <a:pt x="20672" y="21147"/>
                </a:moveTo>
                <a:cubicBezTo>
                  <a:pt x="20639" y="21147"/>
                  <a:pt x="20606" y="21162"/>
                  <a:pt x="20586" y="21188"/>
                </a:cubicBezTo>
                <a:cubicBezTo>
                  <a:pt x="20427" y="21408"/>
                  <a:pt x="20252" y="21626"/>
                  <a:pt x="20065" y="21846"/>
                </a:cubicBezTo>
                <a:cubicBezTo>
                  <a:pt x="20027" y="21890"/>
                  <a:pt x="20032" y="21955"/>
                  <a:pt x="20077" y="21995"/>
                </a:cubicBezTo>
                <a:cubicBezTo>
                  <a:pt x="20098" y="22011"/>
                  <a:pt x="20121" y="22021"/>
                  <a:pt x="20148" y="22021"/>
                </a:cubicBezTo>
                <a:cubicBezTo>
                  <a:pt x="20176" y="22021"/>
                  <a:pt x="20209" y="22005"/>
                  <a:pt x="20225" y="21983"/>
                </a:cubicBezTo>
                <a:cubicBezTo>
                  <a:pt x="20417" y="21758"/>
                  <a:pt x="20592" y="21534"/>
                  <a:pt x="20756" y="21315"/>
                </a:cubicBezTo>
                <a:cubicBezTo>
                  <a:pt x="20789" y="21271"/>
                  <a:pt x="20778" y="21199"/>
                  <a:pt x="20735" y="21166"/>
                </a:cubicBezTo>
                <a:cubicBezTo>
                  <a:pt x="20715" y="21153"/>
                  <a:pt x="20693" y="21147"/>
                  <a:pt x="20672" y="21147"/>
                </a:cubicBezTo>
                <a:close/>
                <a:moveTo>
                  <a:pt x="19581" y="22438"/>
                </a:moveTo>
                <a:cubicBezTo>
                  <a:pt x="19553" y="22438"/>
                  <a:pt x="19526" y="22449"/>
                  <a:pt x="19506" y="22471"/>
                </a:cubicBezTo>
                <a:cubicBezTo>
                  <a:pt x="19321" y="22668"/>
                  <a:pt x="19117" y="22866"/>
                  <a:pt x="18909" y="23063"/>
                </a:cubicBezTo>
                <a:cubicBezTo>
                  <a:pt x="18871" y="23106"/>
                  <a:pt x="18866" y="23172"/>
                  <a:pt x="18909" y="23217"/>
                </a:cubicBezTo>
                <a:cubicBezTo>
                  <a:pt x="18931" y="23233"/>
                  <a:pt x="18959" y="23244"/>
                  <a:pt x="18985" y="23244"/>
                </a:cubicBezTo>
                <a:cubicBezTo>
                  <a:pt x="19013" y="23244"/>
                  <a:pt x="19035" y="23238"/>
                  <a:pt x="19058" y="23217"/>
                </a:cubicBezTo>
                <a:cubicBezTo>
                  <a:pt x="19266" y="23019"/>
                  <a:pt x="19468" y="22817"/>
                  <a:pt x="19660" y="22613"/>
                </a:cubicBezTo>
                <a:cubicBezTo>
                  <a:pt x="19698" y="22575"/>
                  <a:pt x="19698" y="22509"/>
                  <a:pt x="19655" y="22466"/>
                </a:cubicBezTo>
                <a:cubicBezTo>
                  <a:pt x="19633" y="22447"/>
                  <a:pt x="19607" y="22438"/>
                  <a:pt x="19581" y="22438"/>
                </a:cubicBezTo>
                <a:close/>
                <a:moveTo>
                  <a:pt x="18360" y="23607"/>
                </a:moveTo>
                <a:cubicBezTo>
                  <a:pt x="18335" y="23607"/>
                  <a:pt x="18310" y="23615"/>
                  <a:pt x="18290" y="23632"/>
                </a:cubicBezTo>
                <a:cubicBezTo>
                  <a:pt x="18087" y="23809"/>
                  <a:pt x="17874" y="23994"/>
                  <a:pt x="17649" y="24176"/>
                </a:cubicBezTo>
                <a:cubicBezTo>
                  <a:pt x="17604" y="24214"/>
                  <a:pt x="17599" y="24280"/>
                  <a:pt x="17637" y="24323"/>
                </a:cubicBezTo>
                <a:cubicBezTo>
                  <a:pt x="17654" y="24351"/>
                  <a:pt x="17687" y="24363"/>
                  <a:pt x="17720" y="24363"/>
                </a:cubicBezTo>
                <a:cubicBezTo>
                  <a:pt x="17742" y="24363"/>
                  <a:pt x="17763" y="24356"/>
                  <a:pt x="17786" y="24340"/>
                </a:cubicBezTo>
                <a:cubicBezTo>
                  <a:pt x="18011" y="24153"/>
                  <a:pt x="18224" y="23973"/>
                  <a:pt x="18433" y="23792"/>
                </a:cubicBezTo>
                <a:cubicBezTo>
                  <a:pt x="18476" y="23753"/>
                  <a:pt x="18482" y="23688"/>
                  <a:pt x="18443" y="23644"/>
                </a:cubicBezTo>
                <a:cubicBezTo>
                  <a:pt x="18422" y="23620"/>
                  <a:pt x="18391" y="23607"/>
                  <a:pt x="18360" y="23607"/>
                </a:cubicBezTo>
                <a:close/>
                <a:moveTo>
                  <a:pt x="17052" y="24677"/>
                </a:moveTo>
                <a:cubicBezTo>
                  <a:pt x="17030" y="24677"/>
                  <a:pt x="17009" y="24684"/>
                  <a:pt x="16991" y="24697"/>
                </a:cubicBezTo>
                <a:cubicBezTo>
                  <a:pt x="16772" y="24866"/>
                  <a:pt x="16547" y="25031"/>
                  <a:pt x="16316" y="25200"/>
                </a:cubicBezTo>
                <a:cubicBezTo>
                  <a:pt x="16268" y="25239"/>
                  <a:pt x="16256" y="25304"/>
                  <a:pt x="16295" y="25349"/>
                </a:cubicBezTo>
                <a:cubicBezTo>
                  <a:pt x="16311" y="25375"/>
                  <a:pt x="16344" y="25392"/>
                  <a:pt x="16377" y="25392"/>
                </a:cubicBezTo>
                <a:cubicBezTo>
                  <a:pt x="16399" y="25392"/>
                  <a:pt x="16420" y="25387"/>
                  <a:pt x="16437" y="25375"/>
                </a:cubicBezTo>
                <a:cubicBezTo>
                  <a:pt x="16673" y="25200"/>
                  <a:pt x="16903" y="25036"/>
                  <a:pt x="17118" y="24866"/>
                </a:cubicBezTo>
                <a:cubicBezTo>
                  <a:pt x="17166" y="24833"/>
                  <a:pt x="17171" y="24762"/>
                  <a:pt x="17139" y="24718"/>
                </a:cubicBezTo>
                <a:cubicBezTo>
                  <a:pt x="17119" y="24692"/>
                  <a:pt x="17085" y="24677"/>
                  <a:pt x="17052" y="24677"/>
                </a:cubicBezTo>
                <a:close/>
                <a:moveTo>
                  <a:pt x="15688" y="25670"/>
                </a:moveTo>
                <a:cubicBezTo>
                  <a:pt x="15667" y="25670"/>
                  <a:pt x="15645" y="25676"/>
                  <a:pt x="15626" y="25688"/>
                </a:cubicBezTo>
                <a:cubicBezTo>
                  <a:pt x="15401" y="25842"/>
                  <a:pt x="15171" y="26000"/>
                  <a:pt x="14930" y="26159"/>
                </a:cubicBezTo>
                <a:cubicBezTo>
                  <a:pt x="14881" y="26192"/>
                  <a:pt x="14864" y="26258"/>
                  <a:pt x="14897" y="26308"/>
                </a:cubicBezTo>
                <a:cubicBezTo>
                  <a:pt x="14919" y="26336"/>
                  <a:pt x="14952" y="26351"/>
                  <a:pt x="14985" y="26351"/>
                </a:cubicBezTo>
                <a:cubicBezTo>
                  <a:pt x="15006" y="26351"/>
                  <a:pt x="15029" y="26346"/>
                  <a:pt x="15046" y="26336"/>
                </a:cubicBezTo>
                <a:cubicBezTo>
                  <a:pt x="15286" y="26176"/>
                  <a:pt x="15522" y="26017"/>
                  <a:pt x="15747" y="25863"/>
                </a:cubicBezTo>
                <a:cubicBezTo>
                  <a:pt x="15796" y="25831"/>
                  <a:pt x="15807" y="25765"/>
                  <a:pt x="15774" y="25716"/>
                </a:cubicBezTo>
                <a:cubicBezTo>
                  <a:pt x="15754" y="25685"/>
                  <a:pt x="15722" y="25670"/>
                  <a:pt x="15688" y="25670"/>
                </a:cubicBezTo>
                <a:close/>
                <a:moveTo>
                  <a:pt x="14274" y="26598"/>
                </a:moveTo>
                <a:cubicBezTo>
                  <a:pt x="14254" y="26598"/>
                  <a:pt x="14235" y="26603"/>
                  <a:pt x="14217" y="26614"/>
                </a:cubicBezTo>
                <a:cubicBezTo>
                  <a:pt x="13987" y="26763"/>
                  <a:pt x="13746" y="26910"/>
                  <a:pt x="13505" y="27059"/>
                </a:cubicBezTo>
                <a:cubicBezTo>
                  <a:pt x="13450" y="27085"/>
                  <a:pt x="13434" y="27151"/>
                  <a:pt x="13467" y="27201"/>
                </a:cubicBezTo>
                <a:cubicBezTo>
                  <a:pt x="13488" y="27234"/>
                  <a:pt x="13521" y="27256"/>
                  <a:pt x="13559" y="27256"/>
                </a:cubicBezTo>
                <a:cubicBezTo>
                  <a:pt x="13576" y="27256"/>
                  <a:pt x="13592" y="27250"/>
                  <a:pt x="13609" y="27239"/>
                </a:cubicBezTo>
                <a:cubicBezTo>
                  <a:pt x="13855" y="27092"/>
                  <a:pt x="14097" y="26943"/>
                  <a:pt x="14333" y="26796"/>
                </a:cubicBezTo>
                <a:cubicBezTo>
                  <a:pt x="14381" y="26763"/>
                  <a:pt x="14399" y="26697"/>
                  <a:pt x="14366" y="26647"/>
                </a:cubicBezTo>
                <a:cubicBezTo>
                  <a:pt x="14344" y="26616"/>
                  <a:pt x="14309" y="26598"/>
                  <a:pt x="14274" y="26598"/>
                </a:cubicBezTo>
                <a:close/>
                <a:moveTo>
                  <a:pt x="12829" y="27478"/>
                </a:moveTo>
                <a:cubicBezTo>
                  <a:pt x="12811" y="27478"/>
                  <a:pt x="12793" y="27483"/>
                  <a:pt x="12777" y="27492"/>
                </a:cubicBezTo>
                <a:cubicBezTo>
                  <a:pt x="12535" y="27639"/>
                  <a:pt x="12294" y="27788"/>
                  <a:pt x="12058" y="27935"/>
                </a:cubicBezTo>
                <a:cubicBezTo>
                  <a:pt x="12008" y="27968"/>
                  <a:pt x="11993" y="28029"/>
                  <a:pt x="12020" y="28084"/>
                </a:cubicBezTo>
                <a:cubicBezTo>
                  <a:pt x="12041" y="28111"/>
                  <a:pt x="12074" y="28132"/>
                  <a:pt x="12112" y="28132"/>
                </a:cubicBezTo>
                <a:cubicBezTo>
                  <a:pt x="12129" y="28132"/>
                  <a:pt x="12152" y="28127"/>
                  <a:pt x="12168" y="28117"/>
                </a:cubicBezTo>
                <a:cubicBezTo>
                  <a:pt x="12403" y="27968"/>
                  <a:pt x="12645" y="27821"/>
                  <a:pt x="12886" y="27672"/>
                </a:cubicBezTo>
                <a:cubicBezTo>
                  <a:pt x="12935" y="27644"/>
                  <a:pt x="12952" y="27579"/>
                  <a:pt x="12924" y="27530"/>
                </a:cubicBezTo>
                <a:cubicBezTo>
                  <a:pt x="12902" y="27497"/>
                  <a:pt x="12865" y="27478"/>
                  <a:pt x="12829" y="27478"/>
                </a:cubicBezTo>
                <a:close/>
                <a:moveTo>
                  <a:pt x="11397" y="28370"/>
                </a:moveTo>
                <a:cubicBezTo>
                  <a:pt x="11377" y="28370"/>
                  <a:pt x="11358" y="28375"/>
                  <a:pt x="11340" y="28385"/>
                </a:cubicBezTo>
                <a:cubicBezTo>
                  <a:pt x="11100" y="28544"/>
                  <a:pt x="10863" y="28697"/>
                  <a:pt x="10633" y="28851"/>
                </a:cubicBezTo>
                <a:cubicBezTo>
                  <a:pt x="10584" y="28878"/>
                  <a:pt x="10567" y="28944"/>
                  <a:pt x="10600" y="28993"/>
                </a:cubicBezTo>
                <a:cubicBezTo>
                  <a:pt x="10622" y="29026"/>
                  <a:pt x="10655" y="29043"/>
                  <a:pt x="10688" y="29043"/>
                </a:cubicBezTo>
                <a:cubicBezTo>
                  <a:pt x="10710" y="29043"/>
                  <a:pt x="10731" y="29037"/>
                  <a:pt x="10748" y="29026"/>
                </a:cubicBezTo>
                <a:cubicBezTo>
                  <a:pt x="10979" y="28873"/>
                  <a:pt x="11214" y="28719"/>
                  <a:pt x="11455" y="28565"/>
                </a:cubicBezTo>
                <a:cubicBezTo>
                  <a:pt x="11505" y="28532"/>
                  <a:pt x="11515" y="28467"/>
                  <a:pt x="11488" y="28418"/>
                </a:cubicBezTo>
                <a:cubicBezTo>
                  <a:pt x="11467" y="28386"/>
                  <a:pt x="11432" y="28370"/>
                  <a:pt x="11397" y="28370"/>
                </a:cubicBezTo>
                <a:close/>
                <a:moveTo>
                  <a:pt x="9986" y="29303"/>
                </a:moveTo>
                <a:cubicBezTo>
                  <a:pt x="9966" y="29303"/>
                  <a:pt x="9945" y="29309"/>
                  <a:pt x="9926" y="29322"/>
                </a:cubicBezTo>
                <a:cubicBezTo>
                  <a:pt x="9691" y="29481"/>
                  <a:pt x="9461" y="29645"/>
                  <a:pt x="9230" y="29804"/>
                </a:cubicBezTo>
                <a:cubicBezTo>
                  <a:pt x="9186" y="29837"/>
                  <a:pt x="9175" y="29903"/>
                  <a:pt x="9208" y="29953"/>
                </a:cubicBezTo>
                <a:cubicBezTo>
                  <a:pt x="9230" y="29979"/>
                  <a:pt x="9263" y="29996"/>
                  <a:pt x="9296" y="29996"/>
                </a:cubicBezTo>
                <a:cubicBezTo>
                  <a:pt x="9312" y="29996"/>
                  <a:pt x="9334" y="29991"/>
                  <a:pt x="9357" y="29974"/>
                </a:cubicBezTo>
                <a:cubicBezTo>
                  <a:pt x="9580" y="29815"/>
                  <a:pt x="9810" y="29657"/>
                  <a:pt x="10047" y="29493"/>
                </a:cubicBezTo>
                <a:cubicBezTo>
                  <a:pt x="10096" y="29460"/>
                  <a:pt x="10106" y="29394"/>
                  <a:pt x="10074" y="29349"/>
                </a:cubicBezTo>
                <a:cubicBezTo>
                  <a:pt x="10053" y="29319"/>
                  <a:pt x="10020" y="29303"/>
                  <a:pt x="9986" y="29303"/>
                </a:cubicBezTo>
                <a:close/>
                <a:moveTo>
                  <a:pt x="8611" y="30277"/>
                </a:moveTo>
                <a:cubicBezTo>
                  <a:pt x="8588" y="30277"/>
                  <a:pt x="8565" y="30284"/>
                  <a:pt x="8545" y="30298"/>
                </a:cubicBezTo>
                <a:cubicBezTo>
                  <a:pt x="8315" y="30467"/>
                  <a:pt x="8085" y="30637"/>
                  <a:pt x="7865" y="30801"/>
                </a:cubicBezTo>
                <a:cubicBezTo>
                  <a:pt x="7822" y="30841"/>
                  <a:pt x="7811" y="30907"/>
                  <a:pt x="7849" y="30950"/>
                </a:cubicBezTo>
                <a:cubicBezTo>
                  <a:pt x="7865" y="30978"/>
                  <a:pt x="7898" y="30993"/>
                  <a:pt x="7931" y="30993"/>
                </a:cubicBezTo>
                <a:cubicBezTo>
                  <a:pt x="7953" y="30993"/>
                  <a:pt x="7975" y="30988"/>
                  <a:pt x="7996" y="30972"/>
                </a:cubicBezTo>
                <a:cubicBezTo>
                  <a:pt x="8216" y="30808"/>
                  <a:pt x="8441" y="30637"/>
                  <a:pt x="8671" y="30467"/>
                </a:cubicBezTo>
                <a:cubicBezTo>
                  <a:pt x="8715" y="30434"/>
                  <a:pt x="8725" y="30369"/>
                  <a:pt x="8692" y="30320"/>
                </a:cubicBezTo>
                <a:cubicBezTo>
                  <a:pt x="8673" y="30291"/>
                  <a:pt x="8643" y="30277"/>
                  <a:pt x="8611" y="30277"/>
                </a:cubicBezTo>
                <a:close/>
                <a:moveTo>
                  <a:pt x="7265" y="31301"/>
                </a:moveTo>
                <a:cubicBezTo>
                  <a:pt x="7241" y="31301"/>
                  <a:pt x="7218" y="31308"/>
                  <a:pt x="7197" y="31322"/>
                </a:cubicBezTo>
                <a:cubicBezTo>
                  <a:pt x="6972" y="31504"/>
                  <a:pt x="6752" y="31684"/>
                  <a:pt x="6539" y="31860"/>
                </a:cubicBezTo>
                <a:cubicBezTo>
                  <a:pt x="6496" y="31898"/>
                  <a:pt x="6489" y="31964"/>
                  <a:pt x="6528" y="32008"/>
                </a:cubicBezTo>
                <a:cubicBezTo>
                  <a:pt x="6550" y="32035"/>
                  <a:pt x="6577" y="32046"/>
                  <a:pt x="6610" y="32046"/>
                </a:cubicBezTo>
                <a:cubicBezTo>
                  <a:pt x="6632" y="32046"/>
                  <a:pt x="6653" y="32035"/>
                  <a:pt x="6676" y="32018"/>
                </a:cubicBezTo>
                <a:cubicBezTo>
                  <a:pt x="6890" y="31843"/>
                  <a:pt x="7103" y="31668"/>
                  <a:pt x="7328" y="31492"/>
                </a:cubicBezTo>
                <a:cubicBezTo>
                  <a:pt x="7377" y="31454"/>
                  <a:pt x="7383" y="31388"/>
                  <a:pt x="7344" y="31339"/>
                </a:cubicBezTo>
                <a:cubicBezTo>
                  <a:pt x="7325" y="31314"/>
                  <a:pt x="7296" y="31301"/>
                  <a:pt x="7265" y="31301"/>
                </a:cubicBezTo>
                <a:close/>
                <a:moveTo>
                  <a:pt x="5966" y="32382"/>
                </a:moveTo>
                <a:cubicBezTo>
                  <a:pt x="5941" y="32382"/>
                  <a:pt x="5917" y="32390"/>
                  <a:pt x="5897" y="32408"/>
                </a:cubicBezTo>
                <a:cubicBezTo>
                  <a:pt x="5679" y="32600"/>
                  <a:pt x="5470" y="32786"/>
                  <a:pt x="5267" y="32972"/>
                </a:cubicBezTo>
                <a:cubicBezTo>
                  <a:pt x="5224" y="33011"/>
                  <a:pt x="5218" y="33082"/>
                  <a:pt x="5256" y="33126"/>
                </a:cubicBezTo>
                <a:cubicBezTo>
                  <a:pt x="5279" y="33148"/>
                  <a:pt x="5305" y="33159"/>
                  <a:pt x="5338" y="33159"/>
                </a:cubicBezTo>
                <a:cubicBezTo>
                  <a:pt x="5360" y="33159"/>
                  <a:pt x="5388" y="33148"/>
                  <a:pt x="5410" y="33131"/>
                </a:cubicBezTo>
                <a:cubicBezTo>
                  <a:pt x="5608" y="32946"/>
                  <a:pt x="5821" y="32759"/>
                  <a:pt x="6035" y="32567"/>
                </a:cubicBezTo>
                <a:cubicBezTo>
                  <a:pt x="6079" y="32529"/>
                  <a:pt x="6084" y="32463"/>
                  <a:pt x="6046" y="32419"/>
                </a:cubicBezTo>
                <a:cubicBezTo>
                  <a:pt x="6025" y="32395"/>
                  <a:pt x="5995" y="32382"/>
                  <a:pt x="5966" y="32382"/>
                </a:cubicBezTo>
                <a:close/>
                <a:moveTo>
                  <a:pt x="4725" y="33526"/>
                </a:moveTo>
                <a:cubicBezTo>
                  <a:pt x="4697" y="33526"/>
                  <a:pt x="4670" y="33537"/>
                  <a:pt x="4647" y="33559"/>
                </a:cubicBezTo>
                <a:cubicBezTo>
                  <a:pt x="4440" y="33761"/>
                  <a:pt x="4242" y="33958"/>
                  <a:pt x="4050" y="34156"/>
                </a:cubicBezTo>
                <a:cubicBezTo>
                  <a:pt x="4012" y="34200"/>
                  <a:pt x="4012" y="34266"/>
                  <a:pt x="4056" y="34310"/>
                </a:cubicBezTo>
                <a:cubicBezTo>
                  <a:pt x="4078" y="34327"/>
                  <a:pt x="4100" y="34337"/>
                  <a:pt x="4128" y="34337"/>
                </a:cubicBezTo>
                <a:cubicBezTo>
                  <a:pt x="4154" y="34337"/>
                  <a:pt x="4182" y="34327"/>
                  <a:pt x="4204" y="34304"/>
                </a:cubicBezTo>
                <a:cubicBezTo>
                  <a:pt x="4396" y="34107"/>
                  <a:pt x="4594" y="33910"/>
                  <a:pt x="4796" y="33707"/>
                </a:cubicBezTo>
                <a:cubicBezTo>
                  <a:pt x="4839" y="33669"/>
                  <a:pt x="4839" y="33603"/>
                  <a:pt x="4801" y="33559"/>
                </a:cubicBezTo>
                <a:cubicBezTo>
                  <a:pt x="4780" y="33537"/>
                  <a:pt x="4752" y="33526"/>
                  <a:pt x="4725" y="33526"/>
                </a:cubicBezTo>
                <a:close/>
                <a:moveTo>
                  <a:pt x="3555" y="34744"/>
                </a:moveTo>
                <a:cubicBezTo>
                  <a:pt x="3526" y="34744"/>
                  <a:pt x="3496" y="34757"/>
                  <a:pt x="3475" y="34781"/>
                </a:cubicBezTo>
                <a:cubicBezTo>
                  <a:pt x="3283" y="34995"/>
                  <a:pt x="3097" y="35208"/>
                  <a:pt x="2922" y="35422"/>
                </a:cubicBezTo>
                <a:cubicBezTo>
                  <a:pt x="2883" y="35471"/>
                  <a:pt x="2889" y="35537"/>
                  <a:pt x="2937" y="35576"/>
                </a:cubicBezTo>
                <a:cubicBezTo>
                  <a:pt x="2955" y="35587"/>
                  <a:pt x="2982" y="35597"/>
                  <a:pt x="3003" y="35597"/>
                </a:cubicBezTo>
                <a:cubicBezTo>
                  <a:pt x="3031" y="35597"/>
                  <a:pt x="3064" y="35587"/>
                  <a:pt x="3086" y="35559"/>
                </a:cubicBezTo>
                <a:cubicBezTo>
                  <a:pt x="3261" y="35346"/>
                  <a:pt x="3443" y="35132"/>
                  <a:pt x="3635" y="34924"/>
                </a:cubicBezTo>
                <a:cubicBezTo>
                  <a:pt x="3673" y="34879"/>
                  <a:pt x="3667" y="34813"/>
                  <a:pt x="3623" y="34770"/>
                </a:cubicBezTo>
                <a:cubicBezTo>
                  <a:pt x="3603" y="34753"/>
                  <a:pt x="3579" y="34744"/>
                  <a:pt x="3555" y="34744"/>
                </a:cubicBezTo>
                <a:close/>
                <a:moveTo>
                  <a:pt x="2482" y="36050"/>
                </a:moveTo>
                <a:cubicBezTo>
                  <a:pt x="2449" y="36050"/>
                  <a:pt x="2415" y="36065"/>
                  <a:pt x="2395" y="36091"/>
                </a:cubicBezTo>
                <a:cubicBezTo>
                  <a:pt x="2226" y="36321"/>
                  <a:pt x="2056" y="36551"/>
                  <a:pt x="1902" y="36781"/>
                </a:cubicBezTo>
                <a:cubicBezTo>
                  <a:pt x="1869" y="36831"/>
                  <a:pt x="1880" y="36897"/>
                  <a:pt x="1930" y="36930"/>
                </a:cubicBezTo>
                <a:cubicBezTo>
                  <a:pt x="1946" y="36940"/>
                  <a:pt x="1968" y="36946"/>
                  <a:pt x="1990" y="36946"/>
                </a:cubicBezTo>
                <a:cubicBezTo>
                  <a:pt x="2023" y="36946"/>
                  <a:pt x="2056" y="36930"/>
                  <a:pt x="2077" y="36902"/>
                </a:cubicBezTo>
                <a:cubicBezTo>
                  <a:pt x="2231" y="36677"/>
                  <a:pt x="2395" y="36447"/>
                  <a:pt x="2565" y="36217"/>
                </a:cubicBezTo>
                <a:cubicBezTo>
                  <a:pt x="2598" y="36174"/>
                  <a:pt x="2593" y="36108"/>
                  <a:pt x="2543" y="36070"/>
                </a:cubicBezTo>
                <a:cubicBezTo>
                  <a:pt x="2526" y="36057"/>
                  <a:pt x="2504" y="36050"/>
                  <a:pt x="2482" y="36050"/>
                </a:cubicBezTo>
                <a:close/>
                <a:moveTo>
                  <a:pt x="1534" y="37450"/>
                </a:moveTo>
                <a:cubicBezTo>
                  <a:pt x="1499" y="37450"/>
                  <a:pt x="1465" y="37468"/>
                  <a:pt x="1447" y="37499"/>
                </a:cubicBezTo>
                <a:cubicBezTo>
                  <a:pt x="1300" y="37747"/>
                  <a:pt x="1162" y="37998"/>
                  <a:pt x="1037" y="38245"/>
                </a:cubicBezTo>
                <a:cubicBezTo>
                  <a:pt x="1009" y="38299"/>
                  <a:pt x="1030" y="38360"/>
                  <a:pt x="1080" y="38387"/>
                </a:cubicBezTo>
                <a:cubicBezTo>
                  <a:pt x="1096" y="38398"/>
                  <a:pt x="1113" y="38398"/>
                  <a:pt x="1129" y="38398"/>
                </a:cubicBezTo>
                <a:cubicBezTo>
                  <a:pt x="1168" y="38398"/>
                  <a:pt x="1206" y="38377"/>
                  <a:pt x="1222" y="38344"/>
                </a:cubicBezTo>
                <a:cubicBezTo>
                  <a:pt x="1348" y="38097"/>
                  <a:pt x="1485" y="37851"/>
                  <a:pt x="1629" y="37609"/>
                </a:cubicBezTo>
                <a:cubicBezTo>
                  <a:pt x="1655" y="37560"/>
                  <a:pt x="1639" y="37494"/>
                  <a:pt x="1589" y="37467"/>
                </a:cubicBezTo>
                <a:cubicBezTo>
                  <a:pt x="1572" y="37455"/>
                  <a:pt x="1553" y="37450"/>
                  <a:pt x="1534" y="37450"/>
                </a:cubicBezTo>
                <a:close/>
                <a:moveTo>
                  <a:pt x="774" y="38955"/>
                </a:moveTo>
                <a:cubicBezTo>
                  <a:pt x="733" y="38955"/>
                  <a:pt x="694" y="38978"/>
                  <a:pt x="675" y="39017"/>
                </a:cubicBezTo>
                <a:cubicBezTo>
                  <a:pt x="564" y="39286"/>
                  <a:pt x="466" y="39555"/>
                  <a:pt x="384" y="39819"/>
                </a:cubicBezTo>
                <a:cubicBezTo>
                  <a:pt x="362" y="39878"/>
                  <a:pt x="395" y="39933"/>
                  <a:pt x="450" y="39955"/>
                </a:cubicBezTo>
                <a:cubicBezTo>
                  <a:pt x="461" y="39955"/>
                  <a:pt x="471" y="39961"/>
                  <a:pt x="483" y="39961"/>
                </a:cubicBezTo>
                <a:cubicBezTo>
                  <a:pt x="526" y="39961"/>
                  <a:pt x="570" y="39928"/>
                  <a:pt x="582" y="39884"/>
                </a:cubicBezTo>
                <a:cubicBezTo>
                  <a:pt x="663" y="39626"/>
                  <a:pt x="762" y="39363"/>
                  <a:pt x="872" y="39100"/>
                </a:cubicBezTo>
                <a:cubicBezTo>
                  <a:pt x="893" y="39045"/>
                  <a:pt x="866" y="38985"/>
                  <a:pt x="817" y="38964"/>
                </a:cubicBezTo>
                <a:cubicBezTo>
                  <a:pt x="803" y="38958"/>
                  <a:pt x="788" y="38955"/>
                  <a:pt x="774" y="38955"/>
                </a:cubicBezTo>
                <a:close/>
                <a:moveTo>
                  <a:pt x="267" y="40561"/>
                </a:moveTo>
                <a:cubicBezTo>
                  <a:pt x="218" y="40561"/>
                  <a:pt x="173" y="40597"/>
                  <a:pt x="159" y="40646"/>
                </a:cubicBezTo>
                <a:cubicBezTo>
                  <a:pt x="99" y="40930"/>
                  <a:pt x="55" y="41215"/>
                  <a:pt x="28" y="41489"/>
                </a:cubicBezTo>
                <a:cubicBezTo>
                  <a:pt x="22" y="41550"/>
                  <a:pt x="66" y="41600"/>
                  <a:pt x="126" y="41610"/>
                </a:cubicBezTo>
                <a:lnTo>
                  <a:pt x="137" y="41610"/>
                </a:lnTo>
                <a:cubicBezTo>
                  <a:pt x="187" y="41610"/>
                  <a:pt x="236" y="41567"/>
                  <a:pt x="241" y="41511"/>
                </a:cubicBezTo>
                <a:cubicBezTo>
                  <a:pt x="268" y="41243"/>
                  <a:pt x="307" y="40963"/>
                  <a:pt x="367" y="40689"/>
                </a:cubicBezTo>
                <a:cubicBezTo>
                  <a:pt x="379" y="40634"/>
                  <a:pt x="346" y="40575"/>
                  <a:pt x="286" y="40563"/>
                </a:cubicBezTo>
                <a:cubicBezTo>
                  <a:pt x="279" y="40562"/>
                  <a:pt x="273" y="40561"/>
                  <a:pt x="267" y="40561"/>
                </a:cubicBezTo>
                <a:close/>
                <a:moveTo>
                  <a:pt x="104" y="42240"/>
                </a:moveTo>
                <a:cubicBezTo>
                  <a:pt x="44" y="42240"/>
                  <a:pt x="0" y="42290"/>
                  <a:pt x="0" y="42351"/>
                </a:cubicBezTo>
                <a:cubicBezTo>
                  <a:pt x="11" y="42640"/>
                  <a:pt x="38" y="42931"/>
                  <a:pt x="88" y="43206"/>
                </a:cubicBezTo>
                <a:cubicBezTo>
                  <a:pt x="99" y="43254"/>
                  <a:pt x="142" y="43292"/>
                  <a:pt x="192" y="43292"/>
                </a:cubicBezTo>
                <a:lnTo>
                  <a:pt x="208" y="43292"/>
                </a:lnTo>
                <a:cubicBezTo>
                  <a:pt x="268" y="43282"/>
                  <a:pt x="307" y="43227"/>
                  <a:pt x="296" y="43166"/>
                </a:cubicBezTo>
                <a:cubicBezTo>
                  <a:pt x="247" y="42903"/>
                  <a:pt x="220" y="42624"/>
                  <a:pt x="215" y="42344"/>
                </a:cubicBezTo>
                <a:cubicBezTo>
                  <a:pt x="208" y="42285"/>
                  <a:pt x="159" y="42240"/>
                  <a:pt x="104" y="42240"/>
                </a:cubicBezTo>
                <a:close/>
                <a:moveTo>
                  <a:pt x="407" y="43899"/>
                </a:moveTo>
                <a:cubicBezTo>
                  <a:pt x="393" y="43899"/>
                  <a:pt x="380" y="43902"/>
                  <a:pt x="367" y="43907"/>
                </a:cubicBezTo>
                <a:cubicBezTo>
                  <a:pt x="313" y="43923"/>
                  <a:pt x="286" y="43983"/>
                  <a:pt x="301" y="44038"/>
                </a:cubicBezTo>
                <a:cubicBezTo>
                  <a:pt x="307" y="44049"/>
                  <a:pt x="597" y="44843"/>
                  <a:pt x="751" y="44843"/>
                </a:cubicBezTo>
                <a:cubicBezTo>
                  <a:pt x="812" y="44843"/>
                  <a:pt x="860" y="44800"/>
                  <a:pt x="860" y="44739"/>
                </a:cubicBezTo>
                <a:cubicBezTo>
                  <a:pt x="860" y="44718"/>
                  <a:pt x="850" y="44696"/>
                  <a:pt x="839" y="44679"/>
                </a:cubicBezTo>
                <a:cubicBezTo>
                  <a:pt x="828" y="44663"/>
                  <a:pt x="663" y="44416"/>
                  <a:pt x="504" y="43967"/>
                </a:cubicBezTo>
                <a:cubicBezTo>
                  <a:pt x="488" y="43925"/>
                  <a:pt x="449" y="43899"/>
                  <a:pt x="407" y="43899"/>
                </a:cubicBezTo>
                <a:close/>
              </a:path>
            </a:pathLst>
          </a:custGeom>
          <a:solidFill>
            <a:srgbClr val="2E2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15"/>
          <p:cNvSpPr txBox="1">
            <a:spLocks noGrp="1"/>
          </p:cNvSpPr>
          <p:nvPr>
            <p:ph type="subTitle" idx="1"/>
          </p:nvPr>
        </p:nvSpPr>
        <p:spPr>
          <a:xfrm>
            <a:off x="2833800" y="2809650"/>
            <a:ext cx="34764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15"/>
          <p:cNvSpPr txBox="1">
            <a:spLocks noGrp="1"/>
          </p:cNvSpPr>
          <p:nvPr>
            <p:ph type="title"/>
          </p:nvPr>
        </p:nvSpPr>
        <p:spPr>
          <a:xfrm>
            <a:off x="2833800" y="1184250"/>
            <a:ext cx="3476400" cy="16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 b="1"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5"/>
          <p:cNvSpPr/>
          <p:nvPr/>
        </p:nvSpPr>
        <p:spPr>
          <a:xfrm>
            <a:off x="4107375" y="4397112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15"/>
          <p:cNvSpPr/>
          <p:nvPr/>
        </p:nvSpPr>
        <p:spPr>
          <a:xfrm rot="-8099864">
            <a:off x="7155988" y="3866717"/>
            <a:ext cx="991625" cy="1999918"/>
          </a:xfrm>
          <a:custGeom>
            <a:avLst/>
            <a:gdLst/>
            <a:ahLst/>
            <a:cxnLst/>
            <a:rect l="l" t="t" r="r" b="b"/>
            <a:pathLst>
              <a:path w="22236" h="44844" extrusionOk="0">
                <a:moveTo>
                  <a:pt x="13245" y="0"/>
                </a:moveTo>
                <a:cubicBezTo>
                  <a:pt x="13209" y="0"/>
                  <a:pt x="13173" y="21"/>
                  <a:pt x="13154" y="54"/>
                </a:cubicBezTo>
                <a:cubicBezTo>
                  <a:pt x="13127" y="104"/>
                  <a:pt x="13144" y="170"/>
                  <a:pt x="13192" y="197"/>
                </a:cubicBezTo>
                <a:cubicBezTo>
                  <a:pt x="13198" y="197"/>
                  <a:pt x="13478" y="356"/>
                  <a:pt x="13921" y="635"/>
                </a:cubicBezTo>
                <a:cubicBezTo>
                  <a:pt x="13938" y="646"/>
                  <a:pt x="13954" y="646"/>
                  <a:pt x="13976" y="646"/>
                </a:cubicBezTo>
                <a:cubicBezTo>
                  <a:pt x="14009" y="646"/>
                  <a:pt x="14042" y="630"/>
                  <a:pt x="14064" y="597"/>
                </a:cubicBezTo>
                <a:cubicBezTo>
                  <a:pt x="14097" y="547"/>
                  <a:pt x="14080" y="481"/>
                  <a:pt x="14032" y="455"/>
                </a:cubicBezTo>
                <a:cubicBezTo>
                  <a:pt x="13582" y="175"/>
                  <a:pt x="13296" y="16"/>
                  <a:pt x="13296" y="16"/>
                </a:cubicBezTo>
                <a:cubicBezTo>
                  <a:pt x="13280" y="5"/>
                  <a:pt x="13263" y="0"/>
                  <a:pt x="13245" y="0"/>
                </a:cubicBezTo>
                <a:close/>
                <a:moveTo>
                  <a:pt x="14684" y="896"/>
                </a:moveTo>
                <a:cubicBezTo>
                  <a:pt x="14652" y="896"/>
                  <a:pt x="14621" y="912"/>
                  <a:pt x="14601" y="942"/>
                </a:cubicBezTo>
                <a:cubicBezTo>
                  <a:pt x="14568" y="992"/>
                  <a:pt x="14579" y="1058"/>
                  <a:pt x="14629" y="1090"/>
                </a:cubicBezTo>
                <a:cubicBezTo>
                  <a:pt x="14842" y="1232"/>
                  <a:pt x="15079" y="1397"/>
                  <a:pt x="15325" y="1567"/>
                </a:cubicBezTo>
                <a:cubicBezTo>
                  <a:pt x="15342" y="1584"/>
                  <a:pt x="15363" y="1589"/>
                  <a:pt x="15385" y="1589"/>
                </a:cubicBezTo>
                <a:cubicBezTo>
                  <a:pt x="15418" y="1589"/>
                  <a:pt x="15451" y="1573"/>
                  <a:pt x="15473" y="1546"/>
                </a:cubicBezTo>
                <a:cubicBezTo>
                  <a:pt x="15506" y="1496"/>
                  <a:pt x="15494" y="1430"/>
                  <a:pt x="15446" y="1397"/>
                </a:cubicBezTo>
                <a:cubicBezTo>
                  <a:pt x="15198" y="1222"/>
                  <a:pt x="14963" y="1063"/>
                  <a:pt x="14743" y="915"/>
                </a:cubicBezTo>
                <a:cubicBezTo>
                  <a:pt x="14724" y="903"/>
                  <a:pt x="14704" y="896"/>
                  <a:pt x="14684" y="896"/>
                </a:cubicBezTo>
                <a:close/>
                <a:moveTo>
                  <a:pt x="16073" y="1877"/>
                </a:moveTo>
                <a:cubicBezTo>
                  <a:pt x="16040" y="1877"/>
                  <a:pt x="16008" y="1891"/>
                  <a:pt x="15988" y="1918"/>
                </a:cubicBezTo>
                <a:cubicBezTo>
                  <a:pt x="15949" y="1968"/>
                  <a:pt x="15960" y="2034"/>
                  <a:pt x="16005" y="2066"/>
                </a:cubicBezTo>
                <a:cubicBezTo>
                  <a:pt x="16223" y="2231"/>
                  <a:pt x="16448" y="2406"/>
                  <a:pt x="16673" y="2586"/>
                </a:cubicBezTo>
                <a:cubicBezTo>
                  <a:pt x="16690" y="2598"/>
                  <a:pt x="16716" y="2608"/>
                  <a:pt x="16739" y="2608"/>
                </a:cubicBezTo>
                <a:cubicBezTo>
                  <a:pt x="16772" y="2608"/>
                  <a:pt x="16799" y="2593"/>
                  <a:pt x="16822" y="2570"/>
                </a:cubicBezTo>
                <a:cubicBezTo>
                  <a:pt x="16860" y="2520"/>
                  <a:pt x="16848" y="2454"/>
                  <a:pt x="16804" y="2416"/>
                </a:cubicBezTo>
                <a:cubicBezTo>
                  <a:pt x="16580" y="2236"/>
                  <a:pt x="16355" y="2060"/>
                  <a:pt x="16136" y="1895"/>
                </a:cubicBezTo>
                <a:cubicBezTo>
                  <a:pt x="16117" y="1883"/>
                  <a:pt x="16095" y="1877"/>
                  <a:pt x="16073" y="1877"/>
                </a:cubicBezTo>
                <a:close/>
                <a:moveTo>
                  <a:pt x="17389" y="2939"/>
                </a:moveTo>
                <a:cubicBezTo>
                  <a:pt x="17359" y="2939"/>
                  <a:pt x="17330" y="2952"/>
                  <a:pt x="17308" y="2975"/>
                </a:cubicBezTo>
                <a:cubicBezTo>
                  <a:pt x="17270" y="3020"/>
                  <a:pt x="17275" y="3086"/>
                  <a:pt x="17320" y="3124"/>
                </a:cubicBezTo>
                <a:cubicBezTo>
                  <a:pt x="17538" y="3309"/>
                  <a:pt x="17748" y="3502"/>
                  <a:pt x="17945" y="3688"/>
                </a:cubicBezTo>
                <a:cubicBezTo>
                  <a:pt x="17966" y="3704"/>
                  <a:pt x="17994" y="3716"/>
                  <a:pt x="18021" y="3716"/>
                </a:cubicBezTo>
                <a:cubicBezTo>
                  <a:pt x="18049" y="3716"/>
                  <a:pt x="18076" y="3704"/>
                  <a:pt x="18097" y="3683"/>
                </a:cubicBezTo>
                <a:cubicBezTo>
                  <a:pt x="18137" y="3638"/>
                  <a:pt x="18130" y="3573"/>
                  <a:pt x="18092" y="3534"/>
                </a:cubicBezTo>
                <a:cubicBezTo>
                  <a:pt x="17890" y="3342"/>
                  <a:pt x="17677" y="3152"/>
                  <a:pt x="17457" y="2965"/>
                </a:cubicBezTo>
                <a:cubicBezTo>
                  <a:pt x="17437" y="2948"/>
                  <a:pt x="17413" y="2939"/>
                  <a:pt x="17389" y="2939"/>
                </a:cubicBezTo>
                <a:close/>
                <a:moveTo>
                  <a:pt x="18624" y="4098"/>
                </a:moveTo>
                <a:cubicBezTo>
                  <a:pt x="18596" y="4098"/>
                  <a:pt x="18569" y="4107"/>
                  <a:pt x="18547" y="4126"/>
                </a:cubicBezTo>
                <a:cubicBezTo>
                  <a:pt x="18509" y="4165"/>
                  <a:pt x="18509" y="4237"/>
                  <a:pt x="18547" y="4275"/>
                </a:cubicBezTo>
                <a:cubicBezTo>
                  <a:pt x="18750" y="4483"/>
                  <a:pt x="18937" y="4691"/>
                  <a:pt x="19117" y="4895"/>
                </a:cubicBezTo>
                <a:cubicBezTo>
                  <a:pt x="19139" y="4916"/>
                  <a:pt x="19167" y="4933"/>
                  <a:pt x="19195" y="4933"/>
                </a:cubicBezTo>
                <a:cubicBezTo>
                  <a:pt x="19222" y="4933"/>
                  <a:pt x="19243" y="4921"/>
                  <a:pt x="19266" y="4905"/>
                </a:cubicBezTo>
                <a:cubicBezTo>
                  <a:pt x="19309" y="4867"/>
                  <a:pt x="19314" y="4801"/>
                  <a:pt x="19276" y="4756"/>
                </a:cubicBezTo>
                <a:cubicBezTo>
                  <a:pt x="19096" y="4549"/>
                  <a:pt x="18904" y="4336"/>
                  <a:pt x="18701" y="4126"/>
                </a:cubicBezTo>
                <a:cubicBezTo>
                  <a:pt x="18679" y="4107"/>
                  <a:pt x="18651" y="4098"/>
                  <a:pt x="18624" y="4098"/>
                </a:cubicBezTo>
                <a:close/>
                <a:moveTo>
                  <a:pt x="19731" y="5375"/>
                </a:moveTo>
                <a:cubicBezTo>
                  <a:pt x="19709" y="5375"/>
                  <a:pt x="19686" y="5383"/>
                  <a:pt x="19665" y="5398"/>
                </a:cubicBezTo>
                <a:cubicBezTo>
                  <a:pt x="19622" y="5431"/>
                  <a:pt x="19610" y="5497"/>
                  <a:pt x="19650" y="5546"/>
                </a:cubicBezTo>
                <a:cubicBezTo>
                  <a:pt x="19819" y="5776"/>
                  <a:pt x="19984" y="6006"/>
                  <a:pt x="20126" y="6231"/>
                </a:cubicBezTo>
                <a:cubicBezTo>
                  <a:pt x="20143" y="6264"/>
                  <a:pt x="20181" y="6281"/>
                  <a:pt x="20214" y="6281"/>
                </a:cubicBezTo>
                <a:cubicBezTo>
                  <a:pt x="20235" y="6281"/>
                  <a:pt x="20252" y="6276"/>
                  <a:pt x="20268" y="6264"/>
                </a:cubicBezTo>
                <a:cubicBezTo>
                  <a:pt x="20318" y="6231"/>
                  <a:pt x="20334" y="6165"/>
                  <a:pt x="20301" y="6117"/>
                </a:cubicBezTo>
                <a:cubicBezTo>
                  <a:pt x="20159" y="5886"/>
                  <a:pt x="19994" y="5651"/>
                  <a:pt x="19814" y="5421"/>
                </a:cubicBezTo>
                <a:cubicBezTo>
                  <a:pt x="19795" y="5391"/>
                  <a:pt x="19764" y="5375"/>
                  <a:pt x="19731" y="5375"/>
                </a:cubicBezTo>
                <a:close/>
                <a:moveTo>
                  <a:pt x="20629" y="6806"/>
                </a:moveTo>
                <a:cubicBezTo>
                  <a:pt x="20613" y="6806"/>
                  <a:pt x="20597" y="6810"/>
                  <a:pt x="20581" y="6818"/>
                </a:cubicBezTo>
                <a:cubicBezTo>
                  <a:pt x="20531" y="6845"/>
                  <a:pt x="20510" y="6906"/>
                  <a:pt x="20538" y="6960"/>
                </a:cubicBezTo>
                <a:cubicBezTo>
                  <a:pt x="20663" y="7218"/>
                  <a:pt x="20773" y="7475"/>
                  <a:pt x="20855" y="7723"/>
                </a:cubicBezTo>
                <a:cubicBezTo>
                  <a:pt x="20872" y="7766"/>
                  <a:pt x="20910" y="7799"/>
                  <a:pt x="20953" y="7799"/>
                </a:cubicBezTo>
                <a:cubicBezTo>
                  <a:pt x="20965" y="7799"/>
                  <a:pt x="20976" y="7794"/>
                  <a:pt x="20986" y="7788"/>
                </a:cubicBezTo>
                <a:cubicBezTo>
                  <a:pt x="21047" y="7771"/>
                  <a:pt x="21074" y="7711"/>
                  <a:pt x="21052" y="7657"/>
                </a:cubicBezTo>
                <a:cubicBezTo>
                  <a:pt x="20970" y="7399"/>
                  <a:pt x="20855" y="7131"/>
                  <a:pt x="20723" y="6868"/>
                </a:cubicBezTo>
                <a:cubicBezTo>
                  <a:pt x="20703" y="6828"/>
                  <a:pt x="20668" y="6806"/>
                  <a:pt x="20629" y="6806"/>
                </a:cubicBezTo>
                <a:close/>
                <a:moveTo>
                  <a:pt x="21151" y="8401"/>
                </a:moveTo>
                <a:cubicBezTo>
                  <a:pt x="21147" y="8401"/>
                  <a:pt x="21144" y="8401"/>
                  <a:pt x="21140" y="8401"/>
                </a:cubicBezTo>
                <a:cubicBezTo>
                  <a:pt x="21085" y="8413"/>
                  <a:pt x="21047" y="8467"/>
                  <a:pt x="21052" y="8522"/>
                </a:cubicBezTo>
                <a:cubicBezTo>
                  <a:pt x="21090" y="8742"/>
                  <a:pt x="21107" y="8960"/>
                  <a:pt x="21107" y="9175"/>
                </a:cubicBezTo>
                <a:cubicBezTo>
                  <a:pt x="21107" y="9229"/>
                  <a:pt x="21107" y="9289"/>
                  <a:pt x="21102" y="9345"/>
                </a:cubicBezTo>
                <a:cubicBezTo>
                  <a:pt x="21102" y="9405"/>
                  <a:pt x="21145" y="9454"/>
                  <a:pt x="21206" y="9454"/>
                </a:cubicBezTo>
                <a:lnTo>
                  <a:pt x="21211" y="9454"/>
                </a:lnTo>
                <a:cubicBezTo>
                  <a:pt x="21266" y="9454"/>
                  <a:pt x="21310" y="9410"/>
                  <a:pt x="21315" y="9355"/>
                </a:cubicBezTo>
                <a:lnTo>
                  <a:pt x="21315" y="9175"/>
                </a:lnTo>
                <a:cubicBezTo>
                  <a:pt x="21320" y="8950"/>
                  <a:pt x="21299" y="8720"/>
                  <a:pt x="21266" y="8490"/>
                </a:cubicBezTo>
                <a:cubicBezTo>
                  <a:pt x="21255" y="8438"/>
                  <a:pt x="21207" y="8401"/>
                  <a:pt x="21151" y="8401"/>
                </a:cubicBezTo>
                <a:close/>
                <a:moveTo>
                  <a:pt x="21086" y="10077"/>
                </a:moveTo>
                <a:cubicBezTo>
                  <a:pt x="21037" y="10077"/>
                  <a:pt x="20989" y="10108"/>
                  <a:pt x="20976" y="10156"/>
                </a:cubicBezTo>
                <a:cubicBezTo>
                  <a:pt x="20943" y="10276"/>
                  <a:pt x="20905" y="10402"/>
                  <a:pt x="20860" y="10523"/>
                </a:cubicBezTo>
                <a:cubicBezTo>
                  <a:pt x="20806" y="10665"/>
                  <a:pt x="20751" y="10802"/>
                  <a:pt x="20690" y="10934"/>
                </a:cubicBezTo>
                <a:cubicBezTo>
                  <a:pt x="20669" y="10984"/>
                  <a:pt x="20690" y="11049"/>
                  <a:pt x="20745" y="11070"/>
                </a:cubicBezTo>
                <a:cubicBezTo>
                  <a:pt x="20756" y="11077"/>
                  <a:pt x="20773" y="11082"/>
                  <a:pt x="20789" y="11082"/>
                </a:cubicBezTo>
                <a:cubicBezTo>
                  <a:pt x="20827" y="11082"/>
                  <a:pt x="20866" y="11055"/>
                  <a:pt x="20882" y="11016"/>
                </a:cubicBezTo>
                <a:cubicBezTo>
                  <a:pt x="20943" y="10885"/>
                  <a:pt x="21003" y="10742"/>
                  <a:pt x="21057" y="10594"/>
                </a:cubicBezTo>
                <a:cubicBezTo>
                  <a:pt x="21107" y="10468"/>
                  <a:pt x="21145" y="10342"/>
                  <a:pt x="21183" y="10210"/>
                </a:cubicBezTo>
                <a:cubicBezTo>
                  <a:pt x="21195" y="10156"/>
                  <a:pt x="21162" y="10096"/>
                  <a:pt x="21107" y="10079"/>
                </a:cubicBezTo>
                <a:cubicBezTo>
                  <a:pt x="21100" y="10077"/>
                  <a:pt x="21093" y="10077"/>
                  <a:pt x="21086" y="10077"/>
                </a:cubicBezTo>
                <a:close/>
                <a:moveTo>
                  <a:pt x="20403" y="11623"/>
                </a:moveTo>
                <a:cubicBezTo>
                  <a:pt x="20367" y="11623"/>
                  <a:pt x="20331" y="11641"/>
                  <a:pt x="20313" y="11674"/>
                </a:cubicBezTo>
                <a:cubicBezTo>
                  <a:pt x="20164" y="11915"/>
                  <a:pt x="20005" y="12145"/>
                  <a:pt x="19840" y="12353"/>
                </a:cubicBezTo>
                <a:cubicBezTo>
                  <a:pt x="19802" y="12403"/>
                  <a:pt x="19814" y="12469"/>
                  <a:pt x="19858" y="12507"/>
                </a:cubicBezTo>
                <a:cubicBezTo>
                  <a:pt x="19873" y="12517"/>
                  <a:pt x="19901" y="12529"/>
                  <a:pt x="19923" y="12529"/>
                </a:cubicBezTo>
                <a:cubicBezTo>
                  <a:pt x="19956" y="12529"/>
                  <a:pt x="19984" y="12512"/>
                  <a:pt x="20005" y="12491"/>
                </a:cubicBezTo>
                <a:cubicBezTo>
                  <a:pt x="20181" y="12271"/>
                  <a:pt x="20340" y="12036"/>
                  <a:pt x="20493" y="11778"/>
                </a:cubicBezTo>
                <a:cubicBezTo>
                  <a:pt x="20520" y="11728"/>
                  <a:pt x="20505" y="11662"/>
                  <a:pt x="20455" y="11636"/>
                </a:cubicBezTo>
                <a:cubicBezTo>
                  <a:pt x="20439" y="11627"/>
                  <a:pt x="20421" y="11623"/>
                  <a:pt x="20403" y="11623"/>
                </a:cubicBezTo>
                <a:close/>
                <a:moveTo>
                  <a:pt x="17177" y="12248"/>
                </a:moveTo>
                <a:cubicBezTo>
                  <a:pt x="17121" y="12248"/>
                  <a:pt x="17072" y="12285"/>
                  <a:pt x="17068" y="12337"/>
                </a:cubicBezTo>
                <a:cubicBezTo>
                  <a:pt x="17057" y="12398"/>
                  <a:pt x="17095" y="12452"/>
                  <a:pt x="17156" y="12458"/>
                </a:cubicBezTo>
                <a:cubicBezTo>
                  <a:pt x="17407" y="12502"/>
                  <a:pt x="17682" y="12567"/>
                  <a:pt x="17955" y="12661"/>
                </a:cubicBezTo>
                <a:cubicBezTo>
                  <a:pt x="17966" y="12661"/>
                  <a:pt x="17978" y="12666"/>
                  <a:pt x="17988" y="12666"/>
                </a:cubicBezTo>
                <a:cubicBezTo>
                  <a:pt x="18038" y="12666"/>
                  <a:pt x="18076" y="12633"/>
                  <a:pt x="18092" y="12590"/>
                </a:cubicBezTo>
                <a:cubicBezTo>
                  <a:pt x="18109" y="12534"/>
                  <a:pt x="18082" y="12474"/>
                  <a:pt x="18021" y="12458"/>
                </a:cubicBezTo>
                <a:cubicBezTo>
                  <a:pt x="17736" y="12365"/>
                  <a:pt x="17452" y="12294"/>
                  <a:pt x="17189" y="12249"/>
                </a:cubicBezTo>
                <a:cubicBezTo>
                  <a:pt x="17185" y="12249"/>
                  <a:pt x="17181" y="12248"/>
                  <a:pt x="17177" y="12248"/>
                </a:cubicBezTo>
                <a:close/>
                <a:moveTo>
                  <a:pt x="16326" y="12216"/>
                </a:moveTo>
                <a:cubicBezTo>
                  <a:pt x="16323" y="12216"/>
                  <a:pt x="16319" y="12216"/>
                  <a:pt x="16316" y="12216"/>
                </a:cubicBezTo>
                <a:cubicBezTo>
                  <a:pt x="16032" y="12254"/>
                  <a:pt x="15823" y="12342"/>
                  <a:pt x="15681" y="12479"/>
                </a:cubicBezTo>
                <a:cubicBezTo>
                  <a:pt x="15626" y="12540"/>
                  <a:pt x="15572" y="12600"/>
                  <a:pt x="15527" y="12661"/>
                </a:cubicBezTo>
                <a:cubicBezTo>
                  <a:pt x="15494" y="12704"/>
                  <a:pt x="15506" y="12770"/>
                  <a:pt x="15550" y="12808"/>
                </a:cubicBezTo>
                <a:cubicBezTo>
                  <a:pt x="15572" y="12820"/>
                  <a:pt x="15593" y="12825"/>
                  <a:pt x="15615" y="12825"/>
                </a:cubicBezTo>
                <a:cubicBezTo>
                  <a:pt x="15648" y="12825"/>
                  <a:pt x="15681" y="12813"/>
                  <a:pt x="15697" y="12780"/>
                </a:cubicBezTo>
                <a:cubicBezTo>
                  <a:pt x="15736" y="12732"/>
                  <a:pt x="15780" y="12682"/>
                  <a:pt x="15828" y="12633"/>
                </a:cubicBezTo>
                <a:cubicBezTo>
                  <a:pt x="15934" y="12529"/>
                  <a:pt x="16114" y="12458"/>
                  <a:pt x="16344" y="12431"/>
                </a:cubicBezTo>
                <a:cubicBezTo>
                  <a:pt x="16399" y="12419"/>
                  <a:pt x="16443" y="12370"/>
                  <a:pt x="16432" y="12309"/>
                </a:cubicBezTo>
                <a:cubicBezTo>
                  <a:pt x="16427" y="12257"/>
                  <a:pt x="16378" y="12216"/>
                  <a:pt x="16326" y="12216"/>
                </a:cubicBezTo>
                <a:close/>
                <a:moveTo>
                  <a:pt x="18773" y="12763"/>
                </a:moveTo>
                <a:cubicBezTo>
                  <a:pt x="18735" y="12763"/>
                  <a:pt x="18698" y="12786"/>
                  <a:pt x="18679" y="12825"/>
                </a:cubicBezTo>
                <a:cubicBezTo>
                  <a:pt x="18657" y="12879"/>
                  <a:pt x="18679" y="12940"/>
                  <a:pt x="18734" y="12967"/>
                </a:cubicBezTo>
                <a:cubicBezTo>
                  <a:pt x="18843" y="13017"/>
                  <a:pt x="18953" y="13076"/>
                  <a:pt x="19063" y="13132"/>
                </a:cubicBezTo>
                <a:cubicBezTo>
                  <a:pt x="18920" y="13247"/>
                  <a:pt x="18767" y="13357"/>
                  <a:pt x="18613" y="13445"/>
                </a:cubicBezTo>
                <a:cubicBezTo>
                  <a:pt x="18564" y="13478"/>
                  <a:pt x="18547" y="13543"/>
                  <a:pt x="18575" y="13592"/>
                </a:cubicBezTo>
                <a:cubicBezTo>
                  <a:pt x="18597" y="13625"/>
                  <a:pt x="18630" y="13642"/>
                  <a:pt x="18668" y="13642"/>
                </a:cubicBezTo>
                <a:cubicBezTo>
                  <a:pt x="18684" y="13642"/>
                  <a:pt x="18701" y="13635"/>
                  <a:pt x="18717" y="13630"/>
                </a:cubicBezTo>
                <a:cubicBezTo>
                  <a:pt x="18909" y="13516"/>
                  <a:pt x="19091" y="13389"/>
                  <a:pt x="19266" y="13247"/>
                </a:cubicBezTo>
                <a:cubicBezTo>
                  <a:pt x="19331" y="13286"/>
                  <a:pt x="19397" y="13324"/>
                  <a:pt x="19463" y="13362"/>
                </a:cubicBezTo>
                <a:cubicBezTo>
                  <a:pt x="19480" y="13374"/>
                  <a:pt x="19500" y="13379"/>
                  <a:pt x="19519" y="13379"/>
                </a:cubicBezTo>
                <a:cubicBezTo>
                  <a:pt x="19554" y="13379"/>
                  <a:pt x="19589" y="13361"/>
                  <a:pt x="19610" y="13329"/>
                </a:cubicBezTo>
                <a:cubicBezTo>
                  <a:pt x="19638" y="13280"/>
                  <a:pt x="19627" y="13214"/>
                  <a:pt x="19577" y="13187"/>
                </a:cubicBezTo>
                <a:cubicBezTo>
                  <a:pt x="19529" y="13154"/>
                  <a:pt x="19479" y="13126"/>
                  <a:pt x="19430" y="13099"/>
                </a:cubicBezTo>
                <a:cubicBezTo>
                  <a:pt x="19458" y="13055"/>
                  <a:pt x="19458" y="13005"/>
                  <a:pt x="19425" y="12967"/>
                </a:cubicBezTo>
                <a:cubicBezTo>
                  <a:pt x="19404" y="12943"/>
                  <a:pt x="19373" y="12931"/>
                  <a:pt x="19342" y="12931"/>
                </a:cubicBezTo>
                <a:cubicBezTo>
                  <a:pt x="19318" y="12931"/>
                  <a:pt x="19293" y="12939"/>
                  <a:pt x="19276" y="12957"/>
                </a:cubicBezTo>
                <a:cubicBezTo>
                  <a:pt x="19260" y="12967"/>
                  <a:pt x="19248" y="12978"/>
                  <a:pt x="19238" y="12990"/>
                </a:cubicBezTo>
                <a:cubicBezTo>
                  <a:pt x="19101" y="12912"/>
                  <a:pt x="18964" y="12841"/>
                  <a:pt x="18821" y="12775"/>
                </a:cubicBezTo>
                <a:cubicBezTo>
                  <a:pt x="18805" y="12767"/>
                  <a:pt x="18789" y="12763"/>
                  <a:pt x="18773" y="12763"/>
                </a:cubicBezTo>
                <a:close/>
                <a:moveTo>
                  <a:pt x="15547" y="13402"/>
                </a:moveTo>
                <a:cubicBezTo>
                  <a:pt x="15527" y="13402"/>
                  <a:pt x="15507" y="13407"/>
                  <a:pt x="15489" y="13417"/>
                </a:cubicBezTo>
                <a:cubicBezTo>
                  <a:pt x="15440" y="13450"/>
                  <a:pt x="15423" y="13516"/>
                  <a:pt x="15456" y="13564"/>
                </a:cubicBezTo>
                <a:cubicBezTo>
                  <a:pt x="15593" y="13789"/>
                  <a:pt x="15861" y="13964"/>
                  <a:pt x="16207" y="14063"/>
                </a:cubicBezTo>
                <a:cubicBezTo>
                  <a:pt x="16213" y="14069"/>
                  <a:pt x="16223" y="14069"/>
                  <a:pt x="16235" y="14069"/>
                </a:cubicBezTo>
                <a:cubicBezTo>
                  <a:pt x="16278" y="14069"/>
                  <a:pt x="16322" y="14042"/>
                  <a:pt x="16334" y="13992"/>
                </a:cubicBezTo>
                <a:cubicBezTo>
                  <a:pt x="16349" y="13938"/>
                  <a:pt x="16322" y="13877"/>
                  <a:pt x="16262" y="13860"/>
                </a:cubicBezTo>
                <a:cubicBezTo>
                  <a:pt x="15972" y="13779"/>
                  <a:pt x="15747" y="13630"/>
                  <a:pt x="15631" y="13450"/>
                </a:cubicBezTo>
                <a:cubicBezTo>
                  <a:pt x="15614" y="13418"/>
                  <a:pt x="15581" y="13402"/>
                  <a:pt x="15547" y="13402"/>
                </a:cubicBezTo>
                <a:close/>
                <a:moveTo>
                  <a:pt x="17903" y="13782"/>
                </a:moveTo>
                <a:cubicBezTo>
                  <a:pt x="17891" y="13782"/>
                  <a:pt x="17879" y="13784"/>
                  <a:pt x="17867" y="13789"/>
                </a:cubicBezTo>
                <a:cubicBezTo>
                  <a:pt x="17599" y="13877"/>
                  <a:pt x="17331" y="13926"/>
                  <a:pt x="17068" y="13943"/>
                </a:cubicBezTo>
                <a:cubicBezTo>
                  <a:pt x="17007" y="13948"/>
                  <a:pt x="16964" y="13997"/>
                  <a:pt x="16964" y="14052"/>
                </a:cubicBezTo>
                <a:cubicBezTo>
                  <a:pt x="16969" y="14113"/>
                  <a:pt x="17019" y="14156"/>
                  <a:pt x="17073" y="14156"/>
                </a:cubicBezTo>
                <a:lnTo>
                  <a:pt x="17078" y="14151"/>
                </a:lnTo>
                <a:cubicBezTo>
                  <a:pt x="17358" y="14135"/>
                  <a:pt x="17649" y="14080"/>
                  <a:pt x="17933" y="13987"/>
                </a:cubicBezTo>
                <a:cubicBezTo>
                  <a:pt x="17988" y="13971"/>
                  <a:pt x="18016" y="13910"/>
                  <a:pt x="17999" y="13855"/>
                </a:cubicBezTo>
                <a:cubicBezTo>
                  <a:pt x="17986" y="13812"/>
                  <a:pt x="17947" y="13782"/>
                  <a:pt x="17903" y="13782"/>
                </a:cubicBezTo>
                <a:close/>
                <a:moveTo>
                  <a:pt x="20211" y="13657"/>
                </a:moveTo>
                <a:cubicBezTo>
                  <a:pt x="20179" y="13657"/>
                  <a:pt x="20148" y="13671"/>
                  <a:pt x="20126" y="13696"/>
                </a:cubicBezTo>
                <a:cubicBezTo>
                  <a:pt x="20088" y="13741"/>
                  <a:pt x="20098" y="13806"/>
                  <a:pt x="20143" y="13845"/>
                </a:cubicBezTo>
                <a:cubicBezTo>
                  <a:pt x="20361" y="14020"/>
                  <a:pt x="20564" y="14212"/>
                  <a:pt x="20751" y="14409"/>
                </a:cubicBezTo>
                <a:cubicBezTo>
                  <a:pt x="20773" y="14431"/>
                  <a:pt x="20801" y="14442"/>
                  <a:pt x="20827" y="14442"/>
                </a:cubicBezTo>
                <a:cubicBezTo>
                  <a:pt x="20855" y="14442"/>
                  <a:pt x="20882" y="14431"/>
                  <a:pt x="20905" y="14414"/>
                </a:cubicBezTo>
                <a:cubicBezTo>
                  <a:pt x="20943" y="14371"/>
                  <a:pt x="20948" y="14305"/>
                  <a:pt x="20905" y="14267"/>
                </a:cubicBezTo>
                <a:cubicBezTo>
                  <a:pt x="20713" y="14058"/>
                  <a:pt x="20505" y="13860"/>
                  <a:pt x="20274" y="13680"/>
                </a:cubicBezTo>
                <a:cubicBezTo>
                  <a:pt x="20256" y="13664"/>
                  <a:pt x="20233" y="13657"/>
                  <a:pt x="20211" y="13657"/>
                </a:cubicBezTo>
                <a:close/>
                <a:moveTo>
                  <a:pt x="21360" y="14889"/>
                </a:moveTo>
                <a:cubicBezTo>
                  <a:pt x="21339" y="14889"/>
                  <a:pt x="21318" y="14895"/>
                  <a:pt x="21299" y="14907"/>
                </a:cubicBezTo>
                <a:cubicBezTo>
                  <a:pt x="21249" y="14940"/>
                  <a:pt x="21239" y="15006"/>
                  <a:pt x="21272" y="15056"/>
                </a:cubicBezTo>
                <a:cubicBezTo>
                  <a:pt x="21425" y="15286"/>
                  <a:pt x="21562" y="15527"/>
                  <a:pt x="21671" y="15773"/>
                </a:cubicBezTo>
                <a:cubicBezTo>
                  <a:pt x="21689" y="15812"/>
                  <a:pt x="21727" y="15839"/>
                  <a:pt x="21770" y="15839"/>
                </a:cubicBezTo>
                <a:cubicBezTo>
                  <a:pt x="21781" y="15839"/>
                  <a:pt x="21798" y="15833"/>
                  <a:pt x="21808" y="15828"/>
                </a:cubicBezTo>
                <a:cubicBezTo>
                  <a:pt x="21864" y="15806"/>
                  <a:pt x="21886" y="15740"/>
                  <a:pt x="21864" y="15691"/>
                </a:cubicBezTo>
                <a:cubicBezTo>
                  <a:pt x="21748" y="15428"/>
                  <a:pt x="21611" y="15176"/>
                  <a:pt x="21447" y="14935"/>
                </a:cubicBezTo>
                <a:cubicBezTo>
                  <a:pt x="21426" y="14904"/>
                  <a:pt x="21394" y="14889"/>
                  <a:pt x="21360" y="14889"/>
                </a:cubicBezTo>
                <a:close/>
                <a:moveTo>
                  <a:pt x="22033" y="16427"/>
                </a:moveTo>
                <a:cubicBezTo>
                  <a:pt x="22024" y="16427"/>
                  <a:pt x="22015" y="16428"/>
                  <a:pt x="22006" y="16431"/>
                </a:cubicBezTo>
                <a:cubicBezTo>
                  <a:pt x="21952" y="16442"/>
                  <a:pt x="21912" y="16496"/>
                  <a:pt x="21929" y="16557"/>
                </a:cubicBezTo>
                <a:cubicBezTo>
                  <a:pt x="21985" y="16820"/>
                  <a:pt x="22017" y="17095"/>
                  <a:pt x="22023" y="17374"/>
                </a:cubicBezTo>
                <a:cubicBezTo>
                  <a:pt x="22023" y="17429"/>
                  <a:pt x="22071" y="17472"/>
                  <a:pt x="22127" y="17472"/>
                </a:cubicBezTo>
                <a:lnTo>
                  <a:pt x="22132" y="17472"/>
                </a:lnTo>
                <a:cubicBezTo>
                  <a:pt x="22192" y="17472"/>
                  <a:pt x="22236" y="17424"/>
                  <a:pt x="22236" y="17369"/>
                </a:cubicBezTo>
                <a:cubicBezTo>
                  <a:pt x="22231" y="17078"/>
                  <a:pt x="22198" y="16787"/>
                  <a:pt x="22132" y="16508"/>
                </a:cubicBezTo>
                <a:cubicBezTo>
                  <a:pt x="22123" y="16462"/>
                  <a:pt x="22082" y="16427"/>
                  <a:pt x="22033" y="16427"/>
                </a:cubicBezTo>
                <a:close/>
                <a:moveTo>
                  <a:pt x="22065" y="18106"/>
                </a:moveTo>
                <a:cubicBezTo>
                  <a:pt x="22016" y="18106"/>
                  <a:pt x="21972" y="18142"/>
                  <a:pt x="21962" y="18196"/>
                </a:cubicBezTo>
                <a:cubicBezTo>
                  <a:pt x="21919" y="18459"/>
                  <a:pt x="21853" y="18727"/>
                  <a:pt x="21765" y="18996"/>
                </a:cubicBezTo>
                <a:cubicBezTo>
                  <a:pt x="21742" y="19051"/>
                  <a:pt x="21775" y="19111"/>
                  <a:pt x="21831" y="19127"/>
                </a:cubicBezTo>
                <a:cubicBezTo>
                  <a:pt x="21841" y="19134"/>
                  <a:pt x="21853" y="19134"/>
                  <a:pt x="21864" y="19134"/>
                </a:cubicBezTo>
                <a:cubicBezTo>
                  <a:pt x="21907" y="19134"/>
                  <a:pt x="21952" y="19106"/>
                  <a:pt x="21962" y="19061"/>
                </a:cubicBezTo>
                <a:cubicBezTo>
                  <a:pt x="22056" y="18783"/>
                  <a:pt x="22127" y="18502"/>
                  <a:pt x="22170" y="18229"/>
                </a:cubicBezTo>
                <a:cubicBezTo>
                  <a:pt x="22182" y="18168"/>
                  <a:pt x="22142" y="18114"/>
                  <a:pt x="22083" y="18108"/>
                </a:cubicBezTo>
                <a:cubicBezTo>
                  <a:pt x="22077" y="18107"/>
                  <a:pt x="22071" y="18106"/>
                  <a:pt x="22065" y="18106"/>
                </a:cubicBezTo>
                <a:close/>
                <a:moveTo>
                  <a:pt x="21552" y="19706"/>
                </a:moveTo>
                <a:cubicBezTo>
                  <a:pt x="21511" y="19706"/>
                  <a:pt x="21472" y="19727"/>
                  <a:pt x="21452" y="19764"/>
                </a:cubicBezTo>
                <a:cubicBezTo>
                  <a:pt x="21337" y="20005"/>
                  <a:pt x="21201" y="20252"/>
                  <a:pt x="21052" y="20498"/>
                </a:cubicBezTo>
                <a:cubicBezTo>
                  <a:pt x="21024" y="20548"/>
                  <a:pt x="21036" y="20614"/>
                  <a:pt x="21085" y="20640"/>
                </a:cubicBezTo>
                <a:cubicBezTo>
                  <a:pt x="21107" y="20652"/>
                  <a:pt x="21123" y="20657"/>
                  <a:pt x="21140" y="20657"/>
                </a:cubicBezTo>
                <a:cubicBezTo>
                  <a:pt x="21178" y="20657"/>
                  <a:pt x="21211" y="20640"/>
                  <a:pt x="21233" y="20607"/>
                </a:cubicBezTo>
                <a:cubicBezTo>
                  <a:pt x="21386" y="20356"/>
                  <a:pt x="21524" y="20103"/>
                  <a:pt x="21644" y="19857"/>
                </a:cubicBezTo>
                <a:cubicBezTo>
                  <a:pt x="21666" y="19802"/>
                  <a:pt x="21644" y="19742"/>
                  <a:pt x="21595" y="19714"/>
                </a:cubicBezTo>
                <a:cubicBezTo>
                  <a:pt x="21581" y="19708"/>
                  <a:pt x="21566" y="19706"/>
                  <a:pt x="21552" y="19706"/>
                </a:cubicBezTo>
                <a:close/>
                <a:moveTo>
                  <a:pt x="20672" y="21147"/>
                </a:moveTo>
                <a:cubicBezTo>
                  <a:pt x="20639" y="21147"/>
                  <a:pt x="20606" y="21162"/>
                  <a:pt x="20586" y="21188"/>
                </a:cubicBezTo>
                <a:cubicBezTo>
                  <a:pt x="20427" y="21408"/>
                  <a:pt x="20252" y="21626"/>
                  <a:pt x="20065" y="21846"/>
                </a:cubicBezTo>
                <a:cubicBezTo>
                  <a:pt x="20027" y="21890"/>
                  <a:pt x="20032" y="21955"/>
                  <a:pt x="20077" y="21995"/>
                </a:cubicBezTo>
                <a:cubicBezTo>
                  <a:pt x="20098" y="22011"/>
                  <a:pt x="20121" y="22021"/>
                  <a:pt x="20148" y="22021"/>
                </a:cubicBezTo>
                <a:cubicBezTo>
                  <a:pt x="20176" y="22021"/>
                  <a:pt x="20209" y="22005"/>
                  <a:pt x="20225" y="21983"/>
                </a:cubicBezTo>
                <a:cubicBezTo>
                  <a:pt x="20417" y="21758"/>
                  <a:pt x="20592" y="21534"/>
                  <a:pt x="20756" y="21315"/>
                </a:cubicBezTo>
                <a:cubicBezTo>
                  <a:pt x="20789" y="21271"/>
                  <a:pt x="20778" y="21199"/>
                  <a:pt x="20735" y="21166"/>
                </a:cubicBezTo>
                <a:cubicBezTo>
                  <a:pt x="20715" y="21153"/>
                  <a:pt x="20693" y="21147"/>
                  <a:pt x="20672" y="21147"/>
                </a:cubicBezTo>
                <a:close/>
                <a:moveTo>
                  <a:pt x="19581" y="22438"/>
                </a:moveTo>
                <a:cubicBezTo>
                  <a:pt x="19553" y="22438"/>
                  <a:pt x="19526" y="22449"/>
                  <a:pt x="19506" y="22471"/>
                </a:cubicBezTo>
                <a:cubicBezTo>
                  <a:pt x="19321" y="22668"/>
                  <a:pt x="19117" y="22866"/>
                  <a:pt x="18909" y="23063"/>
                </a:cubicBezTo>
                <a:cubicBezTo>
                  <a:pt x="18871" y="23106"/>
                  <a:pt x="18866" y="23172"/>
                  <a:pt x="18909" y="23217"/>
                </a:cubicBezTo>
                <a:cubicBezTo>
                  <a:pt x="18931" y="23233"/>
                  <a:pt x="18959" y="23244"/>
                  <a:pt x="18985" y="23244"/>
                </a:cubicBezTo>
                <a:cubicBezTo>
                  <a:pt x="19013" y="23244"/>
                  <a:pt x="19035" y="23238"/>
                  <a:pt x="19058" y="23217"/>
                </a:cubicBezTo>
                <a:cubicBezTo>
                  <a:pt x="19266" y="23019"/>
                  <a:pt x="19468" y="22817"/>
                  <a:pt x="19660" y="22613"/>
                </a:cubicBezTo>
                <a:cubicBezTo>
                  <a:pt x="19698" y="22575"/>
                  <a:pt x="19698" y="22509"/>
                  <a:pt x="19655" y="22466"/>
                </a:cubicBezTo>
                <a:cubicBezTo>
                  <a:pt x="19633" y="22447"/>
                  <a:pt x="19607" y="22438"/>
                  <a:pt x="19581" y="22438"/>
                </a:cubicBezTo>
                <a:close/>
                <a:moveTo>
                  <a:pt x="18360" y="23607"/>
                </a:moveTo>
                <a:cubicBezTo>
                  <a:pt x="18335" y="23607"/>
                  <a:pt x="18310" y="23615"/>
                  <a:pt x="18290" y="23632"/>
                </a:cubicBezTo>
                <a:cubicBezTo>
                  <a:pt x="18087" y="23809"/>
                  <a:pt x="17874" y="23994"/>
                  <a:pt x="17649" y="24176"/>
                </a:cubicBezTo>
                <a:cubicBezTo>
                  <a:pt x="17604" y="24214"/>
                  <a:pt x="17599" y="24280"/>
                  <a:pt x="17637" y="24323"/>
                </a:cubicBezTo>
                <a:cubicBezTo>
                  <a:pt x="17654" y="24351"/>
                  <a:pt x="17687" y="24363"/>
                  <a:pt x="17720" y="24363"/>
                </a:cubicBezTo>
                <a:cubicBezTo>
                  <a:pt x="17742" y="24363"/>
                  <a:pt x="17763" y="24356"/>
                  <a:pt x="17786" y="24340"/>
                </a:cubicBezTo>
                <a:cubicBezTo>
                  <a:pt x="18011" y="24153"/>
                  <a:pt x="18224" y="23973"/>
                  <a:pt x="18433" y="23792"/>
                </a:cubicBezTo>
                <a:cubicBezTo>
                  <a:pt x="18476" y="23753"/>
                  <a:pt x="18482" y="23688"/>
                  <a:pt x="18443" y="23644"/>
                </a:cubicBezTo>
                <a:cubicBezTo>
                  <a:pt x="18422" y="23620"/>
                  <a:pt x="18391" y="23607"/>
                  <a:pt x="18360" y="23607"/>
                </a:cubicBezTo>
                <a:close/>
                <a:moveTo>
                  <a:pt x="17052" y="24677"/>
                </a:moveTo>
                <a:cubicBezTo>
                  <a:pt x="17030" y="24677"/>
                  <a:pt x="17009" y="24684"/>
                  <a:pt x="16991" y="24697"/>
                </a:cubicBezTo>
                <a:cubicBezTo>
                  <a:pt x="16772" y="24866"/>
                  <a:pt x="16547" y="25031"/>
                  <a:pt x="16316" y="25200"/>
                </a:cubicBezTo>
                <a:cubicBezTo>
                  <a:pt x="16268" y="25239"/>
                  <a:pt x="16256" y="25304"/>
                  <a:pt x="16295" y="25349"/>
                </a:cubicBezTo>
                <a:cubicBezTo>
                  <a:pt x="16311" y="25375"/>
                  <a:pt x="16344" y="25392"/>
                  <a:pt x="16377" y="25392"/>
                </a:cubicBezTo>
                <a:cubicBezTo>
                  <a:pt x="16399" y="25392"/>
                  <a:pt x="16420" y="25387"/>
                  <a:pt x="16437" y="25375"/>
                </a:cubicBezTo>
                <a:cubicBezTo>
                  <a:pt x="16673" y="25200"/>
                  <a:pt x="16903" y="25036"/>
                  <a:pt x="17118" y="24866"/>
                </a:cubicBezTo>
                <a:cubicBezTo>
                  <a:pt x="17166" y="24833"/>
                  <a:pt x="17171" y="24762"/>
                  <a:pt x="17139" y="24718"/>
                </a:cubicBezTo>
                <a:cubicBezTo>
                  <a:pt x="17119" y="24692"/>
                  <a:pt x="17085" y="24677"/>
                  <a:pt x="17052" y="24677"/>
                </a:cubicBezTo>
                <a:close/>
                <a:moveTo>
                  <a:pt x="15688" y="25670"/>
                </a:moveTo>
                <a:cubicBezTo>
                  <a:pt x="15667" y="25670"/>
                  <a:pt x="15645" y="25676"/>
                  <a:pt x="15626" y="25688"/>
                </a:cubicBezTo>
                <a:cubicBezTo>
                  <a:pt x="15401" y="25842"/>
                  <a:pt x="15171" y="26000"/>
                  <a:pt x="14930" y="26159"/>
                </a:cubicBezTo>
                <a:cubicBezTo>
                  <a:pt x="14881" y="26192"/>
                  <a:pt x="14864" y="26258"/>
                  <a:pt x="14897" y="26308"/>
                </a:cubicBezTo>
                <a:cubicBezTo>
                  <a:pt x="14919" y="26336"/>
                  <a:pt x="14952" y="26351"/>
                  <a:pt x="14985" y="26351"/>
                </a:cubicBezTo>
                <a:cubicBezTo>
                  <a:pt x="15006" y="26351"/>
                  <a:pt x="15029" y="26346"/>
                  <a:pt x="15046" y="26336"/>
                </a:cubicBezTo>
                <a:cubicBezTo>
                  <a:pt x="15286" y="26176"/>
                  <a:pt x="15522" y="26017"/>
                  <a:pt x="15747" y="25863"/>
                </a:cubicBezTo>
                <a:cubicBezTo>
                  <a:pt x="15796" y="25831"/>
                  <a:pt x="15807" y="25765"/>
                  <a:pt x="15774" y="25716"/>
                </a:cubicBezTo>
                <a:cubicBezTo>
                  <a:pt x="15754" y="25685"/>
                  <a:pt x="15722" y="25670"/>
                  <a:pt x="15688" y="25670"/>
                </a:cubicBezTo>
                <a:close/>
                <a:moveTo>
                  <a:pt x="14274" y="26598"/>
                </a:moveTo>
                <a:cubicBezTo>
                  <a:pt x="14254" y="26598"/>
                  <a:pt x="14235" y="26603"/>
                  <a:pt x="14217" y="26614"/>
                </a:cubicBezTo>
                <a:cubicBezTo>
                  <a:pt x="13987" y="26763"/>
                  <a:pt x="13746" y="26910"/>
                  <a:pt x="13505" y="27059"/>
                </a:cubicBezTo>
                <a:cubicBezTo>
                  <a:pt x="13450" y="27085"/>
                  <a:pt x="13434" y="27151"/>
                  <a:pt x="13467" y="27201"/>
                </a:cubicBezTo>
                <a:cubicBezTo>
                  <a:pt x="13488" y="27234"/>
                  <a:pt x="13521" y="27256"/>
                  <a:pt x="13559" y="27256"/>
                </a:cubicBezTo>
                <a:cubicBezTo>
                  <a:pt x="13576" y="27256"/>
                  <a:pt x="13592" y="27250"/>
                  <a:pt x="13609" y="27239"/>
                </a:cubicBezTo>
                <a:cubicBezTo>
                  <a:pt x="13855" y="27092"/>
                  <a:pt x="14097" y="26943"/>
                  <a:pt x="14333" y="26796"/>
                </a:cubicBezTo>
                <a:cubicBezTo>
                  <a:pt x="14381" y="26763"/>
                  <a:pt x="14399" y="26697"/>
                  <a:pt x="14366" y="26647"/>
                </a:cubicBezTo>
                <a:cubicBezTo>
                  <a:pt x="14344" y="26616"/>
                  <a:pt x="14309" y="26598"/>
                  <a:pt x="14274" y="26598"/>
                </a:cubicBezTo>
                <a:close/>
                <a:moveTo>
                  <a:pt x="12829" y="27478"/>
                </a:moveTo>
                <a:cubicBezTo>
                  <a:pt x="12811" y="27478"/>
                  <a:pt x="12793" y="27483"/>
                  <a:pt x="12777" y="27492"/>
                </a:cubicBezTo>
                <a:cubicBezTo>
                  <a:pt x="12535" y="27639"/>
                  <a:pt x="12294" y="27788"/>
                  <a:pt x="12058" y="27935"/>
                </a:cubicBezTo>
                <a:cubicBezTo>
                  <a:pt x="12008" y="27968"/>
                  <a:pt x="11993" y="28029"/>
                  <a:pt x="12020" y="28084"/>
                </a:cubicBezTo>
                <a:cubicBezTo>
                  <a:pt x="12041" y="28111"/>
                  <a:pt x="12074" y="28132"/>
                  <a:pt x="12112" y="28132"/>
                </a:cubicBezTo>
                <a:cubicBezTo>
                  <a:pt x="12129" y="28132"/>
                  <a:pt x="12152" y="28127"/>
                  <a:pt x="12168" y="28117"/>
                </a:cubicBezTo>
                <a:cubicBezTo>
                  <a:pt x="12403" y="27968"/>
                  <a:pt x="12645" y="27821"/>
                  <a:pt x="12886" y="27672"/>
                </a:cubicBezTo>
                <a:cubicBezTo>
                  <a:pt x="12935" y="27644"/>
                  <a:pt x="12952" y="27579"/>
                  <a:pt x="12924" y="27530"/>
                </a:cubicBezTo>
                <a:cubicBezTo>
                  <a:pt x="12902" y="27497"/>
                  <a:pt x="12865" y="27478"/>
                  <a:pt x="12829" y="27478"/>
                </a:cubicBezTo>
                <a:close/>
                <a:moveTo>
                  <a:pt x="11397" y="28370"/>
                </a:moveTo>
                <a:cubicBezTo>
                  <a:pt x="11377" y="28370"/>
                  <a:pt x="11358" y="28375"/>
                  <a:pt x="11340" y="28385"/>
                </a:cubicBezTo>
                <a:cubicBezTo>
                  <a:pt x="11100" y="28544"/>
                  <a:pt x="10863" y="28697"/>
                  <a:pt x="10633" y="28851"/>
                </a:cubicBezTo>
                <a:cubicBezTo>
                  <a:pt x="10584" y="28878"/>
                  <a:pt x="10567" y="28944"/>
                  <a:pt x="10600" y="28993"/>
                </a:cubicBezTo>
                <a:cubicBezTo>
                  <a:pt x="10622" y="29026"/>
                  <a:pt x="10655" y="29043"/>
                  <a:pt x="10688" y="29043"/>
                </a:cubicBezTo>
                <a:cubicBezTo>
                  <a:pt x="10710" y="29043"/>
                  <a:pt x="10731" y="29037"/>
                  <a:pt x="10748" y="29026"/>
                </a:cubicBezTo>
                <a:cubicBezTo>
                  <a:pt x="10979" y="28873"/>
                  <a:pt x="11214" y="28719"/>
                  <a:pt x="11455" y="28565"/>
                </a:cubicBezTo>
                <a:cubicBezTo>
                  <a:pt x="11505" y="28532"/>
                  <a:pt x="11515" y="28467"/>
                  <a:pt x="11488" y="28418"/>
                </a:cubicBezTo>
                <a:cubicBezTo>
                  <a:pt x="11467" y="28386"/>
                  <a:pt x="11432" y="28370"/>
                  <a:pt x="11397" y="28370"/>
                </a:cubicBezTo>
                <a:close/>
                <a:moveTo>
                  <a:pt x="9986" y="29303"/>
                </a:moveTo>
                <a:cubicBezTo>
                  <a:pt x="9966" y="29303"/>
                  <a:pt x="9945" y="29309"/>
                  <a:pt x="9926" y="29322"/>
                </a:cubicBezTo>
                <a:cubicBezTo>
                  <a:pt x="9691" y="29481"/>
                  <a:pt x="9461" y="29645"/>
                  <a:pt x="9230" y="29804"/>
                </a:cubicBezTo>
                <a:cubicBezTo>
                  <a:pt x="9186" y="29837"/>
                  <a:pt x="9175" y="29903"/>
                  <a:pt x="9208" y="29953"/>
                </a:cubicBezTo>
                <a:cubicBezTo>
                  <a:pt x="9230" y="29979"/>
                  <a:pt x="9263" y="29996"/>
                  <a:pt x="9296" y="29996"/>
                </a:cubicBezTo>
                <a:cubicBezTo>
                  <a:pt x="9312" y="29996"/>
                  <a:pt x="9334" y="29991"/>
                  <a:pt x="9357" y="29974"/>
                </a:cubicBezTo>
                <a:cubicBezTo>
                  <a:pt x="9580" y="29815"/>
                  <a:pt x="9810" y="29657"/>
                  <a:pt x="10047" y="29493"/>
                </a:cubicBezTo>
                <a:cubicBezTo>
                  <a:pt x="10096" y="29460"/>
                  <a:pt x="10106" y="29394"/>
                  <a:pt x="10074" y="29349"/>
                </a:cubicBezTo>
                <a:cubicBezTo>
                  <a:pt x="10053" y="29319"/>
                  <a:pt x="10020" y="29303"/>
                  <a:pt x="9986" y="29303"/>
                </a:cubicBezTo>
                <a:close/>
                <a:moveTo>
                  <a:pt x="8611" y="30277"/>
                </a:moveTo>
                <a:cubicBezTo>
                  <a:pt x="8588" y="30277"/>
                  <a:pt x="8565" y="30284"/>
                  <a:pt x="8545" y="30298"/>
                </a:cubicBezTo>
                <a:cubicBezTo>
                  <a:pt x="8315" y="30467"/>
                  <a:pt x="8085" y="30637"/>
                  <a:pt x="7865" y="30801"/>
                </a:cubicBezTo>
                <a:cubicBezTo>
                  <a:pt x="7822" y="30841"/>
                  <a:pt x="7811" y="30907"/>
                  <a:pt x="7849" y="30950"/>
                </a:cubicBezTo>
                <a:cubicBezTo>
                  <a:pt x="7865" y="30978"/>
                  <a:pt x="7898" y="30993"/>
                  <a:pt x="7931" y="30993"/>
                </a:cubicBezTo>
                <a:cubicBezTo>
                  <a:pt x="7953" y="30993"/>
                  <a:pt x="7975" y="30988"/>
                  <a:pt x="7996" y="30972"/>
                </a:cubicBezTo>
                <a:cubicBezTo>
                  <a:pt x="8216" y="30808"/>
                  <a:pt x="8441" y="30637"/>
                  <a:pt x="8671" y="30467"/>
                </a:cubicBezTo>
                <a:cubicBezTo>
                  <a:pt x="8715" y="30434"/>
                  <a:pt x="8725" y="30369"/>
                  <a:pt x="8692" y="30320"/>
                </a:cubicBezTo>
                <a:cubicBezTo>
                  <a:pt x="8673" y="30291"/>
                  <a:pt x="8643" y="30277"/>
                  <a:pt x="8611" y="30277"/>
                </a:cubicBezTo>
                <a:close/>
                <a:moveTo>
                  <a:pt x="7265" y="31301"/>
                </a:moveTo>
                <a:cubicBezTo>
                  <a:pt x="7241" y="31301"/>
                  <a:pt x="7218" y="31308"/>
                  <a:pt x="7197" y="31322"/>
                </a:cubicBezTo>
                <a:cubicBezTo>
                  <a:pt x="6972" y="31504"/>
                  <a:pt x="6752" y="31684"/>
                  <a:pt x="6539" y="31860"/>
                </a:cubicBezTo>
                <a:cubicBezTo>
                  <a:pt x="6496" y="31898"/>
                  <a:pt x="6489" y="31964"/>
                  <a:pt x="6528" y="32008"/>
                </a:cubicBezTo>
                <a:cubicBezTo>
                  <a:pt x="6550" y="32035"/>
                  <a:pt x="6577" y="32046"/>
                  <a:pt x="6610" y="32046"/>
                </a:cubicBezTo>
                <a:cubicBezTo>
                  <a:pt x="6632" y="32046"/>
                  <a:pt x="6653" y="32035"/>
                  <a:pt x="6676" y="32018"/>
                </a:cubicBezTo>
                <a:cubicBezTo>
                  <a:pt x="6890" y="31843"/>
                  <a:pt x="7103" y="31668"/>
                  <a:pt x="7328" y="31492"/>
                </a:cubicBezTo>
                <a:cubicBezTo>
                  <a:pt x="7377" y="31454"/>
                  <a:pt x="7383" y="31388"/>
                  <a:pt x="7344" y="31339"/>
                </a:cubicBezTo>
                <a:cubicBezTo>
                  <a:pt x="7325" y="31314"/>
                  <a:pt x="7296" y="31301"/>
                  <a:pt x="7265" y="31301"/>
                </a:cubicBezTo>
                <a:close/>
                <a:moveTo>
                  <a:pt x="5966" y="32382"/>
                </a:moveTo>
                <a:cubicBezTo>
                  <a:pt x="5941" y="32382"/>
                  <a:pt x="5917" y="32390"/>
                  <a:pt x="5897" y="32408"/>
                </a:cubicBezTo>
                <a:cubicBezTo>
                  <a:pt x="5679" y="32600"/>
                  <a:pt x="5470" y="32786"/>
                  <a:pt x="5267" y="32972"/>
                </a:cubicBezTo>
                <a:cubicBezTo>
                  <a:pt x="5224" y="33011"/>
                  <a:pt x="5218" y="33082"/>
                  <a:pt x="5256" y="33126"/>
                </a:cubicBezTo>
                <a:cubicBezTo>
                  <a:pt x="5279" y="33148"/>
                  <a:pt x="5305" y="33159"/>
                  <a:pt x="5338" y="33159"/>
                </a:cubicBezTo>
                <a:cubicBezTo>
                  <a:pt x="5360" y="33159"/>
                  <a:pt x="5388" y="33148"/>
                  <a:pt x="5410" y="33131"/>
                </a:cubicBezTo>
                <a:cubicBezTo>
                  <a:pt x="5608" y="32946"/>
                  <a:pt x="5821" y="32759"/>
                  <a:pt x="6035" y="32567"/>
                </a:cubicBezTo>
                <a:cubicBezTo>
                  <a:pt x="6079" y="32529"/>
                  <a:pt x="6084" y="32463"/>
                  <a:pt x="6046" y="32419"/>
                </a:cubicBezTo>
                <a:cubicBezTo>
                  <a:pt x="6025" y="32395"/>
                  <a:pt x="5995" y="32382"/>
                  <a:pt x="5966" y="32382"/>
                </a:cubicBezTo>
                <a:close/>
                <a:moveTo>
                  <a:pt x="4725" y="33526"/>
                </a:moveTo>
                <a:cubicBezTo>
                  <a:pt x="4697" y="33526"/>
                  <a:pt x="4670" y="33537"/>
                  <a:pt x="4647" y="33559"/>
                </a:cubicBezTo>
                <a:cubicBezTo>
                  <a:pt x="4440" y="33761"/>
                  <a:pt x="4242" y="33958"/>
                  <a:pt x="4050" y="34156"/>
                </a:cubicBezTo>
                <a:cubicBezTo>
                  <a:pt x="4012" y="34200"/>
                  <a:pt x="4012" y="34266"/>
                  <a:pt x="4056" y="34310"/>
                </a:cubicBezTo>
                <a:cubicBezTo>
                  <a:pt x="4078" y="34327"/>
                  <a:pt x="4100" y="34337"/>
                  <a:pt x="4128" y="34337"/>
                </a:cubicBezTo>
                <a:cubicBezTo>
                  <a:pt x="4154" y="34337"/>
                  <a:pt x="4182" y="34327"/>
                  <a:pt x="4204" y="34304"/>
                </a:cubicBezTo>
                <a:cubicBezTo>
                  <a:pt x="4396" y="34107"/>
                  <a:pt x="4594" y="33910"/>
                  <a:pt x="4796" y="33707"/>
                </a:cubicBezTo>
                <a:cubicBezTo>
                  <a:pt x="4839" y="33669"/>
                  <a:pt x="4839" y="33603"/>
                  <a:pt x="4801" y="33559"/>
                </a:cubicBezTo>
                <a:cubicBezTo>
                  <a:pt x="4780" y="33537"/>
                  <a:pt x="4752" y="33526"/>
                  <a:pt x="4725" y="33526"/>
                </a:cubicBezTo>
                <a:close/>
                <a:moveTo>
                  <a:pt x="3555" y="34744"/>
                </a:moveTo>
                <a:cubicBezTo>
                  <a:pt x="3526" y="34744"/>
                  <a:pt x="3496" y="34757"/>
                  <a:pt x="3475" y="34781"/>
                </a:cubicBezTo>
                <a:cubicBezTo>
                  <a:pt x="3283" y="34995"/>
                  <a:pt x="3097" y="35208"/>
                  <a:pt x="2922" y="35422"/>
                </a:cubicBezTo>
                <a:cubicBezTo>
                  <a:pt x="2883" y="35471"/>
                  <a:pt x="2889" y="35537"/>
                  <a:pt x="2937" y="35576"/>
                </a:cubicBezTo>
                <a:cubicBezTo>
                  <a:pt x="2955" y="35587"/>
                  <a:pt x="2982" y="35597"/>
                  <a:pt x="3003" y="35597"/>
                </a:cubicBezTo>
                <a:cubicBezTo>
                  <a:pt x="3031" y="35597"/>
                  <a:pt x="3064" y="35587"/>
                  <a:pt x="3086" y="35559"/>
                </a:cubicBezTo>
                <a:cubicBezTo>
                  <a:pt x="3261" y="35346"/>
                  <a:pt x="3443" y="35132"/>
                  <a:pt x="3635" y="34924"/>
                </a:cubicBezTo>
                <a:cubicBezTo>
                  <a:pt x="3673" y="34879"/>
                  <a:pt x="3667" y="34813"/>
                  <a:pt x="3623" y="34770"/>
                </a:cubicBezTo>
                <a:cubicBezTo>
                  <a:pt x="3603" y="34753"/>
                  <a:pt x="3579" y="34744"/>
                  <a:pt x="3555" y="34744"/>
                </a:cubicBezTo>
                <a:close/>
                <a:moveTo>
                  <a:pt x="2482" y="36050"/>
                </a:moveTo>
                <a:cubicBezTo>
                  <a:pt x="2449" y="36050"/>
                  <a:pt x="2415" y="36065"/>
                  <a:pt x="2395" y="36091"/>
                </a:cubicBezTo>
                <a:cubicBezTo>
                  <a:pt x="2226" y="36321"/>
                  <a:pt x="2056" y="36551"/>
                  <a:pt x="1902" y="36781"/>
                </a:cubicBezTo>
                <a:cubicBezTo>
                  <a:pt x="1869" y="36831"/>
                  <a:pt x="1880" y="36897"/>
                  <a:pt x="1930" y="36930"/>
                </a:cubicBezTo>
                <a:cubicBezTo>
                  <a:pt x="1946" y="36940"/>
                  <a:pt x="1968" y="36946"/>
                  <a:pt x="1990" y="36946"/>
                </a:cubicBezTo>
                <a:cubicBezTo>
                  <a:pt x="2023" y="36946"/>
                  <a:pt x="2056" y="36930"/>
                  <a:pt x="2077" y="36902"/>
                </a:cubicBezTo>
                <a:cubicBezTo>
                  <a:pt x="2231" y="36677"/>
                  <a:pt x="2395" y="36447"/>
                  <a:pt x="2565" y="36217"/>
                </a:cubicBezTo>
                <a:cubicBezTo>
                  <a:pt x="2598" y="36174"/>
                  <a:pt x="2593" y="36108"/>
                  <a:pt x="2543" y="36070"/>
                </a:cubicBezTo>
                <a:cubicBezTo>
                  <a:pt x="2526" y="36057"/>
                  <a:pt x="2504" y="36050"/>
                  <a:pt x="2482" y="36050"/>
                </a:cubicBezTo>
                <a:close/>
                <a:moveTo>
                  <a:pt x="1534" y="37450"/>
                </a:moveTo>
                <a:cubicBezTo>
                  <a:pt x="1499" y="37450"/>
                  <a:pt x="1465" y="37468"/>
                  <a:pt x="1447" y="37499"/>
                </a:cubicBezTo>
                <a:cubicBezTo>
                  <a:pt x="1300" y="37747"/>
                  <a:pt x="1162" y="37998"/>
                  <a:pt x="1037" y="38245"/>
                </a:cubicBezTo>
                <a:cubicBezTo>
                  <a:pt x="1009" y="38299"/>
                  <a:pt x="1030" y="38360"/>
                  <a:pt x="1080" y="38387"/>
                </a:cubicBezTo>
                <a:cubicBezTo>
                  <a:pt x="1096" y="38398"/>
                  <a:pt x="1113" y="38398"/>
                  <a:pt x="1129" y="38398"/>
                </a:cubicBezTo>
                <a:cubicBezTo>
                  <a:pt x="1168" y="38398"/>
                  <a:pt x="1206" y="38377"/>
                  <a:pt x="1222" y="38344"/>
                </a:cubicBezTo>
                <a:cubicBezTo>
                  <a:pt x="1348" y="38097"/>
                  <a:pt x="1485" y="37851"/>
                  <a:pt x="1629" y="37609"/>
                </a:cubicBezTo>
                <a:cubicBezTo>
                  <a:pt x="1655" y="37560"/>
                  <a:pt x="1639" y="37494"/>
                  <a:pt x="1589" y="37467"/>
                </a:cubicBezTo>
                <a:cubicBezTo>
                  <a:pt x="1572" y="37455"/>
                  <a:pt x="1553" y="37450"/>
                  <a:pt x="1534" y="37450"/>
                </a:cubicBezTo>
                <a:close/>
                <a:moveTo>
                  <a:pt x="774" y="38955"/>
                </a:moveTo>
                <a:cubicBezTo>
                  <a:pt x="733" y="38955"/>
                  <a:pt x="694" y="38978"/>
                  <a:pt x="675" y="39017"/>
                </a:cubicBezTo>
                <a:cubicBezTo>
                  <a:pt x="564" y="39286"/>
                  <a:pt x="466" y="39555"/>
                  <a:pt x="384" y="39819"/>
                </a:cubicBezTo>
                <a:cubicBezTo>
                  <a:pt x="362" y="39878"/>
                  <a:pt x="395" y="39933"/>
                  <a:pt x="450" y="39955"/>
                </a:cubicBezTo>
                <a:cubicBezTo>
                  <a:pt x="461" y="39955"/>
                  <a:pt x="471" y="39961"/>
                  <a:pt x="483" y="39961"/>
                </a:cubicBezTo>
                <a:cubicBezTo>
                  <a:pt x="526" y="39961"/>
                  <a:pt x="570" y="39928"/>
                  <a:pt x="582" y="39884"/>
                </a:cubicBezTo>
                <a:cubicBezTo>
                  <a:pt x="663" y="39626"/>
                  <a:pt x="762" y="39363"/>
                  <a:pt x="872" y="39100"/>
                </a:cubicBezTo>
                <a:cubicBezTo>
                  <a:pt x="893" y="39045"/>
                  <a:pt x="866" y="38985"/>
                  <a:pt x="817" y="38964"/>
                </a:cubicBezTo>
                <a:cubicBezTo>
                  <a:pt x="803" y="38958"/>
                  <a:pt x="788" y="38955"/>
                  <a:pt x="774" y="38955"/>
                </a:cubicBezTo>
                <a:close/>
                <a:moveTo>
                  <a:pt x="267" y="40561"/>
                </a:moveTo>
                <a:cubicBezTo>
                  <a:pt x="218" y="40561"/>
                  <a:pt x="173" y="40597"/>
                  <a:pt x="159" y="40646"/>
                </a:cubicBezTo>
                <a:cubicBezTo>
                  <a:pt x="99" y="40930"/>
                  <a:pt x="55" y="41215"/>
                  <a:pt x="28" y="41489"/>
                </a:cubicBezTo>
                <a:cubicBezTo>
                  <a:pt x="22" y="41550"/>
                  <a:pt x="66" y="41600"/>
                  <a:pt x="126" y="41610"/>
                </a:cubicBezTo>
                <a:lnTo>
                  <a:pt x="137" y="41610"/>
                </a:lnTo>
                <a:cubicBezTo>
                  <a:pt x="187" y="41610"/>
                  <a:pt x="236" y="41567"/>
                  <a:pt x="241" y="41511"/>
                </a:cubicBezTo>
                <a:cubicBezTo>
                  <a:pt x="268" y="41243"/>
                  <a:pt x="307" y="40963"/>
                  <a:pt x="367" y="40689"/>
                </a:cubicBezTo>
                <a:cubicBezTo>
                  <a:pt x="379" y="40634"/>
                  <a:pt x="346" y="40575"/>
                  <a:pt x="286" y="40563"/>
                </a:cubicBezTo>
                <a:cubicBezTo>
                  <a:pt x="279" y="40562"/>
                  <a:pt x="273" y="40561"/>
                  <a:pt x="267" y="40561"/>
                </a:cubicBezTo>
                <a:close/>
                <a:moveTo>
                  <a:pt x="104" y="42240"/>
                </a:moveTo>
                <a:cubicBezTo>
                  <a:pt x="44" y="42240"/>
                  <a:pt x="0" y="42290"/>
                  <a:pt x="0" y="42351"/>
                </a:cubicBezTo>
                <a:cubicBezTo>
                  <a:pt x="11" y="42640"/>
                  <a:pt x="38" y="42931"/>
                  <a:pt x="88" y="43206"/>
                </a:cubicBezTo>
                <a:cubicBezTo>
                  <a:pt x="99" y="43254"/>
                  <a:pt x="142" y="43292"/>
                  <a:pt x="192" y="43292"/>
                </a:cubicBezTo>
                <a:lnTo>
                  <a:pt x="208" y="43292"/>
                </a:lnTo>
                <a:cubicBezTo>
                  <a:pt x="268" y="43282"/>
                  <a:pt x="307" y="43227"/>
                  <a:pt x="296" y="43166"/>
                </a:cubicBezTo>
                <a:cubicBezTo>
                  <a:pt x="247" y="42903"/>
                  <a:pt x="220" y="42624"/>
                  <a:pt x="215" y="42344"/>
                </a:cubicBezTo>
                <a:cubicBezTo>
                  <a:pt x="208" y="42285"/>
                  <a:pt x="159" y="42240"/>
                  <a:pt x="104" y="42240"/>
                </a:cubicBezTo>
                <a:close/>
                <a:moveTo>
                  <a:pt x="407" y="43899"/>
                </a:moveTo>
                <a:cubicBezTo>
                  <a:pt x="393" y="43899"/>
                  <a:pt x="380" y="43902"/>
                  <a:pt x="367" y="43907"/>
                </a:cubicBezTo>
                <a:cubicBezTo>
                  <a:pt x="313" y="43923"/>
                  <a:pt x="286" y="43983"/>
                  <a:pt x="301" y="44038"/>
                </a:cubicBezTo>
                <a:cubicBezTo>
                  <a:pt x="307" y="44049"/>
                  <a:pt x="597" y="44843"/>
                  <a:pt x="751" y="44843"/>
                </a:cubicBezTo>
                <a:cubicBezTo>
                  <a:pt x="812" y="44843"/>
                  <a:pt x="860" y="44800"/>
                  <a:pt x="860" y="44739"/>
                </a:cubicBezTo>
                <a:cubicBezTo>
                  <a:pt x="860" y="44718"/>
                  <a:pt x="850" y="44696"/>
                  <a:pt x="839" y="44679"/>
                </a:cubicBezTo>
                <a:cubicBezTo>
                  <a:pt x="828" y="44663"/>
                  <a:pt x="663" y="44416"/>
                  <a:pt x="504" y="43967"/>
                </a:cubicBezTo>
                <a:cubicBezTo>
                  <a:pt x="488" y="43925"/>
                  <a:pt x="449" y="43899"/>
                  <a:pt x="407" y="43899"/>
                </a:cubicBezTo>
                <a:close/>
              </a:path>
            </a:pathLst>
          </a:custGeom>
          <a:solidFill>
            <a:srgbClr val="2E2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bg>
      <p:bgPr>
        <a:solidFill>
          <a:schemeClr val="lt1"/>
        </a:solidFill>
        <a:effectLst/>
      </p:bgPr>
    </p:bg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17"/>
          <p:cNvGrpSpPr/>
          <p:nvPr/>
        </p:nvGrpSpPr>
        <p:grpSpPr>
          <a:xfrm flipH="1">
            <a:off x="122308" y="68542"/>
            <a:ext cx="8895562" cy="4967421"/>
            <a:chOff x="135794" y="68542"/>
            <a:chExt cx="8895562" cy="4967421"/>
          </a:xfrm>
        </p:grpSpPr>
        <p:grpSp>
          <p:nvGrpSpPr>
            <p:cNvPr id="1117" name="Google Shape;1117;p17"/>
            <p:cNvGrpSpPr/>
            <p:nvPr/>
          </p:nvGrpSpPr>
          <p:grpSpPr>
            <a:xfrm>
              <a:off x="135794" y="68542"/>
              <a:ext cx="8895562" cy="4967421"/>
              <a:chOff x="135794" y="68542"/>
              <a:chExt cx="8895562" cy="4967421"/>
            </a:xfrm>
          </p:grpSpPr>
          <p:grpSp>
            <p:nvGrpSpPr>
              <p:cNvPr id="1118" name="Google Shape;1118;p17"/>
              <p:cNvGrpSpPr/>
              <p:nvPr/>
            </p:nvGrpSpPr>
            <p:grpSpPr>
              <a:xfrm>
                <a:off x="135794" y="68542"/>
                <a:ext cx="8895562" cy="4967421"/>
                <a:chOff x="135794" y="68542"/>
                <a:chExt cx="8895562" cy="4967421"/>
              </a:xfrm>
            </p:grpSpPr>
            <p:grpSp>
              <p:nvGrpSpPr>
                <p:cNvPr id="1119" name="Google Shape;1119;p17"/>
                <p:cNvGrpSpPr/>
                <p:nvPr/>
              </p:nvGrpSpPr>
              <p:grpSpPr>
                <a:xfrm rot="10800000">
                  <a:off x="7132792" y="855600"/>
                  <a:ext cx="1192813" cy="2492662"/>
                  <a:chOff x="8524342" y="1674075"/>
                  <a:chExt cx="1192813" cy="2492662"/>
                </a:xfrm>
              </p:grpSpPr>
              <p:sp>
                <p:nvSpPr>
                  <p:cNvPr id="1120" name="Google Shape;1120;p17"/>
                  <p:cNvSpPr/>
                  <p:nvPr/>
                </p:nvSpPr>
                <p:spPr>
                  <a:xfrm>
                    <a:off x="8595589" y="1674075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  <p:sp>
                <p:nvSpPr>
                  <p:cNvPr id="1121" name="Google Shape;1121;p17"/>
                  <p:cNvSpPr/>
                  <p:nvPr/>
                </p:nvSpPr>
                <p:spPr>
                  <a:xfrm>
                    <a:off x="8870114" y="2464000"/>
                    <a:ext cx="111187" cy="38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9" h="3580" extrusionOk="0">
                        <a:moveTo>
                          <a:pt x="1528" y="0"/>
                        </a:moveTo>
                        <a:lnTo>
                          <a:pt x="8252" y="0"/>
                        </a:lnTo>
                        <a:lnTo>
                          <a:pt x="10319" y="3580"/>
                        </a:lnTo>
                        <a:lnTo>
                          <a:pt x="0" y="35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</p:sp>
              <p:sp>
                <p:nvSpPr>
                  <p:cNvPr id="1122" name="Google Shape;1122;p17"/>
                  <p:cNvSpPr/>
                  <p:nvPr/>
                </p:nvSpPr>
                <p:spPr>
                  <a:xfrm rot="2700000">
                    <a:off x="8521914" y="2867729"/>
                    <a:ext cx="111951" cy="395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2" h="3667" extrusionOk="0">
                        <a:moveTo>
                          <a:pt x="10392" y="3667"/>
                        </a:moveTo>
                        <a:lnTo>
                          <a:pt x="2067" y="3580"/>
                        </a:lnTo>
                        <a:lnTo>
                          <a:pt x="0" y="0"/>
                        </a:lnTo>
                        <a:lnTo>
                          <a:pt x="1031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</p:sp>
              <p:sp>
                <p:nvSpPr>
                  <p:cNvPr id="1123" name="Google Shape;1123;p17"/>
                  <p:cNvSpPr/>
                  <p:nvPr/>
                </p:nvSpPr>
                <p:spPr>
                  <a:xfrm rot="-5400000">
                    <a:off x="9640228" y="4089809"/>
                    <a:ext cx="108687" cy="45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87" h="4192" extrusionOk="0">
                        <a:moveTo>
                          <a:pt x="9402" y="4192"/>
                        </a:moveTo>
                        <a:lnTo>
                          <a:pt x="0" y="3668"/>
                        </a:lnTo>
                        <a:lnTo>
                          <a:pt x="611" y="612"/>
                        </a:lnTo>
                        <a:lnTo>
                          <a:pt x="10087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</p:sp>
            </p:grpSp>
            <p:grpSp>
              <p:nvGrpSpPr>
                <p:cNvPr id="1124" name="Google Shape;1124;p17"/>
                <p:cNvGrpSpPr/>
                <p:nvPr/>
              </p:nvGrpSpPr>
              <p:grpSpPr>
                <a:xfrm>
                  <a:off x="135794" y="68542"/>
                  <a:ext cx="8895562" cy="4967421"/>
                  <a:chOff x="135794" y="68542"/>
                  <a:chExt cx="8895562" cy="4967421"/>
                </a:xfrm>
              </p:grpSpPr>
              <p:grpSp>
                <p:nvGrpSpPr>
                  <p:cNvPr id="1125" name="Google Shape;1125;p17"/>
                  <p:cNvGrpSpPr/>
                  <p:nvPr/>
                </p:nvGrpSpPr>
                <p:grpSpPr>
                  <a:xfrm>
                    <a:off x="135794" y="68542"/>
                    <a:ext cx="8895562" cy="4967421"/>
                    <a:chOff x="135794" y="68542"/>
                    <a:chExt cx="8895562" cy="4967421"/>
                  </a:xfrm>
                </p:grpSpPr>
                <p:sp>
                  <p:nvSpPr>
                    <p:cNvPr id="1126" name="Google Shape;1126;p17"/>
                    <p:cNvSpPr/>
                    <p:nvPr/>
                  </p:nvSpPr>
                  <p:spPr>
                    <a:xfrm>
                      <a:off x="960208" y="347900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1127" name="Google Shape;1127;p17"/>
                    <p:cNvSpPr/>
                    <p:nvPr/>
                  </p:nvSpPr>
                  <p:spPr>
                    <a:xfrm rot="6300406">
                      <a:off x="127712" y="1220859"/>
                      <a:ext cx="111187" cy="38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28" name="Google Shape;1128;p17"/>
                    <p:cNvSpPr/>
                    <p:nvPr/>
                  </p:nvSpPr>
                  <p:spPr>
                    <a:xfrm rot="8999773">
                      <a:off x="1520397" y="194939"/>
                      <a:ext cx="111961" cy="39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29" name="Google Shape;1129;p17"/>
                    <p:cNvSpPr/>
                    <p:nvPr/>
                  </p:nvSpPr>
                  <p:spPr>
                    <a:xfrm>
                      <a:off x="3809289" y="131025"/>
                      <a:ext cx="111187" cy="38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30" name="Google Shape;1130;p17"/>
                    <p:cNvSpPr/>
                    <p:nvPr/>
                  </p:nvSpPr>
                  <p:spPr>
                    <a:xfrm rot="2700000">
                      <a:off x="5444989" y="194954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1131" name="Google Shape;1131;p17"/>
                    <p:cNvSpPr/>
                    <p:nvPr/>
                  </p:nvSpPr>
                  <p:spPr>
                    <a:xfrm rot="5400000" flipH="1">
                      <a:off x="470935" y="578501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1132" name="Google Shape;1132;p17"/>
                    <p:cNvSpPr/>
                    <p:nvPr/>
                  </p:nvSpPr>
                  <p:spPr>
                    <a:xfrm rot="-900406" flipH="1">
                      <a:off x="5002410" y="1014677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</p:sp>
                <p:sp>
                  <p:nvSpPr>
                    <p:cNvPr id="1133" name="Google Shape;1133;p17"/>
                    <p:cNvSpPr/>
                    <p:nvPr/>
                  </p:nvSpPr>
                  <p:spPr>
                    <a:xfrm rot="8100000" flipH="1">
                      <a:off x="4204394" y="845644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34" name="Google Shape;1134;p17"/>
                    <p:cNvSpPr/>
                    <p:nvPr/>
                  </p:nvSpPr>
                  <p:spPr>
                    <a:xfrm rot="-5400000">
                      <a:off x="3039403" y="371309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35" name="Google Shape;1135;p17"/>
                    <p:cNvSpPr/>
                    <p:nvPr/>
                  </p:nvSpPr>
                  <p:spPr>
                    <a:xfrm>
                      <a:off x="1878594" y="657994"/>
                      <a:ext cx="111187" cy="38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36" name="Google Shape;1136;p17"/>
                    <p:cNvSpPr/>
                    <p:nvPr/>
                  </p:nvSpPr>
                  <p:spPr>
                    <a:xfrm rot="6300406">
                      <a:off x="2301174" y="347912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</p:sp>
                <p:sp>
                  <p:nvSpPr>
                    <p:cNvPr id="1137" name="Google Shape;1137;p17"/>
                    <p:cNvSpPr/>
                    <p:nvPr/>
                  </p:nvSpPr>
                  <p:spPr>
                    <a:xfrm rot="-5400000">
                      <a:off x="245215" y="1885043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1138" name="Google Shape;1138;p17"/>
                    <p:cNvSpPr/>
                    <p:nvPr/>
                  </p:nvSpPr>
                  <p:spPr>
                    <a:xfrm rot="2700000">
                      <a:off x="515841" y="2313366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</p:sp>
                <p:sp>
                  <p:nvSpPr>
                    <p:cNvPr id="1139" name="Google Shape;1139;p17"/>
                    <p:cNvSpPr/>
                    <p:nvPr/>
                  </p:nvSpPr>
                  <p:spPr>
                    <a:xfrm rot="-5400000">
                      <a:off x="2177229" y="4959035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40" name="Google Shape;1140;p17"/>
                    <p:cNvSpPr/>
                    <p:nvPr/>
                  </p:nvSpPr>
                  <p:spPr>
                    <a:xfrm rot="8999773">
                      <a:off x="143059" y="2313364"/>
                      <a:ext cx="111961" cy="39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41" name="Google Shape;1141;p17"/>
                    <p:cNvSpPr/>
                    <p:nvPr/>
                  </p:nvSpPr>
                  <p:spPr>
                    <a:xfrm>
                      <a:off x="5833689" y="589250"/>
                      <a:ext cx="111187" cy="38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2" name="Google Shape;1142;p17"/>
                    <p:cNvSpPr/>
                    <p:nvPr/>
                  </p:nvSpPr>
                  <p:spPr>
                    <a:xfrm rot="8999773">
                      <a:off x="6232222" y="93889"/>
                      <a:ext cx="111961" cy="39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  <p:sp>
                  <p:nvSpPr>
                    <p:cNvPr id="1143" name="Google Shape;1143;p17"/>
                    <p:cNvSpPr/>
                    <p:nvPr/>
                  </p:nvSpPr>
                  <p:spPr>
                    <a:xfrm rot="8100000" flipH="1">
                      <a:off x="7273844" y="291144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7"/>
                    <p:cNvSpPr/>
                    <p:nvPr/>
                  </p:nvSpPr>
                  <p:spPr>
                    <a:xfrm rot="8100000" flipH="1">
                      <a:off x="8836969" y="220394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5" name="Google Shape;1145;p17"/>
                    <p:cNvSpPr/>
                    <p:nvPr/>
                  </p:nvSpPr>
                  <p:spPr>
                    <a:xfrm>
                      <a:off x="8707514" y="896100"/>
                      <a:ext cx="111187" cy="38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46" name="Google Shape;1146;p17"/>
                    <p:cNvSpPr/>
                    <p:nvPr/>
                  </p:nvSpPr>
                  <p:spPr>
                    <a:xfrm>
                      <a:off x="8824189" y="1674075"/>
                      <a:ext cx="111187" cy="38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7"/>
                    <p:cNvSpPr/>
                    <p:nvPr/>
                  </p:nvSpPr>
                  <p:spPr>
                    <a:xfrm rot="8999773">
                      <a:off x="200884" y="3708439"/>
                      <a:ext cx="111961" cy="39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48" name="Google Shape;1148;p17"/>
                    <p:cNvSpPr/>
                    <p:nvPr/>
                  </p:nvSpPr>
                  <p:spPr>
                    <a:xfrm rot="2700000">
                      <a:off x="2087466" y="4497291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</p:sp>
                <p:sp>
                  <p:nvSpPr>
                    <p:cNvPr id="1149" name="Google Shape;1149;p17"/>
                    <p:cNvSpPr/>
                    <p:nvPr/>
                  </p:nvSpPr>
                  <p:spPr>
                    <a:xfrm rot="2700000">
                      <a:off x="133366" y="4542241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50" name="Google Shape;1150;p17"/>
                    <p:cNvSpPr/>
                    <p:nvPr/>
                  </p:nvSpPr>
                  <p:spPr>
                    <a:xfrm rot="6300406">
                      <a:off x="359695" y="3307079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  <p:sp>
                  <p:nvSpPr>
                    <p:cNvPr id="1151" name="Google Shape;1151;p17"/>
                    <p:cNvSpPr/>
                    <p:nvPr/>
                  </p:nvSpPr>
                  <p:spPr>
                    <a:xfrm rot="-2700000">
                      <a:off x="1498615" y="4947863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52" name="Google Shape;1152;p17"/>
                    <p:cNvSpPr/>
                    <p:nvPr/>
                  </p:nvSpPr>
                  <p:spPr>
                    <a:xfrm rot="8999773">
                      <a:off x="197772" y="4961864"/>
                      <a:ext cx="111961" cy="39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53" name="Google Shape;1153;p17"/>
                    <p:cNvSpPr/>
                    <p:nvPr/>
                  </p:nvSpPr>
                  <p:spPr>
                    <a:xfrm>
                      <a:off x="8870114" y="2464000"/>
                      <a:ext cx="111187" cy="38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54" name="Google Shape;1154;p17"/>
                    <p:cNvSpPr/>
                    <p:nvPr/>
                  </p:nvSpPr>
                  <p:spPr>
                    <a:xfrm rot="8100000" flipH="1">
                      <a:off x="8826469" y="4241844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55" name="Google Shape;1155;p17"/>
                    <p:cNvSpPr/>
                    <p:nvPr/>
                  </p:nvSpPr>
                  <p:spPr>
                    <a:xfrm rot="2700000">
                      <a:off x="8598114" y="2029529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1156" name="Google Shape;1156;p17"/>
                    <p:cNvSpPr/>
                    <p:nvPr/>
                  </p:nvSpPr>
                  <p:spPr>
                    <a:xfrm rot="-5400000">
                      <a:off x="8954428" y="2946809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  <p:sp>
                  <p:nvSpPr>
                    <p:cNvPr id="1157" name="Google Shape;1157;p17"/>
                    <p:cNvSpPr/>
                    <p:nvPr/>
                  </p:nvSpPr>
                  <p:spPr>
                    <a:xfrm>
                      <a:off x="3005139" y="4854687"/>
                      <a:ext cx="111187" cy="38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58" name="Google Shape;1158;p17"/>
                    <p:cNvSpPr/>
                    <p:nvPr/>
                  </p:nvSpPr>
                  <p:spPr>
                    <a:xfrm rot="2700000">
                      <a:off x="4401664" y="4841079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1159" name="Google Shape;1159;p17"/>
                    <p:cNvSpPr/>
                    <p:nvPr/>
                  </p:nvSpPr>
                  <p:spPr>
                    <a:xfrm rot="5400000" flipH="1">
                      <a:off x="951610" y="4843626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1160" name="Google Shape;1160;p17"/>
                    <p:cNvSpPr/>
                    <p:nvPr/>
                  </p:nvSpPr>
                  <p:spPr>
                    <a:xfrm rot="-900406" flipH="1">
                      <a:off x="7311885" y="4213002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</p:sp>
                <p:sp>
                  <p:nvSpPr>
                    <p:cNvPr id="1161" name="Google Shape;1161;p17"/>
                    <p:cNvSpPr/>
                    <p:nvPr/>
                  </p:nvSpPr>
                  <p:spPr>
                    <a:xfrm rot="8100000" flipH="1">
                      <a:off x="3618269" y="4653569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62" name="Google Shape;1162;p17"/>
                    <p:cNvSpPr/>
                    <p:nvPr/>
                  </p:nvSpPr>
                  <p:spPr>
                    <a:xfrm>
                      <a:off x="6923964" y="4930575"/>
                      <a:ext cx="111187" cy="38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63" name="Google Shape;1163;p17"/>
                    <p:cNvSpPr/>
                    <p:nvPr/>
                  </p:nvSpPr>
                  <p:spPr>
                    <a:xfrm rot="8999773">
                      <a:off x="6027097" y="4054214"/>
                      <a:ext cx="111961" cy="39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  <p:sp>
                  <p:nvSpPr>
                    <p:cNvPr id="1164" name="Google Shape;1164;p17"/>
                    <p:cNvSpPr/>
                    <p:nvPr/>
                  </p:nvSpPr>
                  <p:spPr>
                    <a:xfrm>
                      <a:off x="6015314" y="4916350"/>
                      <a:ext cx="111187" cy="38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65" name="Google Shape;1165;p17"/>
                    <p:cNvSpPr/>
                    <p:nvPr/>
                  </p:nvSpPr>
                  <p:spPr>
                    <a:xfrm rot="2700000">
                      <a:off x="6706364" y="4494454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1166" name="Google Shape;1166;p17"/>
                    <p:cNvSpPr/>
                    <p:nvPr/>
                  </p:nvSpPr>
                  <p:spPr>
                    <a:xfrm rot="8999773">
                      <a:off x="7589872" y="4750239"/>
                      <a:ext cx="111961" cy="39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  <p:sp>
                  <p:nvSpPr>
                    <p:cNvPr id="1167" name="Google Shape;1167;p17"/>
                    <p:cNvSpPr/>
                    <p:nvPr/>
                  </p:nvSpPr>
                  <p:spPr>
                    <a:xfrm>
                      <a:off x="8191439" y="4888775"/>
                      <a:ext cx="111187" cy="38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68" name="Google Shape;1168;p17"/>
                    <p:cNvSpPr/>
                    <p:nvPr/>
                  </p:nvSpPr>
                  <p:spPr>
                    <a:xfrm rot="8100000" flipH="1">
                      <a:off x="5488294" y="4510569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69" name="Google Shape;1169;p17"/>
                    <p:cNvSpPr/>
                    <p:nvPr/>
                  </p:nvSpPr>
                  <p:spPr>
                    <a:xfrm rot="-900406" flipH="1">
                      <a:off x="8776360" y="4742027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</p:sp>
                <p:sp>
                  <p:nvSpPr>
                    <p:cNvPr id="1170" name="Google Shape;1170;p17"/>
                    <p:cNvSpPr/>
                    <p:nvPr/>
                  </p:nvSpPr>
                  <p:spPr>
                    <a:xfrm rot="-5400000">
                      <a:off x="8568653" y="3271334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</p:grpSp>
              <p:grpSp>
                <p:nvGrpSpPr>
                  <p:cNvPr id="1171" name="Google Shape;1171;p17"/>
                  <p:cNvGrpSpPr/>
                  <p:nvPr/>
                </p:nvGrpSpPr>
                <p:grpSpPr>
                  <a:xfrm rot="10800000">
                    <a:off x="657960" y="767236"/>
                    <a:ext cx="3061268" cy="3895909"/>
                    <a:chOff x="-2288847" y="1473292"/>
                    <a:chExt cx="3061268" cy="3895909"/>
                  </a:xfrm>
                </p:grpSpPr>
                <p:sp>
                  <p:nvSpPr>
                    <p:cNvPr id="1172" name="Google Shape;1172;p17"/>
                    <p:cNvSpPr/>
                    <p:nvPr/>
                  </p:nvSpPr>
                  <p:spPr>
                    <a:xfrm rot="8999773">
                      <a:off x="658084" y="1498639"/>
                      <a:ext cx="111961" cy="39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1173" name="Google Shape;1173;p17"/>
                    <p:cNvSpPr/>
                    <p:nvPr/>
                  </p:nvSpPr>
                  <p:spPr>
                    <a:xfrm rot="2700000">
                      <a:off x="-1238234" y="5151841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74" name="Google Shape;1174;p17"/>
                    <p:cNvSpPr/>
                    <p:nvPr/>
                  </p:nvSpPr>
                  <p:spPr>
                    <a:xfrm rot="6300406">
                      <a:off x="-2307305" y="5288279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</p:grpSp>
            </p:grpSp>
          </p:grpSp>
          <p:sp>
            <p:nvSpPr>
              <p:cNvPr id="1175" name="Google Shape;1175;p17"/>
              <p:cNvSpPr/>
              <p:nvPr/>
            </p:nvSpPr>
            <p:spPr>
              <a:xfrm>
                <a:off x="1004250" y="4147875"/>
                <a:ext cx="193500" cy="1839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7"/>
              <p:cNvSpPr/>
              <p:nvPr/>
            </p:nvSpPr>
            <p:spPr>
              <a:xfrm>
                <a:off x="8047200" y="4224075"/>
                <a:ext cx="193500" cy="1839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7" name="Google Shape;1177;p17"/>
            <p:cNvSpPr/>
            <p:nvPr/>
          </p:nvSpPr>
          <p:spPr>
            <a:xfrm rot="6300406">
              <a:off x="1578295" y="412945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178" name="Google Shape;1178;p17"/>
            <p:cNvSpPr/>
            <p:nvPr/>
          </p:nvSpPr>
          <p:spPr>
            <a:xfrm rot="6300406">
              <a:off x="7533437" y="1679334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179" name="Google Shape;1179;p17"/>
            <p:cNvSpPr/>
            <p:nvPr/>
          </p:nvSpPr>
          <p:spPr>
            <a:xfrm rot="-2700000">
              <a:off x="7522690" y="1151713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80" name="Google Shape;1180;p17"/>
            <p:cNvSpPr/>
            <p:nvPr/>
          </p:nvSpPr>
          <p:spPr>
            <a:xfrm rot="6300406">
              <a:off x="7996995" y="26717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181" name="Google Shape;1181;p17"/>
            <p:cNvSpPr/>
            <p:nvPr/>
          </p:nvSpPr>
          <p:spPr>
            <a:xfrm rot="8100000">
              <a:off x="7448940" y="2924110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182" name="Google Shape;1182;p17"/>
            <p:cNvSpPr/>
            <p:nvPr/>
          </p:nvSpPr>
          <p:spPr>
            <a:xfrm rot="-4499594">
              <a:off x="6618137" y="73182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</p:grpSp>
      <p:sp>
        <p:nvSpPr>
          <p:cNvPr id="1183" name="Google Shape;1183;p17"/>
          <p:cNvSpPr/>
          <p:nvPr/>
        </p:nvSpPr>
        <p:spPr>
          <a:xfrm>
            <a:off x="4107379" y="383874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7"/>
          <p:cNvSpPr/>
          <p:nvPr/>
        </p:nvSpPr>
        <p:spPr>
          <a:xfrm flipH="1">
            <a:off x="4475239" y="4224075"/>
            <a:ext cx="193500" cy="183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5" name="Google Shape;1185;p17"/>
          <p:cNvGrpSpPr/>
          <p:nvPr/>
        </p:nvGrpSpPr>
        <p:grpSpPr>
          <a:xfrm flipH="1">
            <a:off x="912964" y="620375"/>
            <a:ext cx="7236450" cy="260100"/>
            <a:chOff x="1004250" y="4147875"/>
            <a:chExt cx="7236450" cy="260100"/>
          </a:xfrm>
        </p:grpSpPr>
        <p:sp>
          <p:nvSpPr>
            <p:cNvPr id="1186" name="Google Shape;1186;p17"/>
            <p:cNvSpPr/>
            <p:nvPr/>
          </p:nvSpPr>
          <p:spPr>
            <a:xfrm>
              <a:off x="1004250" y="414787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8047200" y="422407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7"/>
          <p:cNvSpPr txBox="1">
            <a:spLocks noGrp="1"/>
          </p:cNvSpPr>
          <p:nvPr>
            <p:ph type="subTitle" idx="1"/>
          </p:nvPr>
        </p:nvSpPr>
        <p:spPr>
          <a:xfrm>
            <a:off x="1062150" y="2501888"/>
            <a:ext cx="32091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9" name="Google Shape;1189;p17"/>
          <p:cNvSpPr txBox="1">
            <a:spLocks noGrp="1"/>
          </p:cNvSpPr>
          <p:nvPr>
            <p:ph type="title"/>
          </p:nvPr>
        </p:nvSpPr>
        <p:spPr>
          <a:xfrm>
            <a:off x="1062150" y="1605450"/>
            <a:ext cx="32091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 b="1"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lt1"/>
        </a:solidFill>
        <a:effectLst/>
      </p:bgPr>
    </p:bg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" name="Google Shape;2357;p38"/>
          <p:cNvGrpSpPr/>
          <p:nvPr/>
        </p:nvGrpSpPr>
        <p:grpSpPr>
          <a:xfrm>
            <a:off x="122308" y="79026"/>
            <a:ext cx="8895562" cy="4956938"/>
            <a:chOff x="122308" y="79026"/>
            <a:chExt cx="8895562" cy="4956938"/>
          </a:xfrm>
        </p:grpSpPr>
        <p:grpSp>
          <p:nvGrpSpPr>
            <p:cNvPr id="2358" name="Google Shape;2358;p38"/>
            <p:cNvGrpSpPr/>
            <p:nvPr/>
          </p:nvGrpSpPr>
          <p:grpSpPr>
            <a:xfrm>
              <a:off x="122308" y="79026"/>
              <a:ext cx="8895562" cy="4956938"/>
              <a:chOff x="122308" y="79026"/>
              <a:chExt cx="8895562" cy="4956938"/>
            </a:xfrm>
          </p:grpSpPr>
          <p:grpSp>
            <p:nvGrpSpPr>
              <p:cNvPr id="2359" name="Google Shape;2359;p38"/>
              <p:cNvGrpSpPr/>
              <p:nvPr/>
            </p:nvGrpSpPr>
            <p:grpSpPr>
              <a:xfrm flipH="1">
                <a:off x="122308" y="79026"/>
                <a:ext cx="8895562" cy="4956938"/>
                <a:chOff x="135794" y="79026"/>
                <a:chExt cx="8895562" cy="4956938"/>
              </a:xfrm>
            </p:grpSpPr>
            <p:grpSp>
              <p:nvGrpSpPr>
                <p:cNvPr id="2360" name="Google Shape;2360;p38"/>
                <p:cNvGrpSpPr/>
                <p:nvPr/>
              </p:nvGrpSpPr>
              <p:grpSpPr>
                <a:xfrm>
                  <a:off x="135794" y="104949"/>
                  <a:ext cx="8895562" cy="4931014"/>
                  <a:chOff x="135794" y="104949"/>
                  <a:chExt cx="8895562" cy="4931014"/>
                </a:xfrm>
              </p:grpSpPr>
              <p:grpSp>
                <p:nvGrpSpPr>
                  <p:cNvPr id="2361" name="Google Shape;2361;p38"/>
                  <p:cNvGrpSpPr/>
                  <p:nvPr/>
                </p:nvGrpSpPr>
                <p:grpSpPr>
                  <a:xfrm rot="10800000">
                    <a:off x="7868647" y="1236600"/>
                    <a:ext cx="456959" cy="2111662"/>
                    <a:chOff x="8524342" y="1674075"/>
                    <a:chExt cx="456959" cy="2111662"/>
                  </a:xfrm>
                </p:grpSpPr>
                <p:sp>
                  <p:nvSpPr>
                    <p:cNvPr id="2362" name="Google Shape;2362;p38"/>
                    <p:cNvSpPr/>
                    <p:nvPr/>
                  </p:nvSpPr>
                  <p:spPr>
                    <a:xfrm>
                      <a:off x="8595589" y="1674075"/>
                      <a:ext cx="111187" cy="38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  <p:sp>
                  <p:nvSpPr>
                    <p:cNvPr id="2363" name="Google Shape;2363;p38"/>
                    <p:cNvSpPr/>
                    <p:nvPr/>
                  </p:nvSpPr>
                  <p:spPr>
                    <a:xfrm>
                      <a:off x="8870114" y="2464000"/>
                      <a:ext cx="111187" cy="38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19" h="3580" extrusionOk="0">
                          <a:moveTo>
                            <a:pt x="1528" y="0"/>
                          </a:moveTo>
                          <a:lnTo>
                            <a:pt x="8252" y="0"/>
                          </a:lnTo>
                          <a:lnTo>
                            <a:pt x="10319" y="3580"/>
                          </a:lnTo>
                          <a:lnTo>
                            <a:pt x="0" y="358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</p:sp>
                <p:sp>
                  <p:nvSpPr>
                    <p:cNvPr id="2364" name="Google Shape;2364;p38"/>
                    <p:cNvSpPr/>
                    <p:nvPr/>
                  </p:nvSpPr>
                  <p:spPr>
                    <a:xfrm rot="2700000">
                      <a:off x="8521914" y="2867729"/>
                      <a:ext cx="111951" cy="395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2" h="3667" extrusionOk="0">
                          <a:moveTo>
                            <a:pt x="10392" y="3667"/>
                          </a:moveTo>
                          <a:lnTo>
                            <a:pt x="2067" y="3580"/>
                          </a:lnTo>
                          <a:lnTo>
                            <a:pt x="0" y="0"/>
                          </a:lnTo>
                          <a:lnTo>
                            <a:pt x="10319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</p:sp>
                <p:sp>
                  <p:nvSpPr>
                    <p:cNvPr id="2365" name="Google Shape;2365;p38"/>
                    <p:cNvSpPr/>
                    <p:nvPr/>
                  </p:nvSpPr>
                  <p:spPr>
                    <a:xfrm rot="-5400000">
                      <a:off x="8649628" y="3708809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</p:grpSp>
              <p:grpSp>
                <p:nvGrpSpPr>
                  <p:cNvPr id="2366" name="Google Shape;2366;p38"/>
                  <p:cNvGrpSpPr/>
                  <p:nvPr/>
                </p:nvGrpSpPr>
                <p:grpSpPr>
                  <a:xfrm>
                    <a:off x="135794" y="104949"/>
                    <a:ext cx="8895562" cy="4931014"/>
                    <a:chOff x="135794" y="104949"/>
                    <a:chExt cx="8895562" cy="4931014"/>
                  </a:xfrm>
                </p:grpSpPr>
                <p:grpSp>
                  <p:nvGrpSpPr>
                    <p:cNvPr id="2367" name="Google Shape;2367;p38"/>
                    <p:cNvGrpSpPr/>
                    <p:nvPr/>
                  </p:nvGrpSpPr>
                  <p:grpSpPr>
                    <a:xfrm>
                      <a:off x="135794" y="104949"/>
                      <a:ext cx="8895562" cy="4931014"/>
                      <a:chOff x="135794" y="104949"/>
                      <a:chExt cx="8895562" cy="4931014"/>
                    </a:xfrm>
                  </p:grpSpPr>
                  <p:sp>
                    <p:nvSpPr>
                      <p:cNvPr id="2368" name="Google Shape;2368;p38"/>
                      <p:cNvSpPr/>
                      <p:nvPr/>
                    </p:nvSpPr>
                    <p:spPr>
                      <a:xfrm>
                        <a:off x="960208" y="347900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69" name="Google Shape;2369;p38"/>
                      <p:cNvSpPr/>
                      <p:nvPr/>
                    </p:nvSpPr>
                    <p:spPr>
                      <a:xfrm rot="6300406">
                        <a:off x="127712" y="1220859"/>
                        <a:ext cx="111187" cy="385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0" name="Google Shape;2370;p38"/>
                      <p:cNvSpPr/>
                      <p:nvPr/>
                    </p:nvSpPr>
                    <p:spPr>
                      <a:xfrm rot="8999773">
                        <a:off x="1520397" y="194939"/>
                        <a:ext cx="111961" cy="395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1" name="Google Shape;2371;p38"/>
                      <p:cNvSpPr/>
                      <p:nvPr/>
                    </p:nvSpPr>
                    <p:spPr>
                      <a:xfrm>
                        <a:off x="7085889" y="1807425"/>
                        <a:ext cx="111187" cy="385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2" name="Google Shape;2372;p38"/>
                      <p:cNvSpPr/>
                      <p:nvPr/>
                    </p:nvSpPr>
                    <p:spPr>
                      <a:xfrm rot="2700000">
                        <a:off x="7121389" y="2480954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3" name="Google Shape;2373;p38"/>
                      <p:cNvSpPr/>
                      <p:nvPr/>
                    </p:nvSpPr>
                    <p:spPr>
                      <a:xfrm rot="5400000" flipH="1">
                        <a:off x="699535" y="959501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4" name="Google Shape;2374;p38"/>
                      <p:cNvSpPr/>
                      <p:nvPr/>
                    </p:nvSpPr>
                    <p:spPr>
                      <a:xfrm rot="8100000" flipH="1">
                        <a:off x="1232594" y="921844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5" name="Google Shape;2375;p38"/>
                      <p:cNvSpPr/>
                      <p:nvPr/>
                    </p:nvSpPr>
                    <p:spPr>
                      <a:xfrm>
                        <a:off x="1878594" y="657994"/>
                        <a:ext cx="111187" cy="385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6" name="Google Shape;2376;p38"/>
                      <p:cNvSpPr/>
                      <p:nvPr/>
                    </p:nvSpPr>
                    <p:spPr>
                      <a:xfrm rot="-5400000">
                        <a:off x="245215" y="1885043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7" name="Google Shape;2377;p38"/>
                      <p:cNvSpPr/>
                      <p:nvPr/>
                    </p:nvSpPr>
                    <p:spPr>
                      <a:xfrm rot="2700000">
                        <a:off x="515841" y="2313366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8" name="Google Shape;2378;p38"/>
                      <p:cNvSpPr/>
                      <p:nvPr/>
                    </p:nvSpPr>
                    <p:spPr>
                      <a:xfrm rot="-5400000">
                        <a:off x="2177229" y="4959035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79" name="Google Shape;2379;p38"/>
                      <p:cNvSpPr/>
                      <p:nvPr/>
                    </p:nvSpPr>
                    <p:spPr>
                      <a:xfrm rot="8999773">
                        <a:off x="143059" y="2694364"/>
                        <a:ext cx="111961" cy="395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0" name="Google Shape;2380;p38"/>
                      <p:cNvSpPr/>
                      <p:nvPr/>
                    </p:nvSpPr>
                    <p:spPr>
                      <a:xfrm rot="8999773">
                        <a:off x="6994222" y="932089"/>
                        <a:ext cx="111961" cy="395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1" name="Google Shape;2381;p38"/>
                      <p:cNvSpPr/>
                      <p:nvPr/>
                    </p:nvSpPr>
                    <p:spPr>
                      <a:xfrm rot="8100000" flipH="1">
                        <a:off x="7273844" y="138744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2" name="Google Shape;2382;p38"/>
                      <p:cNvSpPr/>
                      <p:nvPr/>
                    </p:nvSpPr>
                    <p:spPr>
                      <a:xfrm rot="8100000" flipH="1">
                        <a:off x="8836969" y="220394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3" name="Google Shape;2383;p38"/>
                      <p:cNvSpPr/>
                      <p:nvPr/>
                    </p:nvSpPr>
                    <p:spPr>
                      <a:xfrm rot="-10594826" flipH="1">
                        <a:off x="2044268" y="4025971"/>
                        <a:ext cx="111939" cy="395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4" name="Google Shape;2384;p38"/>
                      <p:cNvSpPr/>
                      <p:nvPr/>
                    </p:nvSpPr>
                    <p:spPr>
                      <a:xfrm>
                        <a:off x="8631314" y="1124700"/>
                        <a:ext cx="111187" cy="38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5" name="Google Shape;2385;p38"/>
                      <p:cNvSpPr/>
                      <p:nvPr/>
                    </p:nvSpPr>
                    <p:spPr>
                      <a:xfrm>
                        <a:off x="8824189" y="1674075"/>
                        <a:ext cx="111187" cy="385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6" name="Google Shape;2386;p38"/>
                      <p:cNvSpPr/>
                      <p:nvPr/>
                    </p:nvSpPr>
                    <p:spPr>
                      <a:xfrm rot="8999773">
                        <a:off x="200884" y="3708439"/>
                        <a:ext cx="111961" cy="395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7" name="Google Shape;2387;p38"/>
                      <p:cNvSpPr/>
                      <p:nvPr/>
                    </p:nvSpPr>
                    <p:spPr>
                      <a:xfrm rot="2700000">
                        <a:off x="133366" y="4542241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8" name="Google Shape;2388;p38"/>
                      <p:cNvSpPr/>
                      <p:nvPr/>
                    </p:nvSpPr>
                    <p:spPr>
                      <a:xfrm rot="6300406">
                        <a:off x="359695" y="3307079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89" name="Google Shape;2389;p38"/>
                      <p:cNvSpPr/>
                      <p:nvPr/>
                    </p:nvSpPr>
                    <p:spPr>
                      <a:xfrm rot="-2700000">
                        <a:off x="1498615" y="4947863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0" name="Google Shape;2390;p38"/>
                      <p:cNvSpPr/>
                      <p:nvPr/>
                    </p:nvSpPr>
                    <p:spPr>
                      <a:xfrm rot="8999773">
                        <a:off x="197772" y="4961864"/>
                        <a:ext cx="111961" cy="395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1" name="Google Shape;2391;p38"/>
                      <p:cNvSpPr/>
                      <p:nvPr/>
                    </p:nvSpPr>
                    <p:spPr>
                      <a:xfrm>
                        <a:off x="8870114" y="2464000"/>
                        <a:ext cx="111187" cy="385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2" name="Google Shape;2392;p38"/>
                      <p:cNvSpPr/>
                      <p:nvPr/>
                    </p:nvSpPr>
                    <p:spPr>
                      <a:xfrm rot="8100000" flipH="1">
                        <a:off x="8674069" y="3632244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3" name="Google Shape;2393;p38"/>
                      <p:cNvSpPr/>
                      <p:nvPr/>
                    </p:nvSpPr>
                    <p:spPr>
                      <a:xfrm rot="2700000">
                        <a:off x="7759914" y="3705929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4" name="Google Shape;2394;p38"/>
                      <p:cNvSpPr/>
                      <p:nvPr/>
                    </p:nvSpPr>
                    <p:spPr>
                      <a:xfrm rot="-5400000">
                        <a:off x="8954428" y="2946809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5" name="Google Shape;2395;p38"/>
                      <p:cNvSpPr/>
                      <p:nvPr/>
                    </p:nvSpPr>
                    <p:spPr>
                      <a:xfrm>
                        <a:off x="2166939" y="3330687"/>
                        <a:ext cx="111187" cy="38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6" name="Google Shape;2396;p38"/>
                      <p:cNvSpPr/>
                      <p:nvPr/>
                    </p:nvSpPr>
                    <p:spPr>
                      <a:xfrm rot="5400000" flipH="1">
                        <a:off x="951610" y="4843626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7" name="Google Shape;2397;p38"/>
                      <p:cNvSpPr/>
                      <p:nvPr/>
                    </p:nvSpPr>
                    <p:spPr>
                      <a:xfrm rot="-900406" flipH="1">
                        <a:off x="7311885" y="4213002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8" name="Google Shape;2398;p38"/>
                      <p:cNvSpPr/>
                      <p:nvPr/>
                    </p:nvSpPr>
                    <p:spPr>
                      <a:xfrm rot="8100000" flipH="1">
                        <a:off x="1941869" y="1453169"/>
                        <a:ext cx="111951" cy="395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399" name="Google Shape;2399;p38"/>
                      <p:cNvSpPr/>
                      <p:nvPr/>
                    </p:nvSpPr>
                    <p:spPr>
                      <a:xfrm>
                        <a:off x="6923964" y="4930575"/>
                        <a:ext cx="111187" cy="38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400" name="Google Shape;2400;p38"/>
                      <p:cNvSpPr/>
                      <p:nvPr/>
                    </p:nvSpPr>
                    <p:spPr>
                      <a:xfrm rot="8999773">
                        <a:off x="7742272" y="4674039"/>
                        <a:ext cx="111961" cy="395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92" h="3667" extrusionOk="0">
                            <a:moveTo>
                              <a:pt x="10392" y="3667"/>
                            </a:moveTo>
                            <a:lnTo>
                              <a:pt x="2067" y="3580"/>
                            </a:lnTo>
                            <a:lnTo>
                              <a:pt x="0" y="0"/>
                            </a:lnTo>
                            <a:lnTo>
                              <a:pt x="1031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401" name="Google Shape;2401;p38"/>
                      <p:cNvSpPr/>
                      <p:nvPr/>
                    </p:nvSpPr>
                    <p:spPr>
                      <a:xfrm>
                        <a:off x="8191439" y="4888775"/>
                        <a:ext cx="111187" cy="38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319" h="3580" extrusionOk="0">
                            <a:moveTo>
                              <a:pt x="1528" y="0"/>
                            </a:moveTo>
                            <a:lnTo>
                              <a:pt x="8252" y="0"/>
                            </a:lnTo>
                            <a:lnTo>
                              <a:pt x="10319" y="3580"/>
                            </a:lnTo>
                            <a:lnTo>
                              <a:pt x="0" y="358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402" name="Google Shape;2402;p38"/>
                      <p:cNvSpPr/>
                      <p:nvPr/>
                    </p:nvSpPr>
                    <p:spPr>
                      <a:xfrm rot="-900406" flipH="1">
                        <a:off x="8776360" y="4742027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sp>
                  <p:sp>
                    <p:nvSpPr>
                      <p:cNvPr id="2403" name="Google Shape;2403;p38"/>
                      <p:cNvSpPr/>
                      <p:nvPr/>
                    </p:nvSpPr>
                    <p:spPr>
                      <a:xfrm rot="-5400000">
                        <a:off x="8340053" y="4033334"/>
                        <a:ext cx="108687" cy="451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0087" h="4192" extrusionOk="0">
                            <a:moveTo>
                              <a:pt x="9402" y="4192"/>
                            </a:moveTo>
                            <a:lnTo>
                              <a:pt x="0" y="3668"/>
                            </a:lnTo>
                            <a:lnTo>
                              <a:pt x="611" y="612"/>
                            </a:lnTo>
                            <a:lnTo>
                              <a:pt x="10087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sp>
                </p:grpSp>
                <p:sp>
                  <p:nvSpPr>
                    <p:cNvPr id="2404" name="Google Shape;2404;p38"/>
                    <p:cNvSpPr/>
                    <p:nvPr/>
                  </p:nvSpPr>
                  <p:spPr>
                    <a:xfrm rot="-4499594">
                      <a:off x="809600" y="1412590"/>
                      <a:ext cx="108687" cy="45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87" h="4192" extrusionOk="0">
                          <a:moveTo>
                            <a:pt x="9402" y="4192"/>
                          </a:moveTo>
                          <a:lnTo>
                            <a:pt x="0" y="3668"/>
                          </a:lnTo>
                          <a:lnTo>
                            <a:pt x="611" y="612"/>
                          </a:lnTo>
                          <a:lnTo>
                            <a:pt x="10087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</p:sp>
              </p:grpSp>
            </p:grpSp>
            <p:sp>
              <p:nvSpPr>
                <p:cNvPr id="2405" name="Google Shape;2405;p38"/>
                <p:cNvSpPr/>
                <p:nvPr/>
              </p:nvSpPr>
              <p:spPr>
                <a:xfrm rot="-2700000">
                  <a:off x="942165" y="3784963"/>
                  <a:ext cx="111951" cy="39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2" h="3667" extrusionOk="0">
                      <a:moveTo>
                        <a:pt x="10392" y="3667"/>
                      </a:moveTo>
                      <a:lnTo>
                        <a:pt x="2067" y="3580"/>
                      </a:lnTo>
                      <a:lnTo>
                        <a:pt x="0" y="0"/>
                      </a:lnTo>
                      <a:lnTo>
                        <a:pt x="1031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</p:sp>
            <p:sp>
              <p:nvSpPr>
                <p:cNvPr id="2406" name="Google Shape;2406;p38"/>
                <p:cNvSpPr/>
                <p:nvPr/>
              </p:nvSpPr>
              <p:spPr>
                <a:xfrm rot="6300406">
                  <a:off x="1273495" y="3977054"/>
                  <a:ext cx="108687" cy="4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" h="4192" extrusionOk="0">
                      <a:moveTo>
                        <a:pt x="9402" y="4192"/>
                      </a:moveTo>
                      <a:lnTo>
                        <a:pt x="0" y="3668"/>
                      </a:lnTo>
                      <a:lnTo>
                        <a:pt x="611" y="612"/>
                      </a:lnTo>
                      <a:lnTo>
                        <a:pt x="100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2407" name="Google Shape;2407;p38"/>
                <p:cNvSpPr/>
                <p:nvPr/>
              </p:nvSpPr>
              <p:spPr>
                <a:xfrm rot="6300406">
                  <a:off x="7762037" y="1984134"/>
                  <a:ext cx="111187" cy="38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9" h="3580" extrusionOk="0">
                      <a:moveTo>
                        <a:pt x="1528" y="0"/>
                      </a:moveTo>
                      <a:lnTo>
                        <a:pt x="8252" y="0"/>
                      </a:lnTo>
                      <a:lnTo>
                        <a:pt x="10319" y="3580"/>
                      </a:lnTo>
                      <a:lnTo>
                        <a:pt x="0" y="35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</p:sp>
            <p:sp>
              <p:nvSpPr>
                <p:cNvPr id="2408" name="Google Shape;2408;p38"/>
                <p:cNvSpPr/>
                <p:nvPr/>
              </p:nvSpPr>
              <p:spPr>
                <a:xfrm rot="-2700000">
                  <a:off x="7675090" y="923113"/>
                  <a:ext cx="111951" cy="39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2" h="3667" extrusionOk="0">
                      <a:moveTo>
                        <a:pt x="10392" y="3667"/>
                      </a:moveTo>
                      <a:lnTo>
                        <a:pt x="2067" y="3580"/>
                      </a:lnTo>
                      <a:lnTo>
                        <a:pt x="0" y="0"/>
                      </a:lnTo>
                      <a:lnTo>
                        <a:pt x="1031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</p:sp>
            <p:sp>
              <p:nvSpPr>
                <p:cNvPr id="2409" name="Google Shape;2409;p38"/>
                <p:cNvSpPr/>
                <p:nvPr/>
              </p:nvSpPr>
              <p:spPr>
                <a:xfrm rot="6300406">
                  <a:off x="7996995" y="114779"/>
                  <a:ext cx="108687" cy="4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" h="4192" extrusionOk="0">
                      <a:moveTo>
                        <a:pt x="9402" y="4192"/>
                      </a:moveTo>
                      <a:lnTo>
                        <a:pt x="0" y="3668"/>
                      </a:lnTo>
                      <a:lnTo>
                        <a:pt x="611" y="612"/>
                      </a:lnTo>
                      <a:lnTo>
                        <a:pt x="100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2410" name="Google Shape;2410;p38"/>
                <p:cNvSpPr/>
                <p:nvPr/>
              </p:nvSpPr>
              <p:spPr>
                <a:xfrm rot="-4499594">
                  <a:off x="1727987" y="3012129"/>
                  <a:ext cx="108687" cy="4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" h="4192" extrusionOk="0">
                      <a:moveTo>
                        <a:pt x="9402" y="4192"/>
                      </a:moveTo>
                      <a:lnTo>
                        <a:pt x="0" y="3668"/>
                      </a:lnTo>
                      <a:lnTo>
                        <a:pt x="611" y="612"/>
                      </a:lnTo>
                      <a:lnTo>
                        <a:pt x="1008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</p:sp>
            <p:sp>
              <p:nvSpPr>
                <p:cNvPr id="2411" name="Google Shape;2411;p38"/>
                <p:cNvSpPr/>
                <p:nvPr/>
              </p:nvSpPr>
              <p:spPr>
                <a:xfrm rot="-4499594">
                  <a:off x="1427837" y="1987079"/>
                  <a:ext cx="108687" cy="4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" h="4192" extrusionOk="0">
                      <a:moveTo>
                        <a:pt x="9402" y="4192"/>
                      </a:moveTo>
                      <a:lnTo>
                        <a:pt x="0" y="3668"/>
                      </a:lnTo>
                      <a:lnTo>
                        <a:pt x="611" y="612"/>
                      </a:lnTo>
                      <a:lnTo>
                        <a:pt x="100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2412" name="Google Shape;2412;p38"/>
                <p:cNvSpPr/>
                <p:nvPr/>
              </p:nvSpPr>
              <p:spPr>
                <a:xfrm rot="8100000">
                  <a:off x="7220340" y="3381310"/>
                  <a:ext cx="111951" cy="39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2" h="3667" extrusionOk="0">
                      <a:moveTo>
                        <a:pt x="10392" y="3667"/>
                      </a:moveTo>
                      <a:lnTo>
                        <a:pt x="2067" y="3580"/>
                      </a:lnTo>
                      <a:lnTo>
                        <a:pt x="0" y="0"/>
                      </a:lnTo>
                      <a:lnTo>
                        <a:pt x="1031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</p:sp>
          </p:grpSp>
          <p:sp>
            <p:nvSpPr>
              <p:cNvPr id="2413" name="Google Shape;2413;p38"/>
              <p:cNvSpPr/>
              <p:nvPr/>
            </p:nvSpPr>
            <p:spPr>
              <a:xfrm flipH="1">
                <a:off x="8673364" y="322013"/>
                <a:ext cx="193500" cy="1839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4" name="Google Shape;2414;p38"/>
            <p:cNvSpPr/>
            <p:nvPr/>
          </p:nvSpPr>
          <p:spPr>
            <a:xfrm flipH="1">
              <a:off x="7837439" y="247982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5" name="Google Shape;2415;p38"/>
          <p:cNvSpPr/>
          <p:nvPr/>
        </p:nvSpPr>
        <p:spPr>
          <a:xfrm>
            <a:off x="720000" y="298025"/>
            <a:ext cx="7704000" cy="4547700"/>
          </a:xfrm>
          <a:prstGeom prst="roundRect">
            <a:avLst>
              <a:gd name="adj" fmla="val 56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6" name="Google Shape;2416;p38"/>
          <p:cNvGrpSpPr/>
          <p:nvPr/>
        </p:nvGrpSpPr>
        <p:grpSpPr>
          <a:xfrm rot="1799965" flipH="1">
            <a:off x="6736154" y="2694432"/>
            <a:ext cx="1792663" cy="1738763"/>
            <a:chOff x="6997200" y="3219600"/>
            <a:chExt cx="1426800" cy="1383900"/>
          </a:xfrm>
        </p:grpSpPr>
        <p:sp>
          <p:nvSpPr>
            <p:cNvPr id="2417" name="Google Shape;2417;p38"/>
            <p:cNvSpPr/>
            <p:nvPr/>
          </p:nvSpPr>
          <p:spPr>
            <a:xfrm>
              <a:off x="7226125" y="4200625"/>
              <a:ext cx="413050" cy="393250"/>
            </a:xfrm>
            <a:custGeom>
              <a:avLst/>
              <a:gdLst/>
              <a:ahLst/>
              <a:cxnLst/>
              <a:rect l="l" t="t" r="r" b="b"/>
              <a:pathLst>
                <a:path w="16522" h="15730" extrusionOk="0">
                  <a:moveTo>
                    <a:pt x="16521" y="0"/>
                  </a:moveTo>
                  <a:lnTo>
                    <a:pt x="16521" y="0"/>
                  </a:lnTo>
                  <a:cubicBezTo>
                    <a:pt x="16521" y="0"/>
                    <a:pt x="12378" y="746"/>
                    <a:pt x="8432" y="4232"/>
                  </a:cubicBezTo>
                  <a:cubicBezTo>
                    <a:pt x="4480" y="7723"/>
                    <a:pt x="2310" y="14184"/>
                    <a:pt x="2310" y="14184"/>
                  </a:cubicBezTo>
                  <a:cubicBezTo>
                    <a:pt x="2310" y="14184"/>
                    <a:pt x="327" y="12910"/>
                    <a:pt x="49" y="12910"/>
                  </a:cubicBezTo>
                  <a:cubicBezTo>
                    <a:pt x="0" y="12910"/>
                    <a:pt x="4" y="12949"/>
                    <a:pt x="79" y="13040"/>
                  </a:cubicBezTo>
                  <a:cubicBezTo>
                    <a:pt x="588" y="13653"/>
                    <a:pt x="3269" y="15730"/>
                    <a:pt x="3269" y="15730"/>
                  </a:cubicBezTo>
                  <a:cubicBezTo>
                    <a:pt x="3269" y="15730"/>
                    <a:pt x="12044" y="7273"/>
                    <a:pt x="15775" y="6555"/>
                  </a:cubicBezTo>
                  <a:lnTo>
                    <a:pt x="16521" y="0"/>
                  </a:ln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8"/>
            <p:cNvSpPr/>
            <p:nvPr/>
          </p:nvSpPr>
          <p:spPr>
            <a:xfrm>
              <a:off x="7210525" y="4512200"/>
              <a:ext cx="144450" cy="91300"/>
            </a:xfrm>
            <a:custGeom>
              <a:avLst/>
              <a:gdLst/>
              <a:ahLst/>
              <a:cxnLst/>
              <a:rect l="l" t="t" r="r" b="b"/>
              <a:pathLst>
                <a:path w="5778" h="3652" extrusionOk="0">
                  <a:moveTo>
                    <a:pt x="3334" y="1"/>
                  </a:moveTo>
                  <a:lnTo>
                    <a:pt x="2949" y="532"/>
                  </a:lnTo>
                  <a:cubicBezTo>
                    <a:pt x="2949" y="532"/>
                    <a:pt x="1841" y="32"/>
                    <a:pt x="903" y="32"/>
                  </a:cubicBezTo>
                  <a:cubicBezTo>
                    <a:pt x="558" y="32"/>
                    <a:pt x="235" y="100"/>
                    <a:pt x="0" y="286"/>
                  </a:cubicBezTo>
                  <a:lnTo>
                    <a:pt x="4260" y="3651"/>
                  </a:lnTo>
                  <a:lnTo>
                    <a:pt x="5778" y="1827"/>
                  </a:lnTo>
                  <a:lnTo>
                    <a:pt x="33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8"/>
            <p:cNvSpPr/>
            <p:nvPr/>
          </p:nvSpPr>
          <p:spPr>
            <a:xfrm>
              <a:off x="7263125" y="4516325"/>
              <a:ext cx="6075" cy="25925"/>
            </a:xfrm>
            <a:custGeom>
              <a:avLst/>
              <a:gdLst/>
              <a:ahLst/>
              <a:cxnLst/>
              <a:rect l="l" t="t" r="r" b="b"/>
              <a:pathLst>
                <a:path w="243" h="1037" extrusionOk="0">
                  <a:moveTo>
                    <a:pt x="139" y="0"/>
                  </a:moveTo>
                  <a:cubicBezTo>
                    <a:pt x="79" y="0"/>
                    <a:pt x="29" y="44"/>
                    <a:pt x="29" y="104"/>
                  </a:cubicBezTo>
                  <a:lnTo>
                    <a:pt x="1" y="926"/>
                  </a:lnTo>
                  <a:cubicBezTo>
                    <a:pt x="1" y="981"/>
                    <a:pt x="46" y="1030"/>
                    <a:pt x="106" y="1037"/>
                  </a:cubicBezTo>
                  <a:lnTo>
                    <a:pt x="111" y="1037"/>
                  </a:lnTo>
                  <a:cubicBezTo>
                    <a:pt x="165" y="1037"/>
                    <a:pt x="215" y="992"/>
                    <a:pt x="215" y="932"/>
                  </a:cubicBezTo>
                  <a:lnTo>
                    <a:pt x="243" y="109"/>
                  </a:lnTo>
                  <a:cubicBezTo>
                    <a:pt x="243" y="50"/>
                    <a:pt x="198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8"/>
            <p:cNvSpPr/>
            <p:nvPr/>
          </p:nvSpPr>
          <p:spPr>
            <a:xfrm>
              <a:off x="7006225" y="4047525"/>
              <a:ext cx="524675" cy="161200"/>
            </a:xfrm>
            <a:custGeom>
              <a:avLst/>
              <a:gdLst/>
              <a:ahLst/>
              <a:cxnLst/>
              <a:rect l="l" t="t" r="r" b="b"/>
              <a:pathLst>
                <a:path w="20987" h="6448" extrusionOk="0">
                  <a:moveTo>
                    <a:pt x="12871" y="0"/>
                  </a:moveTo>
                  <a:cubicBezTo>
                    <a:pt x="12597" y="0"/>
                    <a:pt x="12319" y="6"/>
                    <a:pt x="12037" y="18"/>
                  </a:cubicBezTo>
                  <a:cubicBezTo>
                    <a:pt x="6770" y="243"/>
                    <a:pt x="1020" y="3899"/>
                    <a:pt x="1020" y="3899"/>
                  </a:cubicBezTo>
                  <a:cubicBezTo>
                    <a:pt x="1020" y="3899"/>
                    <a:pt x="217" y="1481"/>
                    <a:pt x="37" y="1481"/>
                  </a:cubicBezTo>
                  <a:cubicBezTo>
                    <a:pt x="13" y="1481"/>
                    <a:pt x="0" y="1522"/>
                    <a:pt x="1" y="1614"/>
                  </a:cubicBezTo>
                  <a:cubicBezTo>
                    <a:pt x="11" y="2408"/>
                    <a:pt x="790" y="5707"/>
                    <a:pt x="790" y="5707"/>
                  </a:cubicBezTo>
                  <a:cubicBezTo>
                    <a:pt x="790" y="5707"/>
                    <a:pt x="4330" y="5401"/>
                    <a:pt x="8115" y="5401"/>
                  </a:cubicBezTo>
                  <a:cubicBezTo>
                    <a:pt x="11339" y="5401"/>
                    <a:pt x="14741" y="5623"/>
                    <a:pt x="16284" y="6448"/>
                  </a:cubicBezTo>
                  <a:lnTo>
                    <a:pt x="20987" y="1816"/>
                  </a:lnTo>
                  <a:cubicBezTo>
                    <a:pt x="20987" y="1816"/>
                    <a:pt x="17684" y="0"/>
                    <a:pt x="12871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8"/>
            <p:cNvSpPr/>
            <p:nvPr/>
          </p:nvSpPr>
          <p:spPr>
            <a:xfrm>
              <a:off x="6997200" y="4071000"/>
              <a:ext cx="88125" cy="132375"/>
            </a:xfrm>
            <a:custGeom>
              <a:avLst/>
              <a:gdLst/>
              <a:ahLst/>
              <a:cxnLst/>
              <a:rect l="l" t="t" r="r" b="b"/>
              <a:pathLst>
                <a:path w="3525" h="5295" extrusionOk="0">
                  <a:moveTo>
                    <a:pt x="0" y="0"/>
                  </a:moveTo>
                  <a:lnTo>
                    <a:pt x="1195" y="5295"/>
                  </a:lnTo>
                  <a:lnTo>
                    <a:pt x="3524" y="4834"/>
                  </a:lnTo>
                  <a:lnTo>
                    <a:pt x="2768" y="1881"/>
                  </a:lnTo>
                  <a:lnTo>
                    <a:pt x="2138" y="2051"/>
                  </a:lnTo>
                  <a:cubicBezTo>
                    <a:pt x="2138" y="2051"/>
                    <a:pt x="1113" y="1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8"/>
            <p:cNvSpPr/>
            <p:nvPr/>
          </p:nvSpPr>
          <p:spPr>
            <a:xfrm>
              <a:off x="7290125" y="4013025"/>
              <a:ext cx="506750" cy="403700"/>
            </a:xfrm>
            <a:custGeom>
              <a:avLst/>
              <a:gdLst/>
              <a:ahLst/>
              <a:cxnLst/>
              <a:rect l="l" t="t" r="r" b="b"/>
              <a:pathLst>
                <a:path w="20270" h="16148" extrusionOk="0">
                  <a:moveTo>
                    <a:pt x="6092" y="1"/>
                  </a:moveTo>
                  <a:cubicBezTo>
                    <a:pt x="3985" y="1"/>
                    <a:pt x="549" y="834"/>
                    <a:pt x="549" y="834"/>
                  </a:cubicBezTo>
                  <a:cubicBezTo>
                    <a:pt x="1" y="3224"/>
                    <a:pt x="1782" y="8711"/>
                    <a:pt x="1782" y="8711"/>
                  </a:cubicBezTo>
                  <a:cubicBezTo>
                    <a:pt x="4567" y="7876"/>
                    <a:pt x="7167" y="7542"/>
                    <a:pt x="7491" y="7542"/>
                  </a:cubicBezTo>
                  <a:cubicBezTo>
                    <a:pt x="7546" y="7542"/>
                    <a:pt x="7536" y="7552"/>
                    <a:pt x="7450" y="7570"/>
                  </a:cubicBezTo>
                  <a:cubicBezTo>
                    <a:pt x="6090" y="8529"/>
                    <a:pt x="4650" y="10941"/>
                    <a:pt x="4650" y="10941"/>
                  </a:cubicBezTo>
                  <a:cubicBezTo>
                    <a:pt x="6096" y="12842"/>
                    <a:pt x="10678" y="16148"/>
                    <a:pt x="10678" y="16148"/>
                  </a:cubicBezTo>
                  <a:cubicBezTo>
                    <a:pt x="15753" y="15249"/>
                    <a:pt x="20270" y="9692"/>
                    <a:pt x="20270" y="9692"/>
                  </a:cubicBezTo>
                  <a:cubicBezTo>
                    <a:pt x="17792" y="9028"/>
                    <a:pt x="7296" y="160"/>
                    <a:pt x="7296" y="160"/>
                  </a:cubicBezTo>
                  <a:cubicBezTo>
                    <a:pt x="7009" y="47"/>
                    <a:pt x="6587" y="1"/>
                    <a:pt x="6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8"/>
            <p:cNvSpPr/>
            <p:nvPr/>
          </p:nvSpPr>
          <p:spPr>
            <a:xfrm>
              <a:off x="7489775" y="4145275"/>
              <a:ext cx="45125" cy="47700"/>
            </a:xfrm>
            <a:custGeom>
              <a:avLst/>
              <a:gdLst/>
              <a:ahLst/>
              <a:cxnLst/>
              <a:rect l="l" t="t" r="r" b="b"/>
              <a:pathLst>
                <a:path w="1805" h="1908" extrusionOk="0">
                  <a:moveTo>
                    <a:pt x="1108" y="0"/>
                  </a:moveTo>
                  <a:cubicBezTo>
                    <a:pt x="1094" y="0"/>
                    <a:pt x="1078" y="4"/>
                    <a:pt x="1064" y="11"/>
                  </a:cubicBezTo>
                  <a:cubicBezTo>
                    <a:pt x="105" y="444"/>
                    <a:pt x="11" y="1738"/>
                    <a:pt x="6" y="1792"/>
                  </a:cubicBezTo>
                  <a:cubicBezTo>
                    <a:pt x="1" y="1842"/>
                    <a:pt x="34" y="1885"/>
                    <a:pt x="77" y="1903"/>
                  </a:cubicBezTo>
                  <a:cubicBezTo>
                    <a:pt x="89" y="1903"/>
                    <a:pt x="99" y="1908"/>
                    <a:pt x="110" y="1908"/>
                  </a:cubicBezTo>
                  <a:cubicBezTo>
                    <a:pt x="149" y="1908"/>
                    <a:pt x="182" y="1885"/>
                    <a:pt x="203" y="1853"/>
                  </a:cubicBezTo>
                  <a:cubicBezTo>
                    <a:pt x="412" y="1508"/>
                    <a:pt x="1371" y="1080"/>
                    <a:pt x="1721" y="942"/>
                  </a:cubicBezTo>
                  <a:cubicBezTo>
                    <a:pt x="1777" y="921"/>
                    <a:pt x="1804" y="861"/>
                    <a:pt x="1782" y="806"/>
                  </a:cubicBezTo>
                  <a:cubicBezTo>
                    <a:pt x="1770" y="764"/>
                    <a:pt x="1728" y="738"/>
                    <a:pt x="1684" y="738"/>
                  </a:cubicBezTo>
                  <a:cubicBezTo>
                    <a:pt x="1671" y="738"/>
                    <a:pt x="1658" y="740"/>
                    <a:pt x="1645" y="745"/>
                  </a:cubicBezTo>
                  <a:cubicBezTo>
                    <a:pt x="1602" y="762"/>
                    <a:pt x="741" y="1096"/>
                    <a:pt x="269" y="1480"/>
                  </a:cubicBezTo>
                  <a:cubicBezTo>
                    <a:pt x="357" y="1091"/>
                    <a:pt x="582" y="461"/>
                    <a:pt x="1152" y="203"/>
                  </a:cubicBezTo>
                  <a:cubicBezTo>
                    <a:pt x="1207" y="181"/>
                    <a:pt x="1228" y="115"/>
                    <a:pt x="1207" y="66"/>
                  </a:cubicBezTo>
                  <a:cubicBezTo>
                    <a:pt x="1187" y="26"/>
                    <a:pt x="1149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8"/>
            <p:cNvSpPr/>
            <p:nvPr/>
          </p:nvSpPr>
          <p:spPr>
            <a:xfrm>
              <a:off x="7291650" y="4034750"/>
              <a:ext cx="67050" cy="182350"/>
            </a:xfrm>
            <a:custGeom>
              <a:avLst/>
              <a:gdLst/>
              <a:ahLst/>
              <a:cxnLst/>
              <a:rect l="l" t="t" r="r" b="b"/>
              <a:pathLst>
                <a:path w="2682" h="7294" extrusionOk="0">
                  <a:moveTo>
                    <a:pt x="1637" y="0"/>
                  </a:moveTo>
                  <a:cubicBezTo>
                    <a:pt x="1608" y="0"/>
                    <a:pt x="1580" y="11"/>
                    <a:pt x="1557" y="31"/>
                  </a:cubicBezTo>
                  <a:cubicBezTo>
                    <a:pt x="1491" y="102"/>
                    <a:pt x="0" y="1735"/>
                    <a:pt x="2462" y="7233"/>
                  </a:cubicBezTo>
                  <a:cubicBezTo>
                    <a:pt x="2477" y="7271"/>
                    <a:pt x="2517" y="7293"/>
                    <a:pt x="2560" y="7293"/>
                  </a:cubicBezTo>
                  <a:cubicBezTo>
                    <a:pt x="2571" y="7293"/>
                    <a:pt x="2588" y="7293"/>
                    <a:pt x="2604" y="7288"/>
                  </a:cubicBezTo>
                  <a:cubicBezTo>
                    <a:pt x="2654" y="7260"/>
                    <a:pt x="2681" y="7200"/>
                    <a:pt x="2654" y="7146"/>
                  </a:cubicBezTo>
                  <a:cubicBezTo>
                    <a:pt x="263" y="1812"/>
                    <a:pt x="1695" y="195"/>
                    <a:pt x="1710" y="179"/>
                  </a:cubicBezTo>
                  <a:cubicBezTo>
                    <a:pt x="1749" y="135"/>
                    <a:pt x="1749" y="69"/>
                    <a:pt x="1710" y="31"/>
                  </a:cubicBezTo>
                  <a:cubicBezTo>
                    <a:pt x="1689" y="10"/>
                    <a:pt x="1663" y="0"/>
                    <a:pt x="1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8"/>
            <p:cNvSpPr/>
            <p:nvPr/>
          </p:nvSpPr>
          <p:spPr>
            <a:xfrm>
              <a:off x="7421400" y="4275450"/>
              <a:ext cx="154475" cy="128400"/>
            </a:xfrm>
            <a:custGeom>
              <a:avLst/>
              <a:gdLst/>
              <a:ahLst/>
              <a:cxnLst/>
              <a:rect l="l" t="t" r="r" b="b"/>
              <a:pathLst>
                <a:path w="6179" h="5136" extrusionOk="0">
                  <a:moveTo>
                    <a:pt x="121" y="1"/>
                  </a:moveTo>
                  <a:cubicBezTo>
                    <a:pt x="98" y="1"/>
                    <a:pt x="75" y="8"/>
                    <a:pt x="56" y="22"/>
                  </a:cubicBezTo>
                  <a:cubicBezTo>
                    <a:pt x="6" y="60"/>
                    <a:pt x="1" y="126"/>
                    <a:pt x="39" y="170"/>
                  </a:cubicBezTo>
                  <a:cubicBezTo>
                    <a:pt x="67" y="208"/>
                    <a:pt x="3065" y="3891"/>
                    <a:pt x="6019" y="5130"/>
                  </a:cubicBezTo>
                  <a:cubicBezTo>
                    <a:pt x="6030" y="5135"/>
                    <a:pt x="6047" y="5135"/>
                    <a:pt x="6057" y="5135"/>
                  </a:cubicBezTo>
                  <a:cubicBezTo>
                    <a:pt x="6101" y="5135"/>
                    <a:pt x="6140" y="5114"/>
                    <a:pt x="6156" y="5069"/>
                  </a:cubicBezTo>
                  <a:cubicBezTo>
                    <a:pt x="6178" y="5021"/>
                    <a:pt x="6151" y="4955"/>
                    <a:pt x="6101" y="4933"/>
                  </a:cubicBezTo>
                  <a:cubicBezTo>
                    <a:pt x="3196" y="3716"/>
                    <a:pt x="231" y="76"/>
                    <a:pt x="204" y="38"/>
                  </a:cubicBezTo>
                  <a:cubicBezTo>
                    <a:pt x="182" y="13"/>
                    <a:pt x="151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8"/>
            <p:cNvSpPr/>
            <p:nvPr/>
          </p:nvSpPr>
          <p:spPr>
            <a:xfrm>
              <a:off x="7536075" y="4278825"/>
              <a:ext cx="183100" cy="127350"/>
            </a:xfrm>
            <a:custGeom>
              <a:avLst/>
              <a:gdLst/>
              <a:ahLst/>
              <a:cxnLst/>
              <a:rect l="l" t="t" r="r" b="b"/>
              <a:pathLst>
                <a:path w="7324" h="5094" extrusionOk="0">
                  <a:moveTo>
                    <a:pt x="7206" y="1"/>
                  </a:moveTo>
                  <a:cubicBezTo>
                    <a:pt x="7175" y="1"/>
                    <a:pt x="7143" y="15"/>
                    <a:pt x="7121" y="40"/>
                  </a:cubicBezTo>
                  <a:cubicBezTo>
                    <a:pt x="4731" y="3164"/>
                    <a:pt x="132" y="4869"/>
                    <a:pt x="84" y="4886"/>
                  </a:cubicBezTo>
                  <a:cubicBezTo>
                    <a:pt x="28" y="4907"/>
                    <a:pt x="1" y="4967"/>
                    <a:pt x="23" y="5023"/>
                  </a:cubicBezTo>
                  <a:cubicBezTo>
                    <a:pt x="40" y="5066"/>
                    <a:pt x="78" y="5094"/>
                    <a:pt x="122" y="5094"/>
                  </a:cubicBezTo>
                  <a:cubicBezTo>
                    <a:pt x="132" y="5094"/>
                    <a:pt x="144" y="5088"/>
                    <a:pt x="155" y="5088"/>
                  </a:cubicBezTo>
                  <a:cubicBezTo>
                    <a:pt x="205" y="5066"/>
                    <a:pt x="4863" y="3340"/>
                    <a:pt x="7291" y="171"/>
                  </a:cubicBezTo>
                  <a:cubicBezTo>
                    <a:pt x="7324" y="123"/>
                    <a:pt x="7318" y="57"/>
                    <a:pt x="7268" y="24"/>
                  </a:cubicBezTo>
                  <a:cubicBezTo>
                    <a:pt x="7250" y="8"/>
                    <a:pt x="7228" y="1"/>
                    <a:pt x="7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8"/>
            <p:cNvSpPr/>
            <p:nvPr/>
          </p:nvSpPr>
          <p:spPr>
            <a:xfrm>
              <a:off x="7581725" y="4247675"/>
              <a:ext cx="49475" cy="109050"/>
            </a:xfrm>
            <a:custGeom>
              <a:avLst/>
              <a:gdLst/>
              <a:ahLst/>
              <a:cxnLst/>
              <a:rect l="l" t="t" r="r" b="b"/>
              <a:pathLst>
                <a:path w="1979" h="4362" extrusionOk="0">
                  <a:moveTo>
                    <a:pt x="1374" y="0"/>
                  </a:moveTo>
                  <a:cubicBezTo>
                    <a:pt x="1339" y="0"/>
                    <a:pt x="1306" y="16"/>
                    <a:pt x="1288" y="48"/>
                  </a:cubicBezTo>
                  <a:cubicBezTo>
                    <a:pt x="1273" y="69"/>
                    <a:pt x="1" y="2087"/>
                    <a:pt x="1776" y="4323"/>
                  </a:cubicBezTo>
                  <a:cubicBezTo>
                    <a:pt x="1799" y="4351"/>
                    <a:pt x="1832" y="4361"/>
                    <a:pt x="1858" y="4361"/>
                  </a:cubicBezTo>
                  <a:cubicBezTo>
                    <a:pt x="1880" y="4361"/>
                    <a:pt x="1908" y="4356"/>
                    <a:pt x="1924" y="4339"/>
                  </a:cubicBezTo>
                  <a:cubicBezTo>
                    <a:pt x="1974" y="4301"/>
                    <a:pt x="1979" y="4235"/>
                    <a:pt x="1941" y="4192"/>
                  </a:cubicBezTo>
                  <a:cubicBezTo>
                    <a:pt x="264" y="2075"/>
                    <a:pt x="1415" y="240"/>
                    <a:pt x="1463" y="162"/>
                  </a:cubicBezTo>
                  <a:cubicBezTo>
                    <a:pt x="1496" y="114"/>
                    <a:pt x="1480" y="48"/>
                    <a:pt x="1430" y="15"/>
                  </a:cubicBezTo>
                  <a:cubicBezTo>
                    <a:pt x="1413" y="5"/>
                    <a:pt x="1393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8"/>
            <p:cNvSpPr/>
            <p:nvPr/>
          </p:nvSpPr>
          <p:spPr>
            <a:xfrm>
              <a:off x="7607075" y="3219600"/>
              <a:ext cx="668675" cy="538650"/>
            </a:xfrm>
            <a:custGeom>
              <a:avLst/>
              <a:gdLst/>
              <a:ahLst/>
              <a:cxnLst/>
              <a:rect l="l" t="t" r="r" b="b"/>
              <a:pathLst>
                <a:path w="26747" h="21546" extrusionOk="0">
                  <a:moveTo>
                    <a:pt x="13552" y="1"/>
                  </a:moveTo>
                  <a:cubicBezTo>
                    <a:pt x="7681" y="1"/>
                    <a:pt x="5394" y="4734"/>
                    <a:pt x="5394" y="4734"/>
                  </a:cubicBezTo>
                  <a:cubicBezTo>
                    <a:pt x="5394" y="4734"/>
                    <a:pt x="1" y="12835"/>
                    <a:pt x="6057" y="17987"/>
                  </a:cubicBezTo>
                  <a:cubicBezTo>
                    <a:pt x="8775" y="20299"/>
                    <a:pt x="11904" y="21545"/>
                    <a:pt x="14852" y="21545"/>
                  </a:cubicBezTo>
                  <a:cubicBezTo>
                    <a:pt x="18474" y="21545"/>
                    <a:pt x="21822" y="19664"/>
                    <a:pt x="23798" y="15564"/>
                  </a:cubicBezTo>
                  <a:cubicBezTo>
                    <a:pt x="26747" y="9447"/>
                    <a:pt x="25350" y="2749"/>
                    <a:pt x="16947" y="480"/>
                  </a:cubicBezTo>
                  <a:cubicBezTo>
                    <a:pt x="15702" y="144"/>
                    <a:pt x="14573" y="1"/>
                    <a:pt x="13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8"/>
            <p:cNvSpPr/>
            <p:nvPr/>
          </p:nvSpPr>
          <p:spPr>
            <a:xfrm>
              <a:off x="7415800" y="3715425"/>
              <a:ext cx="626900" cy="627575"/>
            </a:xfrm>
            <a:custGeom>
              <a:avLst/>
              <a:gdLst/>
              <a:ahLst/>
              <a:cxnLst/>
              <a:rect l="l" t="t" r="r" b="b"/>
              <a:pathLst>
                <a:path w="25076" h="25103" extrusionOk="0">
                  <a:moveTo>
                    <a:pt x="9800" y="1"/>
                  </a:moveTo>
                  <a:cubicBezTo>
                    <a:pt x="7712" y="3009"/>
                    <a:pt x="0" y="11883"/>
                    <a:pt x="0" y="11883"/>
                  </a:cubicBezTo>
                  <a:cubicBezTo>
                    <a:pt x="1721" y="17523"/>
                    <a:pt x="12881" y="25103"/>
                    <a:pt x="12881" y="25103"/>
                  </a:cubicBezTo>
                  <a:cubicBezTo>
                    <a:pt x="25076" y="15912"/>
                    <a:pt x="23650" y="4846"/>
                    <a:pt x="23650" y="4846"/>
                  </a:cubicBezTo>
                  <a:cubicBezTo>
                    <a:pt x="19025" y="3634"/>
                    <a:pt x="9800" y="1"/>
                    <a:pt x="98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8"/>
            <p:cNvSpPr/>
            <p:nvPr/>
          </p:nvSpPr>
          <p:spPr>
            <a:xfrm>
              <a:off x="7297150" y="3351150"/>
              <a:ext cx="352575" cy="476125"/>
            </a:xfrm>
            <a:custGeom>
              <a:avLst/>
              <a:gdLst/>
              <a:ahLst/>
              <a:cxnLst/>
              <a:rect l="l" t="t" r="r" b="b"/>
              <a:pathLst>
                <a:path w="14103" h="19045" extrusionOk="0">
                  <a:moveTo>
                    <a:pt x="5897" y="1"/>
                  </a:moveTo>
                  <a:cubicBezTo>
                    <a:pt x="5887" y="1"/>
                    <a:pt x="5876" y="3"/>
                    <a:pt x="5864" y="9"/>
                  </a:cubicBezTo>
                  <a:cubicBezTo>
                    <a:pt x="5480" y="191"/>
                    <a:pt x="4768" y="2432"/>
                    <a:pt x="4768" y="2432"/>
                  </a:cubicBezTo>
                  <a:cubicBezTo>
                    <a:pt x="4768" y="2432"/>
                    <a:pt x="4845" y="407"/>
                    <a:pt x="4286" y="407"/>
                  </a:cubicBezTo>
                  <a:cubicBezTo>
                    <a:pt x="4267" y="407"/>
                    <a:pt x="4246" y="409"/>
                    <a:pt x="4225" y="414"/>
                  </a:cubicBezTo>
                  <a:cubicBezTo>
                    <a:pt x="3606" y="573"/>
                    <a:pt x="4220" y="3111"/>
                    <a:pt x="4220" y="3111"/>
                  </a:cubicBezTo>
                  <a:cubicBezTo>
                    <a:pt x="4220" y="3111"/>
                    <a:pt x="3824" y="1986"/>
                    <a:pt x="3381" y="1986"/>
                  </a:cubicBezTo>
                  <a:cubicBezTo>
                    <a:pt x="3341" y="1986"/>
                    <a:pt x="3301" y="1995"/>
                    <a:pt x="3261" y="2015"/>
                  </a:cubicBezTo>
                  <a:cubicBezTo>
                    <a:pt x="2773" y="2250"/>
                    <a:pt x="4078" y="4426"/>
                    <a:pt x="4078" y="4426"/>
                  </a:cubicBezTo>
                  <a:cubicBezTo>
                    <a:pt x="4078" y="4426"/>
                    <a:pt x="0" y="12599"/>
                    <a:pt x="10380" y="19044"/>
                  </a:cubicBezTo>
                  <a:lnTo>
                    <a:pt x="14103" y="14555"/>
                  </a:lnTo>
                  <a:cubicBezTo>
                    <a:pt x="14103" y="14555"/>
                    <a:pt x="5568" y="9475"/>
                    <a:pt x="6494" y="4712"/>
                  </a:cubicBezTo>
                  <a:cubicBezTo>
                    <a:pt x="6494" y="4712"/>
                    <a:pt x="8035" y="3188"/>
                    <a:pt x="7875" y="2953"/>
                  </a:cubicBezTo>
                  <a:cubicBezTo>
                    <a:pt x="7860" y="2928"/>
                    <a:pt x="7830" y="2917"/>
                    <a:pt x="7790" y="2917"/>
                  </a:cubicBezTo>
                  <a:cubicBezTo>
                    <a:pt x="7440" y="2917"/>
                    <a:pt x="6269" y="3768"/>
                    <a:pt x="6269" y="3768"/>
                  </a:cubicBezTo>
                  <a:cubicBezTo>
                    <a:pt x="6269" y="3768"/>
                    <a:pt x="7612" y="1138"/>
                    <a:pt x="7207" y="985"/>
                  </a:cubicBezTo>
                  <a:cubicBezTo>
                    <a:pt x="7191" y="979"/>
                    <a:pt x="7173" y="976"/>
                    <a:pt x="7154" y="976"/>
                  </a:cubicBezTo>
                  <a:cubicBezTo>
                    <a:pt x="6708" y="976"/>
                    <a:pt x="5694" y="2657"/>
                    <a:pt x="5694" y="2657"/>
                  </a:cubicBezTo>
                  <a:cubicBezTo>
                    <a:pt x="5694" y="2657"/>
                    <a:pt x="6215" y="1"/>
                    <a:pt x="5897" y="1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8"/>
            <p:cNvSpPr/>
            <p:nvPr/>
          </p:nvSpPr>
          <p:spPr>
            <a:xfrm>
              <a:off x="7428000" y="3442750"/>
              <a:ext cx="28650" cy="18400"/>
            </a:xfrm>
            <a:custGeom>
              <a:avLst/>
              <a:gdLst/>
              <a:ahLst/>
              <a:cxnLst/>
              <a:rect l="l" t="t" r="r" b="b"/>
              <a:pathLst>
                <a:path w="1146" h="736" extrusionOk="0">
                  <a:moveTo>
                    <a:pt x="1035" y="1"/>
                  </a:moveTo>
                  <a:cubicBezTo>
                    <a:pt x="170" y="28"/>
                    <a:pt x="22" y="582"/>
                    <a:pt x="16" y="610"/>
                  </a:cubicBezTo>
                  <a:cubicBezTo>
                    <a:pt x="0" y="664"/>
                    <a:pt x="38" y="719"/>
                    <a:pt x="93" y="736"/>
                  </a:cubicBezTo>
                  <a:lnTo>
                    <a:pt x="121" y="736"/>
                  </a:lnTo>
                  <a:cubicBezTo>
                    <a:pt x="165" y="736"/>
                    <a:pt x="208" y="708"/>
                    <a:pt x="220" y="658"/>
                  </a:cubicBezTo>
                  <a:cubicBezTo>
                    <a:pt x="225" y="642"/>
                    <a:pt x="345" y="231"/>
                    <a:pt x="1042" y="210"/>
                  </a:cubicBezTo>
                  <a:cubicBezTo>
                    <a:pt x="1101" y="210"/>
                    <a:pt x="1146" y="160"/>
                    <a:pt x="1146" y="99"/>
                  </a:cubicBezTo>
                  <a:cubicBezTo>
                    <a:pt x="1141" y="45"/>
                    <a:pt x="1101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8"/>
            <p:cNvSpPr/>
            <p:nvPr/>
          </p:nvSpPr>
          <p:spPr>
            <a:xfrm>
              <a:off x="7961950" y="3861900"/>
              <a:ext cx="355350" cy="446275"/>
            </a:xfrm>
            <a:custGeom>
              <a:avLst/>
              <a:gdLst/>
              <a:ahLst/>
              <a:cxnLst/>
              <a:rect l="l" t="t" r="r" b="b"/>
              <a:pathLst>
                <a:path w="14214" h="17851" extrusionOk="0">
                  <a:moveTo>
                    <a:pt x="2802" y="1"/>
                  </a:moveTo>
                  <a:lnTo>
                    <a:pt x="0" y="5115"/>
                  </a:lnTo>
                  <a:cubicBezTo>
                    <a:pt x="0" y="5115"/>
                    <a:pt x="9340" y="8490"/>
                    <a:pt x="9329" y="13336"/>
                  </a:cubicBezTo>
                  <a:cubicBezTo>
                    <a:pt x="9329" y="13336"/>
                    <a:pt x="8112" y="15128"/>
                    <a:pt x="8310" y="15330"/>
                  </a:cubicBezTo>
                  <a:cubicBezTo>
                    <a:pt x="8324" y="15345"/>
                    <a:pt x="8343" y="15352"/>
                    <a:pt x="8367" y="15352"/>
                  </a:cubicBezTo>
                  <a:cubicBezTo>
                    <a:pt x="8676" y="15352"/>
                    <a:pt x="9729" y="14224"/>
                    <a:pt x="9729" y="14224"/>
                  </a:cubicBezTo>
                  <a:lnTo>
                    <a:pt x="9729" y="14224"/>
                  </a:lnTo>
                  <a:cubicBezTo>
                    <a:pt x="9729" y="14224"/>
                    <a:pt x="8912" y="17063"/>
                    <a:pt x="9340" y="17134"/>
                  </a:cubicBezTo>
                  <a:cubicBezTo>
                    <a:pt x="9347" y="17135"/>
                    <a:pt x="9355" y="17136"/>
                    <a:pt x="9363" y="17136"/>
                  </a:cubicBezTo>
                  <a:cubicBezTo>
                    <a:pt x="9799" y="17136"/>
                    <a:pt x="10508" y="15204"/>
                    <a:pt x="10508" y="15204"/>
                  </a:cubicBezTo>
                  <a:lnTo>
                    <a:pt x="10508" y="15204"/>
                  </a:lnTo>
                  <a:cubicBezTo>
                    <a:pt x="10508" y="15205"/>
                    <a:pt x="10503" y="17851"/>
                    <a:pt x="10801" y="17851"/>
                  </a:cubicBezTo>
                  <a:cubicBezTo>
                    <a:pt x="10814" y="17851"/>
                    <a:pt x="10828" y="17846"/>
                    <a:pt x="10842" y="17835"/>
                  </a:cubicBezTo>
                  <a:cubicBezTo>
                    <a:pt x="11188" y="17584"/>
                    <a:pt x="11462" y="15249"/>
                    <a:pt x="11462" y="15249"/>
                  </a:cubicBezTo>
                  <a:cubicBezTo>
                    <a:pt x="11462" y="15249"/>
                    <a:pt x="11753" y="17152"/>
                    <a:pt x="12272" y="17152"/>
                  </a:cubicBezTo>
                  <a:cubicBezTo>
                    <a:pt x="12304" y="17152"/>
                    <a:pt x="12338" y="17144"/>
                    <a:pt x="12372" y="17129"/>
                  </a:cubicBezTo>
                  <a:cubicBezTo>
                    <a:pt x="12952" y="16855"/>
                    <a:pt x="11872" y="14481"/>
                    <a:pt x="11872" y="14481"/>
                  </a:cubicBezTo>
                  <a:lnTo>
                    <a:pt x="11872" y="14481"/>
                  </a:lnTo>
                  <a:cubicBezTo>
                    <a:pt x="11872" y="14481"/>
                    <a:pt x="12426" y="15431"/>
                    <a:pt x="12857" y="15431"/>
                  </a:cubicBezTo>
                  <a:cubicBezTo>
                    <a:pt x="12915" y="15431"/>
                    <a:pt x="12971" y="15414"/>
                    <a:pt x="13023" y="15375"/>
                  </a:cubicBezTo>
                  <a:cubicBezTo>
                    <a:pt x="13457" y="15052"/>
                    <a:pt x="11763" y="13160"/>
                    <a:pt x="11763" y="13160"/>
                  </a:cubicBezTo>
                  <a:cubicBezTo>
                    <a:pt x="11763" y="13160"/>
                    <a:pt x="14213" y="4364"/>
                    <a:pt x="2802" y="1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8"/>
            <p:cNvSpPr/>
            <p:nvPr/>
          </p:nvSpPr>
          <p:spPr>
            <a:xfrm>
              <a:off x="7613775" y="3292925"/>
              <a:ext cx="570050" cy="449950"/>
            </a:xfrm>
            <a:custGeom>
              <a:avLst/>
              <a:gdLst/>
              <a:ahLst/>
              <a:cxnLst/>
              <a:rect l="l" t="t" r="r" b="b"/>
              <a:pathLst>
                <a:path w="22802" h="17998" extrusionOk="0">
                  <a:moveTo>
                    <a:pt x="12211" y="0"/>
                  </a:moveTo>
                  <a:cubicBezTo>
                    <a:pt x="6594" y="0"/>
                    <a:pt x="1" y="6510"/>
                    <a:pt x="4128" y="13908"/>
                  </a:cubicBezTo>
                  <a:cubicBezTo>
                    <a:pt x="5670" y="16665"/>
                    <a:pt x="8779" y="17998"/>
                    <a:pt x="11946" y="17998"/>
                  </a:cubicBezTo>
                  <a:cubicBezTo>
                    <a:pt x="16040" y="17998"/>
                    <a:pt x="20232" y="15771"/>
                    <a:pt x="21267" y="11513"/>
                  </a:cubicBezTo>
                  <a:cubicBezTo>
                    <a:pt x="21267" y="11513"/>
                    <a:pt x="22801" y="2343"/>
                    <a:pt x="13763" y="178"/>
                  </a:cubicBezTo>
                  <a:cubicBezTo>
                    <a:pt x="13261" y="58"/>
                    <a:pt x="12740" y="0"/>
                    <a:pt x="12211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8"/>
            <p:cNvSpPr/>
            <p:nvPr/>
          </p:nvSpPr>
          <p:spPr>
            <a:xfrm>
              <a:off x="7730275" y="3687225"/>
              <a:ext cx="187300" cy="159650"/>
            </a:xfrm>
            <a:custGeom>
              <a:avLst/>
              <a:gdLst/>
              <a:ahLst/>
              <a:cxnLst/>
              <a:rect l="l" t="t" r="r" b="b"/>
              <a:pathLst>
                <a:path w="7492" h="6386" extrusionOk="0">
                  <a:moveTo>
                    <a:pt x="4352" y="0"/>
                  </a:moveTo>
                  <a:lnTo>
                    <a:pt x="2269" y="3047"/>
                  </a:lnTo>
                  <a:lnTo>
                    <a:pt x="1030" y="2586"/>
                  </a:lnTo>
                  <a:lnTo>
                    <a:pt x="1030" y="2586"/>
                  </a:lnTo>
                  <a:cubicBezTo>
                    <a:pt x="1030" y="2586"/>
                    <a:pt x="0" y="3743"/>
                    <a:pt x="2017" y="5518"/>
                  </a:cubicBezTo>
                  <a:cubicBezTo>
                    <a:pt x="2742" y="6157"/>
                    <a:pt x="3494" y="6385"/>
                    <a:pt x="4199" y="6385"/>
                  </a:cubicBezTo>
                  <a:cubicBezTo>
                    <a:pt x="5970" y="6385"/>
                    <a:pt x="7443" y="4944"/>
                    <a:pt x="7443" y="4944"/>
                  </a:cubicBezTo>
                  <a:lnTo>
                    <a:pt x="6133" y="4357"/>
                  </a:lnTo>
                  <a:lnTo>
                    <a:pt x="7492" y="532"/>
                  </a:lnTo>
                  <a:lnTo>
                    <a:pt x="4352" y="0"/>
                  </a:ln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8"/>
            <p:cNvSpPr/>
            <p:nvPr/>
          </p:nvSpPr>
          <p:spPr>
            <a:xfrm>
              <a:off x="7767100" y="3535225"/>
              <a:ext cx="93350" cy="76075"/>
            </a:xfrm>
            <a:custGeom>
              <a:avLst/>
              <a:gdLst/>
              <a:ahLst/>
              <a:cxnLst/>
              <a:rect l="l" t="t" r="r" b="b"/>
              <a:pathLst>
                <a:path w="3734" h="3043" extrusionOk="0">
                  <a:moveTo>
                    <a:pt x="808" y="0"/>
                  </a:moveTo>
                  <a:cubicBezTo>
                    <a:pt x="769" y="0"/>
                    <a:pt x="733" y="23"/>
                    <a:pt x="714" y="62"/>
                  </a:cubicBezTo>
                  <a:cubicBezTo>
                    <a:pt x="686" y="121"/>
                    <a:pt x="1" y="1586"/>
                    <a:pt x="895" y="2654"/>
                  </a:cubicBezTo>
                  <a:cubicBezTo>
                    <a:pt x="1086" y="2890"/>
                    <a:pt x="1338" y="3015"/>
                    <a:pt x="1640" y="3038"/>
                  </a:cubicBezTo>
                  <a:cubicBezTo>
                    <a:pt x="1672" y="3043"/>
                    <a:pt x="1705" y="3043"/>
                    <a:pt x="1738" y="3043"/>
                  </a:cubicBezTo>
                  <a:cubicBezTo>
                    <a:pt x="2631" y="3043"/>
                    <a:pt x="3640" y="2167"/>
                    <a:pt x="3684" y="2127"/>
                  </a:cubicBezTo>
                  <a:cubicBezTo>
                    <a:pt x="3728" y="2089"/>
                    <a:pt x="3734" y="2024"/>
                    <a:pt x="3696" y="1980"/>
                  </a:cubicBezTo>
                  <a:cubicBezTo>
                    <a:pt x="3675" y="1956"/>
                    <a:pt x="3645" y="1943"/>
                    <a:pt x="3615" y="1943"/>
                  </a:cubicBezTo>
                  <a:cubicBezTo>
                    <a:pt x="3591" y="1943"/>
                    <a:pt x="3567" y="1952"/>
                    <a:pt x="3547" y="1970"/>
                  </a:cubicBezTo>
                  <a:cubicBezTo>
                    <a:pt x="3537" y="1980"/>
                    <a:pt x="2551" y="2833"/>
                    <a:pt x="1737" y="2833"/>
                  </a:cubicBezTo>
                  <a:cubicBezTo>
                    <a:pt x="1710" y="2833"/>
                    <a:pt x="1683" y="2832"/>
                    <a:pt x="1657" y="2830"/>
                  </a:cubicBezTo>
                  <a:cubicBezTo>
                    <a:pt x="1409" y="2808"/>
                    <a:pt x="1212" y="2709"/>
                    <a:pt x="1053" y="2522"/>
                  </a:cubicBezTo>
                  <a:cubicBezTo>
                    <a:pt x="253" y="1558"/>
                    <a:pt x="900" y="166"/>
                    <a:pt x="906" y="149"/>
                  </a:cubicBezTo>
                  <a:cubicBezTo>
                    <a:pt x="928" y="100"/>
                    <a:pt x="906" y="35"/>
                    <a:pt x="856" y="12"/>
                  </a:cubicBezTo>
                  <a:cubicBezTo>
                    <a:pt x="840" y="4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8"/>
            <p:cNvSpPr/>
            <p:nvPr/>
          </p:nvSpPr>
          <p:spPr>
            <a:xfrm>
              <a:off x="7877000" y="3600300"/>
              <a:ext cx="107025" cy="93975"/>
            </a:xfrm>
            <a:custGeom>
              <a:avLst/>
              <a:gdLst/>
              <a:ahLst/>
              <a:cxnLst/>
              <a:rect l="l" t="t" r="r" b="b"/>
              <a:pathLst>
                <a:path w="4281" h="3759" extrusionOk="0">
                  <a:moveTo>
                    <a:pt x="2138" y="1"/>
                  </a:moveTo>
                  <a:cubicBezTo>
                    <a:pt x="1782" y="1"/>
                    <a:pt x="1422" y="102"/>
                    <a:pt x="1103" y="314"/>
                  </a:cubicBezTo>
                  <a:cubicBezTo>
                    <a:pt x="236" y="885"/>
                    <a:pt x="1" y="2051"/>
                    <a:pt x="577" y="2918"/>
                  </a:cubicBezTo>
                  <a:cubicBezTo>
                    <a:pt x="936" y="3464"/>
                    <a:pt x="1532" y="3759"/>
                    <a:pt x="2140" y="3759"/>
                  </a:cubicBezTo>
                  <a:cubicBezTo>
                    <a:pt x="2498" y="3759"/>
                    <a:pt x="2859" y="3657"/>
                    <a:pt x="3180" y="3444"/>
                  </a:cubicBezTo>
                  <a:cubicBezTo>
                    <a:pt x="4040" y="2873"/>
                    <a:pt x="4281" y="1707"/>
                    <a:pt x="3706" y="840"/>
                  </a:cubicBezTo>
                  <a:cubicBezTo>
                    <a:pt x="3346" y="297"/>
                    <a:pt x="2748" y="1"/>
                    <a:pt x="2138" y="1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8"/>
            <p:cNvSpPr/>
            <p:nvPr/>
          </p:nvSpPr>
          <p:spPr>
            <a:xfrm>
              <a:off x="7690650" y="3447325"/>
              <a:ext cx="106900" cy="93900"/>
            </a:xfrm>
            <a:custGeom>
              <a:avLst/>
              <a:gdLst/>
              <a:ahLst/>
              <a:cxnLst/>
              <a:rect l="l" t="t" r="r" b="b"/>
              <a:pathLst>
                <a:path w="4276" h="3756" extrusionOk="0">
                  <a:moveTo>
                    <a:pt x="2136" y="0"/>
                  </a:moveTo>
                  <a:cubicBezTo>
                    <a:pt x="1781" y="0"/>
                    <a:pt x="1422" y="101"/>
                    <a:pt x="1103" y="311"/>
                  </a:cubicBezTo>
                  <a:cubicBezTo>
                    <a:pt x="237" y="887"/>
                    <a:pt x="0" y="2048"/>
                    <a:pt x="571" y="2914"/>
                  </a:cubicBezTo>
                  <a:cubicBezTo>
                    <a:pt x="933" y="3460"/>
                    <a:pt x="1528" y="3755"/>
                    <a:pt x="2136" y="3755"/>
                  </a:cubicBezTo>
                  <a:cubicBezTo>
                    <a:pt x="2493" y="3755"/>
                    <a:pt x="2854" y="3653"/>
                    <a:pt x="3174" y="3440"/>
                  </a:cubicBezTo>
                  <a:cubicBezTo>
                    <a:pt x="4040" y="2871"/>
                    <a:pt x="4275" y="1704"/>
                    <a:pt x="3706" y="842"/>
                  </a:cubicBezTo>
                  <a:cubicBezTo>
                    <a:pt x="3343" y="296"/>
                    <a:pt x="2745" y="0"/>
                    <a:pt x="2136" y="0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8"/>
            <p:cNvSpPr/>
            <p:nvPr/>
          </p:nvSpPr>
          <p:spPr>
            <a:xfrm>
              <a:off x="7911150" y="3534075"/>
              <a:ext cx="54100" cy="47625"/>
            </a:xfrm>
            <a:custGeom>
              <a:avLst/>
              <a:gdLst/>
              <a:ahLst/>
              <a:cxnLst/>
              <a:rect l="l" t="t" r="r" b="b"/>
              <a:pathLst>
                <a:path w="2164" h="1905" extrusionOk="0">
                  <a:moveTo>
                    <a:pt x="1079" y="1"/>
                  </a:moveTo>
                  <a:cubicBezTo>
                    <a:pt x="898" y="1"/>
                    <a:pt x="715" y="52"/>
                    <a:pt x="553" y="157"/>
                  </a:cubicBezTo>
                  <a:cubicBezTo>
                    <a:pt x="120" y="448"/>
                    <a:pt x="0" y="1040"/>
                    <a:pt x="289" y="1478"/>
                  </a:cubicBezTo>
                  <a:cubicBezTo>
                    <a:pt x="473" y="1755"/>
                    <a:pt x="774" y="1905"/>
                    <a:pt x="1081" y="1905"/>
                  </a:cubicBezTo>
                  <a:cubicBezTo>
                    <a:pt x="1261" y="1905"/>
                    <a:pt x="1443" y="1853"/>
                    <a:pt x="1605" y="1746"/>
                  </a:cubicBezTo>
                  <a:cubicBezTo>
                    <a:pt x="2044" y="1457"/>
                    <a:pt x="2164" y="865"/>
                    <a:pt x="1875" y="425"/>
                  </a:cubicBezTo>
                  <a:cubicBezTo>
                    <a:pt x="1691" y="149"/>
                    <a:pt x="1388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8"/>
            <p:cNvSpPr/>
            <p:nvPr/>
          </p:nvSpPr>
          <p:spPr>
            <a:xfrm>
              <a:off x="7785200" y="3425300"/>
              <a:ext cx="54150" cy="47600"/>
            </a:xfrm>
            <a:custGeom>
              <a:avLst/>
              <a:gdLst/>
              <a:ahLst/>
              <a:cxnLst/>
              <a:rect l="l" t="t" r="r" b="b"/>
              <a:pathLst>
                <a:path w="2166" h="1904" extrusionOk="0">
                  <a:moveTo>
                    <a:pt x="1085" y="1"/>
                  </a:moveTo>
                  <a:cubicBezTo>
                    <a:pt x="904" y="1"/>
                    <a:pt x="721" y="51"/>
                    <a:pt x="559" y="157"/>
                  </a:cubicBezTo>
                  <a:cubicBezTo>
                    <a:pt x="121" y="447"/>
                    <a:pt x="0" y="1039"/>
                    <a:pt x="291" y="1477"/>
                  </a:cubicBezTo>
                  <a:cubicBezTo>
                    <a:pt x="474" y="1754"/>
                    <a:pt x="778" y="1904"/>
                    <a:pt x="1087" y="1904"/>
                  </a:cubicBezTo>
                  <a:cubicBezTo>
                    <a:pt x="1268" y="1904"/>
                    <a:pt x="1450" y="1853"/>
                    <a:pt x="1611" y="1746"/>
                  </a:cubicBezTo>
                  <a:cubicBezTo>
                    <a:pt x="2051" y="1455"/>
                    <a:pt x="2165" y="863"/>
                    <a:pt x="1881" y="425"/>
                  </a:cubicBezTo>
                  <a:cubicBezTo>
                    <a:pt x="1698" y="149"/>
                    <a:pt x="1394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8"/>
            <p:cNvSpPr/>
            <p:nvPr/>
          </p:nvSpPr>
          <p:spPr>
            <a:xfrm>
              <a:off x="7799725" y="3724225"/>
              <a:ext cx="104700" cy="53150"/>
            </a:xfrm>
            <a:custGeom>
              <a:avLst/>
              <a:gdLst/>
              <a:ahLst/>
              <a:cxnLst/>
              <a:rect l="l" t="t" r="r" b="b"/>
              <a:pathLst>
                <a:path w="4188" h="2126" extrusionOk="0">
                  <a:moveTo>
                    <a:pt x="582" y="0"/>
                  </a:moveTo>
                  <a:lnTo>
                    <a:pt x="0" y="871"/>
                  </a:lnTo>
                  <a:lnTo>
                    <a:pt x="3607" y="2126"/>
                  </a:lnTo>
                  <a:lnTo>
                    <a:pt x="4187" y="739"/>
                  </a:lnTo>
                  <a:lnTo>
                    <a:pt x="4187" y="739"/>
                  </a:lnTo>
                  <a:cubicBezTo>
                    <a:pt x="3993" y="756"/>
                    <a:pt x="3804" y="764"/>
                    <a:pt x="3621" y="764"/>
                  </a:cubicBezTo>
                  <a:cubicBezTo>
                    <a:pt x="1807" y="764"/>
                    <a:pt x="582" y="0"/>
                    <a:pt x="582" y="0"/>
                  </a:cubicBez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8"/>
            <p:cNvSpPr/>
            <p:nvPr/>
          </p:nvSpPr>
          <p:spPr>
            <a:xfrm>
              <a:off x="7961000" y="3659025"/>
              <a:ext cx="145950" cy="108800"/>
            </a:xfrm>
            <a:custGeom>
              <a:avLst/>
              <a:gdLst/>
              <a:ahLst/>
              <a:cxnLst/>
              <a:rect l="l" t="t" r="r" b="b"/>
              <a:pathLst>
                <a:path w="5838" h="4352" extrusionOk="0">
                  <a:moveTo>
                    <a:pt x="4556" y="0"/>
                  </a:moveTo>
                  <a:cubicBezTo>
                    <a:pt x="3505" y="0"/>
                    <a:pt x="2171" y="886"/>
                    <a:pt x="2171" y="886"/>
                  </a:cubicBezTo>
                  <a:cubicBezTo>
                    <a:pt x="2171" y="886"/>
                    <a:pt x="0" y="2509"/>
                    <a:pt x="1174" y="3534"/>
                  </a:cubicBezTo>
                  <a:cubicBezTo>
                    <a:pt x="1678" y="3971"/>
                    <a:pt x="2611" y="4352"/>
                    <a:pt x="3507" y="4352"/>
                  </a:cubicBezTo>
                  <a:cubicBezTo>
                    <a:pt x="4704" y="4352"/>
                    <a:pt x="5837" y="3671"/>
                    <a:pt x="5800" y="1533"/>
                  </a:cubicBezTo>
                  <a:cubicBezTo>
                    <a:pt x="5778" y="359"/>
                    <a:pt x="5225" y="0"/>
                    <a:pt x="4556" y="0"/>
                  </a:cubicBezTo>
                  <a:close/>
                </a:path>
              </a:pathLst>
            </a:custGeom>
            <a:solidFill>
              <a:srgbClr val="D69E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8"/>
            <p:cNvSpPr/>
            <p:nvPr/>
          </p:nvSpPr>
          <p:spPr>
            <a:xfrm>
              <a:off x="8010750" y="3693650"/>
              <a:ext cx="81275" cy="39900"/>
            </a:xfrm>
            <a:custGeom>
              <a:avLst/>
              <a:gdLst/>
              <a:ahLst/>
              <a:cxnLst/>
              <a:rect l="l" t="t" r="r" b="b"/>
              <a:pathLst>
                <a:path w="3251" h="1596" extrusionOk="0">
                  <a:moveTo>
                    <a:pt x="2481" y="1"/>
                  </a:moveTo>
                  <a:cubicBezTo>
                    <a:pt x="1868" y="1"/>
                    <a:pt x="1049" y="476"/>
                    <a:pt x="44" y="1409"/>
                  </a:cubicBezTo>
                  <a:cubicBezTo>
                    <a:pt x="0" y="1453"/>
                    <a:pt x="0" y="1519"/>
                    <a:pt x="39" y="1562"/>
                  </a:cubicBezTo>
                  <a:cubicBezTo>
                    <a:pt x="61" y="1585"/>
                    <a:pt x="87" y="1595"/>
                    <a:pt x="115" y="1595"/>
                  </a:cubicBezTo>
                  <a:cubicBezTo>
                    <a:pt x="142" y="1595"/>
                    <a:pt x="170" y="1585"/>
                    <a:pt x="186" y="1568"/>
                  </a:cubicBezTo>
                  <a:cubicBezTo>
                    <a:pt x="1355" y="480"/>
                    <a:pt x="2068" y="209"/>
                    <a:pt x="2485" y="209"/>
                  </a:cubicBezTo>
                  <a:cubicBezTo>
                    <a:pt x="2545" y="209"/>
                    <a:pt x="2599" y="215"/>
                    <a:pt x="2647" y="225"/>
                  </a:cubicBezTo>
                  <a:cubicBezTo>
                    <a:pt x="2932" y="280"/>
                    <a:pt x="3031" y="477"/>
                    <a:pt x="3036" y="488"/>
                  </a:cubicBezTo>
                  <a:cubicBezTo>
                    <a:pt x="3053" y="524"/>
                    <a:pt x="3092" y="549"/>
                    <a:pt x="3131" y="549"/>
                  </a:cubicBezTo>
                  <a:cubicBezTo>
                    <a:pt x="3145" y="549"/>
                    <a:pt x="3160" y="545"/>
                    <a:pt x="3173" y="538"/>
                  </a:cubicBezTo>
                  <a:cubicBezTo>
                    <a:pt x="3228" y="515"/>
                    <a:pt x="3251" y="455"/>
                    <a:pt x="3228" y="401"/>
                  </a:cubicBezTo>
                  <a:cubicBezTo>
                    <a:pt x="3223" y="389"/>
                    <a:pt x="3092" y="98"/>
                    <a:pt x="2697" y="22"/>
                  </a:cubicBezTo>
                  <a:cubicBezTo>
                    <a:pt x="2628" y="8"/>
                    <a:pt x="2556" y="1"/>
                    <a:pt x="2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8"/>
            <p:cNvSpPr/>
            <p:nvPr/>
          </p:nvSpPr>
          <p:spPr>
            <a:xfrm>
              <a:off x="7810975" y="3503050"/>
              <a:ext cx="64025" cy="57025"/>
            </a:xfrm>
            <a:custGeom>
              <a:avLst/>
              <a:gdLst/>
              <a:ahLst/>
              <a:cxnLst/>
              <a:rect l="l" t="t" r="r" b="b"/>
              <a:pathLst>
                <a:path w="2561" h="2281" extrusionOk="0">
                  <a:moveTo>
                    <a:pt x="2447" y="0"/>
                  </a:moveTo>
                  <a:cubicBezTo>
                    <a:pt x="2420" y="0"/>
                    <a:pt x="2392" y="12"/>
                    <a:pt x="2373" y="34"/>
                  </a:cubicBezTo>
                  <a:lnTo>
                    <a:pt x="1146" y="1223"/>
                  </a:lnTo>
                  <a:lnTo>
                    <a:pt x="186" y="72"/>
                  </a:lnTo>
                  <a:cubicBezTo>
                    <a:pt x="167" y="45"/>
                    <a:pt x="137" y="32"/>
                    <a:pt x="106" y="32"/>
                  </a:cubicBezTo>
                  <a:cubicBezTo>
                    <a:pt x="93" y="32"/>
                    <a:pt x="79" y="34"/>
                    <a:pt x="66" y="39"/>
                  </a:cubicBezTo>
                  <a:cubicBezTo>
                    <a:pt x="28" y="55"/>
                    <a:pt x="0" y="100"/>
                    <a:pt x="0" y="143"/>
                  </a:cubicBezTo>
                  <a:lnTo>
                    <a:pt x="104" y="2182"/>
                  </a:lnTo>
                  <a:cubicBezTo>
                    <a:pt x="109" y="2237"/>
                    <a:pt x="153" y="2281"/>
                    <a:pt x="208" y="2281"/>
                  </a:cubicBezTo>
                  <a:lnTo>
                    <a:pt x="213" y="2281"/>
                  </a:lnTo>
                  <a:cubicBezTo>
                    <a:pt x="274" y="2275"/>
                    <a:pt x="317" y="2225"/>
                    <a:pt x="317" y="2171"/>
                  </a:cubicBezTo>
                  <a:lnTo>
                    <a:pt x="231" y="450"/>
                  </a:lnTo>
                  <a:lnTo>
                    <a:pt x="231" y="450"/>
                  </a:lnTo>
                  <a:lnTo>
                    <a:pt x="1058" y="1448"/>
                  </a:lnTo>
                  <a:cubicBezTo>
                    <a:pt x="1080" y="1469"/>
                    <a:pt x="1107" y="1481"/>
                    <a:pt x="1134" y="1486"/>
                  </a:cubicBezTo>
                  <a:cubicBezTo>
                    <a:pt x="1162" y="1486"/>
                    <a:pt x="1189" y="1474"/>
                    <a:pt x="1212" y="1453"/>
                  </a:cubicBezTo>
                  <a:lnTo>
                    <a:pt x="2521" y="181"/>
                  </a:lnTo>
                  <a:cubicBezTo>
                    <a:pt x="2560" y="143"/>
                    <a:pt x="2560" y="77"/>
                    <a:pt x="2521" y="34"/>
                  </a:cubicBezTo>
                  <a:cubicBezTo>
                    <a:pt x="2502" y="12"/>
                    <a:pt x="2474" y="0"/>
                    <a:pt x="2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8"/>
            <p:cNvSpPr/>
            <p:nvPr/>
          </p:nvSpPr>
          <p:spPr>
            <a:xfrm>
              <a:off x="7759450" y="3237775"/>
              <a:ext cx="527950" cy="355400"/>
            </a:xfrm>
            <a:custGeom>
              <a:avLst/>
              <a:gdLst/>
              <a:ahLst/>
              <a:cxnLst/>
              <a:rect l="l" t="t" r="r" b="b"/>
              <a:pathLst>
                <a:path w="21118" h="14216" extrusionOk="0">
                  <a:moveTo>
                    <a:pt x="8082" y="0"/>
                  </a:moveTo>
                  <a:cubicBezTo>
                    <a:pt x="3664" y="0"/>
                    <a:pt x="590" y="3053"/>
                    <a:pt x="0" y="3914"/>
                  </a:cubicBezTo>
                  <a:cubicBezTo>
                    <a:pt x="0" y="3914"/>
                    <a:pt x="2710" y="7970"/>
                    <a:pt x="4785" y="7970"/>
                  </a:cubicBezTo>
                  <a:cubicBezTo>
                    <a:pt x="4846" y="7970"/>
                    <a:pt x="4906" y="7966"/>
                    <a:pt x="4966" y="7959"/>
                  </a:cubicBezTo>
                  <a:cubicBezTo>
                    <a:pt x="6101" y="7822"/>
                    <a:pt x="7114" y="6826"/>
                    <a:pt x="7804" y="5943"/>
                  </a:cubicBezTo>
                  <a:lnTo>
                    <a:pt x="7804" y="5943"/>
                  </a:lnTo>
                  <a:cubicBezTo>
                    <a:pt x="7203" y="6981"/>
                    <a:pt x="6580" y="8382"/>
                    <a:pt x="6840" y="9406"/>
                  </a:cubicBezTo>
                  <a:cubicBezTo>
                    <a:pt x="7277" y="11118"/>
                    <a:pt x="11686" y="14216"/>
                    <a:pt x="13533" y="14216"/>
                  </a:cubicBezTo>
                  <a:cubicBezTo>
                    <a:pt x="13654" y="14216"/>
                    <a:pt x="13764" y="14202"/>
                    <a:pt x="13862" y="14174"/>
                  </a:cubicBezTo>
                  <a:cubicBezTo>
                    <a:pt x="15440" y="13719"/>
                    <a:pt x="21118" y="6145"/>
                    <a:pt x="13862" y="1744"/>
                  </a:cubicBezTo>
                  <a:cubicBezTo>
                    <a:pt x="11773" y="474"/>
                    <a:pt x="9823" y="0"/>
                    <a:pt x="80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8"/>
            <p:cNvSpPr/>
            <p:nvPr/>
          </p:nvSpPr>
          <p:spPr>
            <a:xfrm>
              <a:off x="8041975" y="3511725"/>
              <a:ext cx="144750" cy="178750"/>
            </a:xfrm>
            <a:custGeom>
              <a:avLst/>
              <a:gdLst/>
              <a:ahLst/>
              <a:cxnLst/>
              <a:rect l="l" t="t" r="r" b="b"/>
              <a:pathLst>
                <a:path w="5790" h="7150" extrusionOk="0">
                  <a:moveTo>
                    <a:pt x="4182" y="1"/>
                  </a:moveTo>
                  <a:cubicBezTo>
                    <a:pt x="3766" y="1"/>
                    <a:pt x="3237" y="212"/>
                    <a:pt x="2561" y="722"/>
                  </a:cubicBezTo>
                  <a:cubicBezTo>
                    <a:pt x="2561" y="722"/>
                    <a:pt x="2561" y="3972"/>
                    <a:pt x="72" y="7020"/>
                  </a:cubicBezTo>
                  <a:cubicBezTo>
                    <a:pt x="0" y="7109"/>
                    <a:pt x="18" y="7150"/>
                    <a:pt x="106" y="7150"/>
                  </a:cubicBezTo>
                  <a:cubicBezTo>
                    <a:pt x="796" y="7150"/>
                    <a:pt x="5789" y="4636"/>
                    <a:pt x="5668" y="2799"/>
                  </a:cubicBezTo>
                  <a:cubicBezTo>
                    <a:pt x="5576" y="1465"/>
                    <a:pt x="5275" y="1"/>
                    <a:pt x="4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8"/>
            <p:cNvSpPr/>
            <p:nvPr/>
          </p:nvSpPr>
          <p:spPr>
            <a:xfrm>
              <a:off x="8177225" y="3531575"/>
              <a:ext cx="246775" cy="289950"/>
            </a:xfrm>
            <a:custGeom>
              <a:avLst/>
              <a:gdLst/>
              <a:ahLst/>
              <a:cxnLst/>
              <a:rect l="l" t="t" r="r" b="b"/>
              <a:pathLst>
                <a:path w="9871" h="11598" extrusionOk="0">
                  <a:moveTo>
                    <a:pt x="2841" y="1"/>
                  </a:moveTo>
                  <a:cubicBezTo>
                    <a:pt x="1998" y="1"/>
                    <a:pt x="1409" y="93"/>
                    <a:pt x="1409" y="93"/>
                  </a:cubicBezTo>
                  <a:cubicBezTo>
                    <a:pt x="0" y="6894"/>
                    <a:pt x="5504" y="11597"/>
                    <a:pt x="5504" y="11597"/>
                  </a:cubicBezTo>
                  <a:cubicBezTo>
                    <a:pt x="5504" y="11597"/>
                    <a:pt x="9871" y="5968"/>
                    <a:pt x="8315" y="2614"/>
                  </a:cubicBezTo>
                  <a:cubicBezTo>
                    <a:pt x="7275" y="373"/>
                    <a:pt x="4541" y="1"/>
                    <a:pt x="2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8"/>
            <p:cNvSpPr/>
            <p:nvPr/>
          </p:nvSpPr>
          <p:spPr>
            <a:xfrm>
              <a:off x="7416350" y="3624050"/>
              <a:ext cx="331600" cy="251850"/>
            </a:xfrm>
            <a:custGeom>
              <a:avLst/>
              <a:gdLst/>
              <a:ahLst/>
              <a:cxnLst/>
              <a:rect l="l" t="t" r="r" b="b"/>
              <a:pathLst>
                <a:path w="13264" h="10074" extrusionOk="0">
                  <a:moveTo>
                    <a:pt x="4734" y="0"/>
                  </a:moveTo>
                  <a:cubicBezTo>
                    <a:pt x="4707" y="0"/>
                    <a:pt x="4689" y="7"/>
                    <a:pt x="4681" y="21"/>
                  </a:cubicBezTo>
                  <a:cubicBezTo>
                    <a:pt x="4450" y="406"/>
                    <a:pt x="581" y="4007"/>
                    <a:pt x="581" y="4007"/>
                  </a:cubicBezTo>
                  <a:cubicBezTo>
                    <a:pt x="1" y="4550"/>
                    <a:pt x="5085" y="10073"/>
                    <a:pt x="6352" y="10073"/>
                  </a:cubicBezTo>
                  <a:cubicBezTo>
                    <a:pt x="6390" y="10073"/>
                    <a:pt x="6425" y="10068"/>
                    <a:pt x="6456" y="10058"/>
                  </a:cubicBezTo>
                  <a:cubicBezTo>
                    <a:pt x="7514" y="9707"/>
                    <a:pt x="13264" y="5070"/>
                    <a:pt x="13264" y="5070"/>
                  </a:cubicBezTo>
                  <a:cubicBezTo>
                    <a:pt x="12440" y="4727"/>
                    <a:pt x="5448" y="0"/>
                    <a:pt x="47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8"/>
            <p:cNvSpPr/>
            <p:nvPr/>
          </p:nvSpPr>
          <p:spPr>
            <a:xfrm>
              <a:off x="7852075" y="3810800"/>
              <a:ext cx="309975" cy="274350"/>
            </a:xfrm>
            <a:custGeom>
              <a:avLst/>
              <a:gdLst/>
              <a:ahLst/>
              <a:cxnLst/>
              <a:rect l="l" t="t" r="r" b="b"/>
              <a:pathLst>
                <a:path w="12399" h="10974" extrusionOk="0">
                  <a:moveTo>
                    <a:pt x="2571" y="1"/>
                  </a:moveTo>
                  <a:lnTo>
                    <a:pt x="1" y="7871"/>
                  </a:lnTo>
                  <a:cubicBezTo>
                    <a:pt x="55" y="7868"/>
                    <a:pt x="111" y="7866"/>
                    <a:pt x="168" y="7866"/>
                  </a:cubicBezTo>
                  <a:cubicBezTo>
                    <a:pt x="2900" y="7866"/>
                    <a:pt x="9477" y="10974"/>
                    <a:pt x="9477" y="10974"/>
                  </a:cubicBezTo>
                  <a:cubicBezTo>
                    <a:pt x="9833" y="10436"/>
                    <a:pt x="12398" y="4774"/>
                    <a:pt x="12398" y="4774"/>
                  </a:cubicBezTo>
                  <a:cubicBezTo>
                    <a:pt x="8468" y="970"/>
                    <a:pt x="2571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8"/>
            <p:cNvSpPr/>
            <p:nvPr/>
          </p:nvSpPr>
          <p:spPr>
            <a:xfrm>
              <a:off x="7971975" y="3844150"/>
              <a:ext cx="41650" cy="170950"/>
            </a:xfrm>
            <a:custGeom>
              <a:avLst/>
              <a:gdLst/>
              <a:ahLst/>
              <a:cxnLst/>
              <a:rect l="l" t="t" r="r" b="b"/>
              <a:pathLst>
                <a:path w="1666" h="6838" extrusionOk="0">
                  <a:moveTo>
                    <a:pt x="384" y="1"/>
                  </a:moveTo>
                  <a:cubicBezTo>
                    <a:pt x="369" y="1"/>
                    <a:pt x="355" y="4"/>
                    <a:pt x="340" y="10"/>
                  </a:cubicBezTo>
                  <a:cubicBezTo>
                    <a:pt x="285" y="37"/>
                    <a:pt x="264" y="103"/>
                    <a:pt x="290" y="152"/>
                  </a:cubicBezTo>
                  <a:cubicBezTo>
                    <a:pt x="302" y="179"/>
                    <a:pt x="1436" y="2590"/>
                    <a:pt x="22" y="6696"/>
                  </a:cubicBezTo>
                  <a:cubicBezTo>
                    <a:pt x="1" y="6751"/>
                    <a:pt x="33" y="6812"/>
                    <a:pt x="87" y="6833"/>
                  </a:cubicBezTo>
                  <a:cubicBezTo>
                    <a:pt x="99" y="6838"/>
                    <a:pt x="110" y="6838"/>
                    <a:pt x="120" y="6838"/>
                  </a:cubicBezTo>
                  <a:cubicBezTo>
                    <a:pt x="165" y="6838"/>
                    <a:pt x="208" y="6812"/>
                    <a:pt x="219" y="6767"/>
                  </a:cubicBezTo>
                  <a:cubicBezTo>
                    <a:pt x="1666" y="2569"/>
                    <a:pt x="532" y="162"/>
                    <a:pt x="482" y="58"/>
                  </a:cubicBezTo>
                  <a:cubicBezTo>
                    <a:pt x="462" y="22"/>
                    <a:pt x="424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8"/>
            <p:cNvSpPr/>
            <p:nvPr/>
          </p:nvSpPr>
          <p:spPr>
            <a:xfrm>
              <a:off x="7553650" y="3728275"/>
              <a:ext cx="133900" cy="121200"/>
            </a:xfrm>
            <a:custGeom>
              <a:avLst/>
              <a:gdLst/>
              <a:ahLst/>
              <a:cxnLst/>
              <a:rect l="l" t="t" r="r" b="b"/>
              <a:pathLst>
                <a:path w="5356" h="4848" extrusionOk="0">
                  <a:moveTo>
                    <a:pt x="5245" y="0"/>
                  </a:moveTo>
                  <a:cubicBezTo>
                    <a:pt x="5238" y="0"/>
                    <a:pt x="5231" y="1"/>
                    <a:pt x="5224" y="3"/>
                  </a:cubicBezTo>
                  <a:cubicBezTo>
                    <a:pt x="3284" y="342"/>
                    <a:pt x="170" y="4501"/>
                    <a:pt x="38" y="4677"/>
                  </a:cubicBezTo>
                  <a:cubicBezTo>
                    <a:pt x="0" y="4726"/>
                    <a:pt x="11" y="4792"/>
                    <a:pt x="61" y="4825"/>
                  </a:cubicBezTo>
                  <a:cubicBezTo>
                    <a:pt x="77" y="4842"/>
                    <a:pt x="99" y="4847"/>
                    <a:pt x="120" y="4847"/>
                  </a:cubicBezTo>
                  <a:cubicBezTo>
                    <a:pt x="153" y="4847"/>
                    <a:pt x="186" y="4830"/>
                    <a:pt x="208" y="4804"/>
                  </a:cubicBezTo>
                  <a:cubicBezTo>
                    <a:pt x="241" y="4764"/>
                    <a:pt x="3403" y="539"/>
                    <a:pt x="5262" y="210"/>
                  </a:cubicBezTo>
                  <a:cubicBezTo>
                    <a:pt x="5316" y="200"/>
                    <a:pt x="5355" y="145"/>
                    <a:pt x="5343" y="84"/>
                  </a:cubicBezTo>
                  <a:cubicBezTo>
                    <a:pt x="5339" y="36"/>
                    <a:pt x="5296" y="0"/>
                    <a:pt x="5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7734900" y="3786175"/>
              <a:ext cx="172550" cy="87400"/>
            </a:xfrm>
            <a:custGeom>
              <a:avLst/>
              <a:gdLst/>
              <a:ahLst/>
              <a:cxnLst/>
              <a:rect l="l" t="t" r="r" b="b"/>
              <a:pathLst>
                <a:path w="6902" h="3496" extrusionOk="0">
                  <a:moveTo>
                    <a:pt x="116" y="1"/>
                  </a:moveTo>
                  <a:cubicBezTo>
                    <a:pt x="107" y="1"/>
                    <a:pt x="98" y="2"/>
                    <a:pt x="89" y="4"/>
                  </a:cubicBezTo>
                  <a:cubicBezTo>
                    <a:pt x="34" y="21"/>
                    <a:pt x="1" y="75"/>
                    <a:pt x="13" y="131"/>
                  </a:cubicBezTo>
                  <a:cubicBezTo>
                    <a:pt x="34" y="207"/>
                    <a:pt x="494" y="2038"/>
                    <a:pt x="2188" y="3118"/>
                  </a:cubicBezTo>
                  <a:cubicBezTo>
                    <a:pt x="2621" y="3391"/>
                    <a:pt x="3120" y="3495"/>
                    <a:pt x="3623" y="3495"/>
                  </a:cubicBezTo>
                  <a:cubicBezTo>
                    <a:pt x="5143" y="3495"/>
                    <a:pt x="6742" y="2569"/>
                    <a:pt x="6830" y="2514"/>
                  </a:cubicBezTo>
                  <a:cubicBezTo>
                    <a:pt x="6886" y="2488"/>
                    <a:pt x="6901" y="2422"/>
                    <a:pt x="6869" y="2372"/>
                  </a:cubicBezTo>
                  <a:cubicBezTo>
                    <a:pt x="6850" y="2339"/>
                    <a:pt x="6814" y="2321"/>
                    <a:pt x="6777" y="2321"/>
                  </a:cubicBezTo>
                  <a:cubicBezTo>
                    <a:pt x="6760" y="2321"/>
                    <a:pt x="6742" y="2325"/>
                    <a:pt x="6726" y="2334"/>
                  </a:cubicBezTo>
                  <a:cubicBezTo>
                    <a:pt x="6705" y="2346"/>
                    <a:pt x="5094" y="3282"/>
                    <a:pt x="3614" y="3282"/>
                  </a:cubicBezTo>
                  <a:cubicBezTo>
                    <a:pt x="3146" y="3282"/>
                    <a:pt x="2690" y="3188"/>
                    <a:pt x="2303" y="2942"/>
                  </a:cubicBezTo>
                  <a:cubicBezTo>
                    <a:pt x="681" y="1906"/>
                    <a:pt x="220" y="98"/>
                    <a:pt x="220" y="81"/>
                  </a:cubicBezTo>
                  <a:cubicBezTo>
                    <a:pt x="206" y="35"/>
                    <a:pt x="165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38"/>
          <p:cNvGrpSpPr/>
          <p:nvPr/>
        </p:nvGrpSpPr>
        <p:grpSpPr>
          <a:xfrm>
            <a:off x="7045650" y="285350"/>
            <a:ext cx="1579225" cy="2727475"/>
            <a:chOff x="7045650" y="285350"/>
            <a:chExt cx="1579225" cy="2727475"/>
          </a:xfrm>
        </p:grpSpPr>
        <p:grpSp>
          <p:nvGrpSpPr>
            <p:cNvPr id="2453" name="Google Shape;2453;p38"/>
            <p:cNvGrpSpPr/>
            <p:nvPr/>
          </p:nvGrpSpPr>
          <p:grpSpPr>
            <a:xfrm flipH="1">
              <a:off x="8185275" y="2099425"/>
              <a:ext cx="439600" cy="913400"/>
              <a:chOff x="7212850" y="2109375"/>
              <a:chExt cx="439600" cy="913400"/>
            </a:xfrm>
          </p:grpSpPr>
          <p:sp>
            <p:nvSpPr>
              <p:cNvPr id="2454" name="Google Shape;2454;p38"/>
              <p:cNvSpPr/>
              <p:nvPr/>
            </p:nvSpPr>
            <p:spPr>
              <a:xfrm>
                <a:off x="7379875" y="2398250"/>
                <a:ext cx="172675" cy="6245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24981" extrusionOk="0">
                    <a:moveTo>
                      <a:pt x="888" y="13898"/>
                    </a:moveTo>
                    <a:cubicBezTo>
                      <a:pt x="1421" y="13898"/>
                      <a:pt x="2198" y="14288"/>
                      <a:pt x="2960" y="14957"/>
                    </a:cubicBezTo>
                    <a:cubicBezTo>
                      <a:pt x="2371" y="15347"/>
                      <a:pt x="1743" y="15553"/>
                      <a:pt x="1245" y="15553"/>
                    </a:cubicBezTo>
                    <a:cubicBezTo>
                      <a:pt x="1072" y="15553"/>
                      <a:pt x="914" y="15528"/>
                      <a:pt x="779" y="15477"/>
                    </a:cubicBezTo>
                    <a:cubicBezTo>
                      <a:pt x="401" y="15340"/>
                      <a:pt x="220" y="15017"/>
                      <a:pt x="248" y="14535"/>
                    </a:cubicBezTo>
                    <a:cubicBezTo>
                      <a:pt x="263" y="14194"/>
                      <a:pt x="407" y="13992"/>
                      <a:pt x="670" y="13926"/>
                    </a:cubicBezTo>
                    <a:cubicBezTo>
                      <a:pt x="736" y="13910"/>
                      <a:pt x="812" y="13898"/>
                      <a:pt x="888" y="13898"/>
                    </a:cubicBezTo>
                    <a:close/>
                    <a:moveTo>
                      <a:pt x="3308" y="0"/>
                    </a:moveTo>
                    <a:cubicBezTo>
                      <a:pt x="3277" y="0"/>
                      <a:pt x="3246" y="13"/>
                      <a:pt x="3223" y="38"/>
                    </a:cubicBezTo>
                    <a:cubicBezTo>
                      <a:pt x="3190" y="81"/>
                      <a:pt x="2446" y="1052"/>
                      <a:pt x="2133" y="2669"/>
                    </a:cubicBezTo>
                    <a:cubicBezTo>
                      <a:pt x="1848" y="4154"/>
                      <a:pt x="1902" y="6484"/>
                      <a:pt x="3789" y="9147"/>
                    </a:cubicBezTo>
                    <a:cubicBezTo>
                      <a:pt x="5433" y="11454"/>
                      <a:pt x="4621" y="13175"/>
                      <a:pt x="3997" y="13992"/>
                    </a:cubicBezTo>
                    <a:cubicBezTo>
                      <a:pt x="3744" y="14321"/>
                      <a:pt x="3448" y="14601"/>
                      <a:pt x="3141" y="14831"/>
                    </a:cubicBezTo>
                    <a:cubicBezTo>
                      <a:pt x="2315" y="14099"/>
                      <a:pt x="1468" y="13689"/>
                      <a:pt x="875" y="13689"/>
                    </a:cubicBezTo>
                    <a:cubicBezTo>
                      <a:pt x="784" y="13689"/>
                      <a:pt x="698" y="13698"/>
                      <a:pt x="620" y="13718"/>
                    </a:cubicBezTo>
                    <a:cubicBezTo>
                      <a:pt x="263" y="13806"/>
                      <a:pt x="61" y="14096"/>
                      <a:pt x="33" y="14523"/>
                    </a:cubicBezTo>
                    <a:cubicBezTo>
                      <a:pt x="0" y="15099"/>
                      <a:pt x="242" y="15505"/>
                      <a:pt x="703" y="15681"/>
                    </a:cubicBezTo>
                    <a:cubicBezTo>
                      <a:pt x="868" y="15742"/>
                      <a:pt x="1053" y="15771"/>
                      <a:pt x="1249" y="15771"/>
                    </a:cubicBezTo>
                    <a:cubicBezTo>
                      <a:pt x="1826" y="15771"/>
                      <a:pt x="2506" y="15521"/>
                      <a:pt x="3119" y="15099"/>
                    </a:cubicBezTo>
                    <a:cubicBezTo>
                      <a:pt x="3602" y="15549"/>
                      <a:pt x="4068" y="16102"/>
                      <a:pt x="4452" y="16744"/>
                    </a:cubicBezTo>
                    <a:cubicBezTo>
                      <a:pt x="5400" y="18295"/>
                      <a:pt x="6539" y="21408"/>
                      <a:pt x="3547" y="24806"/>
                    </a:cubicBezTo>
                    <a:cubicBezTo>
                      <a:pt x="3508" y="24849"/>
                      <a:pt x="3508" y="24915"/>
                      <a:pt x="3552" y="24954"/>
                    </a:cubicBezTo>
                    <a:cubicBezTo>
                      <a:pt x="3574" y="24975"/>
                      <a:pt x="3602" y="24981"/>
                      <a:pt x="3624" y="24981"/>
                    </a:cubicBezTo>
                    <a:cubicBezTo>
                      <a:pt x="3657" y="24981"/>
                      <a:pt x="3683" y="24970"/>
                      <a:pt x="3706" y="24948"/>
                    </a:cubicBezTo>
                    <a:cubicBezTo>
                      <a:pt x="6906" y="21315"/>
                      <a:pt x="5421" y="17922"/>
                      <a:pt x="4632" y="16635"/>
                    </a:cubicBezTo>
                    <a:cubicBezTo>
                      <a:pt x="4237" y="15982"/>
                      <a:pt x="3777" y="15428"/>
                      <a:pt x="3295" y="14973"/>
                    </a:cubicBezTo>
                    <a:cubicBezTo>
                      <a:pt x="3618" y="14732"/>
                      <a:pt x="3914" y="14447"/>
                      <a:pt x="4166" y="14118"/>
                    </a:cubicBezTo>
                    <a:cubicBezTo>
                      <a:pt x="4824" y="13258"/>
                      <a:pt x="5679" y="11444"/>
                      <a:pt x="3964" y="9021"/>
                    </a:cubicBezTo>
                    <a:cubicBezTo>
                      <a:pt x="440" y="4061"/>
                      <a:pt x="3361" y="208"/>
                      <a:pt x="3394" y="170"/>
                    </a:cubicBezTo>
                    <a:cubicBezTo>
                      <a:pt x="3427" y="126"/>
                      <a:pt x="3420" y="60"/>
                      <a:pt x="3372" y="21"/>
                    </a:cubicBezTo>
                    <a:cubicBezTo>
                      <a:pt x="3353" y="7"/>
                      <a:pt x="3331" y="0"/>
                      <a:pt x="3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8"/>
              <p:cNvSpPr/>
              <p:nvPr/>
            </p:nvSpPr>
            <p:spPr>
              <a:xfrm>
                <a:off x="7212850" y="2109375"/>
                <a:ext cx="439600" cy="491250"/>
              </a:xfrm>
              <a:custGeom>
                <a:avLst/>
                <a:gdLst/>
                <a:ahLst/>
                <a:cxnLst/>
                <a:rect l="l" t="t" r="r" b="b"/>
                <a:pathLst>
                  <a:path w="17584" h="19650" extrusionOk="0">
                    <a:moveTo>
                      <a:pt x="8793" y="0"/>
                    </a:moveTo>
                    <a:cubicBezTo>
                      <a:pt x="3936" y="0"/>
                      <a:pt x="0" y="4397"/>
                      <a:pt x="0" y="9823"/>
                    </a:cubicBezTo>
                    <a:cubicBezTo>
                      <a:pt x="0" y="15249"/>
                      <a:pt x="3936" y="19650"/>
                      <a:pt x="8793" y="19650"/>
                    </a:cubicBezTo>
                    <a:cubicBezTo>
                      <a:pt x="13648" y="19650"/>
                      <a:pt x="17583" y="15249"/>
                      <a:pt x="17583" y="9823"/>
                    </a:cubicBezTo>
                    <a:cubicBezTo>
                      <a:pt x="17583" y="4397"/>
                      <a:pt x="13648" y="0"/>
                      <a:pt x="87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8"/>
              <p:cNvSpPr/>
              <p:nvPr/>
            </p:nvSpPr>
            <p:spPr>
              <a:xfrm>
                <a:off x="7443875" y="2576275"/>
                <a:ext cx="56150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2590" extrusionOk="0">
                    <a:moveTo>
                      <a:pt x="429" y="1"/>
                    </a:moveTo>
                    <a:cubicBezTo>
                      <a:pt x="322" y="1"/>
                      <a:pt x="267" y="64"/>
                      <a:pt x="296" y="212"/>
                    </a:cubicBezTo>
                    <a:cubicBezTo>
                      <a:pt x="296" y="212"/>
                      <a:pt x="0" y="2322"/>
                      <a:pt x="296" y="2530"/>
                    </a:cubicBezTo>
                    <a:cubicBezTo>
                      <a:pt x="351" y="2570"/>
                      <a:pt x="440" y="2589"/>
                      <a:pt x="550" y="2589"/>
                    </a:cubicBezTo>
                    <a:cubicBezTo>
                      <a:pt x="1029" y="2589"/>
                      <a:pt x="1903" y="2227"/>
                      <a:pt x="2072" y="1670"/>
                    </a:cubicBezTo>
                    <a:cubicBezTo>
                      <a:pt x="2245" y="1116"/>
                      <a:pt x="880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8"/>
              <p:cNvSpPr/>
              <p:nvPr/>
            </p:nvSpPr>
            <p:spPr>
              <a:xfrm>
                <a:off x="7393800" y="2141850"/>
                <a:ext cx="207625" cy="129925"/>
              </a:xfrm>
              <a:custGeom>
                <a:avLst/>
                <a:gdLst/>
                <a:ahLst/>
                <a:cxnLst/>
                <a:rect l="l" t="t" r="r" b="b"/>
                <a:pathLst>
                  <a:path w="8305" h="5197" extrusionOk="0">
                    <a:moveTo>
                      <a:pt x="1619" y="1"/>
                    </a:moveTo>
                    <a:cubicBezTo>
                      <a:pt x="393" y="1"/>
                      <a:pt x="0" y="527"/>
                      <a:pt x="3126" y="1957"/>
                    </a:cubicBezTo>
                    <a:cubicBezTo>
                      <a:pt x="5688" y="3134"/>
                      <a:pt x="7851" y="5197"/>
                      <a:pt x="8240" y="5197"/>
                    </a:cubicBezTo>
                    <a:cubicBezTo>
                      <a:pt x="8283" y="5197"/>
                      <a:pt x="8305" y="5171"/>
                      <a:pt x="8301" y="5114"/>
                    </a:cubicBezTo>
                    <a:cubicBezTo>
                      <a:pt x="8099" y="1804"/>
                      <a:pt x="4092" y="467"/>
                      <a:pt x="4092" y="467"/>
                    </a:cubicBezTo>
                    <a:cubicBezTo>
                      <a:pt x="3342" y="181"/>
                      <a:pt x="2338" y="1"/>
                      <a:pt x="16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38"/>
            <p:cNvGrpSpPr/>
            <p:nvPr/>
          </p:nvGrpSpPr>
          <p:grpSpPr>
            <a:xfrm flipH="1">
              <a:off x="7045650" y="1449350"/>
              <a:ext cx="439600" cy="913400"/>
              <a:chOff x="7212850" y="2109375"/>
              <a:chExt cx="439600" cy="913400"/>
            </a:xfrm>
          </p:grpSpPr>
          <p:sp>
            <p:nvSpPr>
              <p:cNvPr id="2459" name="Google Shape;2459;p38"/>
              <p:cNvSpPr/>
              <p:nvPr/>
            </p:nvSpPr>
            <p:spPr>
              <a:xfrm>
                <a:off x="7379875" y="2398250"/>
                <a:ext cx="172675" cy="6245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24981" extrusionOk="0">
                    <a:moveTo>
                      <a:pt x="888" y="13898"/>
                    </a:moveTo>
                    <a:cubicBezTo>
                      <a:pt x="1421" y="13898"/>
                      <a:pt x="2198" y="14288"/>
                      <a:pt x="2960" y="14957"/>
                    </a:cubicBezTo>
                    <a:cubicBezTo>
                      <a:pt x="2371" y="15347"/>
                      <a:pt x="1743" y="15553"/>
                      <a:pt x="1245" y="15553"/>
                    </a:cubicBezTo>
                    <a:cubicBezTo>
                      <a:pt x="1072" y="15553"/>
                      <a:pt x="914" y="15528"/>
                      <a:pt x="779" y="15477"/>
                    </a:cubicBezTo>
                    <a:cubicBezTo>
                      <a:pt x="401" y="15340"/>
                      <a:pt x="220" y="15017"/>
                      <a:pt x="248" y="14535"/>
                    </a:cubicBezTo>
                    <a:cubicBezTo>
                      <a:pt x="263" y="14194"/>
                      <a:pt x="407" y="13992"/>
                      <a:pt x="670" y="13926"/>
                    </a:cubicBezTo>
                    <a:cubicBezTo>
                      <a:pt x="736" y="13910"/>
                      <a:pt x="812" y="13898"/>
                      <a:pt x="888" y="13898"/>
                    </a:cubicBezTo>
                    <a:close/>
                    <a:moveTo>
                      <a:pt x="3308" y="0"/>
                    </a:moveTo>
                    <a:cubicBezTo>
                      <a:pt x="3277" y="0"/>
                      <a:pt x="3246" y="13"/>
                      <a:pt x="3223" y="38"/>
                    </a:cubicBezTo>
                    <a:cubicBezTo>
                      <a:pt x="3190" y="81"/>
                      <a:pt x="2446" y="1052"/>
                      <a:pt x="2133" y="2669"/>
                    </a:cubicBezTo>
                    <a:cubicBezTo>
                      <a:pt x="1848" y="4154"/>
                      <a:pt x="1902" y="6484"/>
                      <a:pt x="3789" y="9147"/>
                    </a:cubicBezTo>
                    <a:cubicBezTo>
                      <a:pt x="5433" y="11454"/>
                      <a:pt x="4621" y="13175"/>
                      <a:pt x="3997" y="13992"/>
                    </a:cubicBezTo>
                    <a:cubicBezTo>
                      <a:pt x="3744" y="14321"/>
                      <a:pt x="3448" y="14601"/>
                      <a:pt x="3141" y="14831"/>
                    </a:cubicBezTo>
                    <a:cubicBezTo>
                      <a:pt x="2315" y="14099"/>
                      <a:pt x="1468" y="13689"/>
                      <a:pt x="875" y="13689"/>
                    </a:cubicBezTo>
                    <a:cubicBezTo>
                      <a:pt x="784" y="13689"/>
                      <a:pt x="698" y="13698"/>
                      <a:pt x="620" y="13718"/>
                    </a:cubicBezTo>
                    <a:cubicBezTo>
                      <a:pt x="263" y="13806"/>
                      <a:pt x="61" y="14096"/>
                      <a:pt x="33" y="14523"/>
                    </a:cubicBezTo>
                    <a:cubicBezTo>
                      <a:pt x="0" y="15099"/>
                      <a:pt x="242" y="15505"/>
                      <a:pt x="703" y="15681"/>
                    </a:cubicBezTo>
                    <a:cubicBezTo>
                      <a:pt x="868" y="15742"/>
                      <a:pt x="1053" y="15771"/>
                      <a:pt x="1249" y="15771"/>
                    </a:cubicBezTo>
                    <a:cubicBezTo>
                      <a:pt x="1826" y="15771"/>
                      <a:pt x="2506" y="15521"/>
                      <a:pt x="3119" y="15099"/>
                    </a:cubicBezTo>
                    <a:cubicBezTo>
                      <a:pt x="3602" y="15549"/>
                      <a:pt x="4068" y="16102"/>
                      <a:pt x="4452" y="16744"/>
                    </a:cubicBezTo>
                    <a:cubicBezTo>
                      <a:pt x="5400" y="18295"/>
                      <a:pt x="6539" y="21408"/>
                      <a:pt x="3547" y="24806"/>
                    </a:cubicBezTo>
                    <a:cubicBezTo>
                      <a:pt x="3508" y="24849"/>
                      <a:pt x="3508" y="24915"/>
                      <a:pt x="3552" y="24954"/>
                    </a:cubicBezTo>
                    <a:cubicBezTo>
                      <a:pt x="3574" y="24975"/>
                      <a:pt x="3602" y="24981"/>
                      <a:pt x="3624" y="24981"/>
                    </a:cubicBezTo>
                    <a:cubicBezTo>
                      <a:pt x="3657" y="24981"/>
                      <a:pt x="3683" y="24970"/>
                      <a:pt x="3706" y="24948"/>
                    </a:cubicBezTo>
                    <a:cubicBezTo>
                      <a:pt x="6906" y="21315"/>
                      <a:pt x="5421" y="17922"/>
                      <a:pt x="4632" y="16635"/>
                    </a:cubicBezTo>
                    <a:cubicBezTo>
                      <a:pt x="4237" y="15982"/>
                      <a:pt x="3777" y="15428"/>
                      <a:pt x="3295" y="14973"/>
                    </a:cubicBezTo>
                    <a:cubicBezTo>
                      <a:pt x="3618" y="14732"/>
                      <a:pt x="3914" y="14447"/>
                      <a:pt x="4166" y="14118"/>
                    </a:cubicBezTo>
                    <a:cubicBezTo>
                      <a:pt x="4824" y="13258"/>
                      <a:pt x="5679" y="11444"/>
                      <a:pt x="3964" y="9021"/>
                    </a:cubicBezTo>
                    <a:cubicBezTo>
                      <a:pt x="440" y="4061"/>
                      <a:pt x="3361" y="208"/>
                      <a:pt x="3394" y="170"/>
                    </a:cubicBezTo>
                    <a:cubicBezTo>
                      <a:pt x="3427" y="126"/>
                      <a:pt x="3420" y="60"/>
                      <a:pt x="3372" y="21"/>
                    </a:cubicBezTo>
                    <a:cubicBezTo>
                      <a:pt x="3353" y="7"/>
                      <a:pt x="3331" y="0"/>
                      <a:pt x="3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8"/>
              <p:cNvSpPr/>
              <p:nvPr/>
            </p:nvSpPr>
            <p:spPr>
              <a:xfrm>
                <a:off x="7212850" y="2109375"/>
                <a:ext cx="439600" cy="491250"/>
              </a:xfrm>
              <a:custGeom>
                <a:avLst/>
                <a:gdLst/>
                <a:ahLst/>
                <a:cxnLst/>
                <a:rect l="l" t="t" r="r" b="b"/>
                <a:pathLst>
                  <a:path w="17584" h="19650" extrusionOk="0">
                    <a:moveTo>
                      <a:pt x="8793" y="0"/>
                    </a:moveTo>
                    <a:cubicBezTo>
                      <a:pt x="3936" y="0"/>
                      <a:pt x="0" y="4397"/>
                      <a:pt x="0" y="9823"/>
                    </a:cubicBezTo>
                    <a:cubicBezTo>
                      <a:pt x="0" y="15249"/>
                      <a:pt x="3936" y="19650"/>
                      <a:pt x="8793" y="19650"/>
                    </a:cubicBezTo>
                    <a:cubicBezTo>
                      <a:pt x="13648" y="19650"/>
                      <a:pt x="17583" y="15249"/>
                      <a:pt x="17583" y="9823"/>
                    </a:cubicBezTo>
                    <a:cubicBezTo>
                      <a:pt x="17583" y="4397"/>
                      <a:pt x="13648" y="0"/>
                      <a:pt x="8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8"/>
              <p:cNvSpPr/>
              <p:nvPr/>
            </p:nvSpPr>
            <p:spPr>
              <a:xfrm>
                <a:off x="7443875" y="2576275"/>
                <a:ext cx="56150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2590" extrusionOk="0">
                    <a:moveTo>
                      <a:pt x="429" y="1"/>
                    </a:moveTo>
                    <a:cubicBezTo>
                      <a:pt x="322" y="1"/>
                      <a:pt x="267" y="64"/>
                      <a:pt x="296" y="212"/>
                    </a:cubicBezTo>
                    <a:cubicBezTo>
                      <a:pt x="296" y="212"/>
                      <a:pt x="0" y="2322"/>
                      <a:pt x="296" y="2530"/>
                    </a:cubicBezTo>
                    <a:cubicBezTo>
                      <a:pt x="351" y="2570"/>
                      <a:pt x="440" y="2589"/>
                      <a:pt x="550" y="2589"/>
                    </a:cubicBezTo>
                    <a:cubicBezTo>
                      <a:pt x="1029" y="2589"/>
                      <a:pt x="1903" y="2227"/>
                      <a:pt x="2072" y="1670"/>
                    </a:cubicBezTo>
                    <a:cubicBezTo>
                      <a:pt x="2245" y="1116"/>
                      <a:pt x="880" y="1"/>
                      <a:pt x="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8"/>
              <p:cNvSpPr/>
              <p:nvPr/>
            </p:nvSpPr>
            <p:spPr>
              <a:xfrm>
                <a:off x="7393800" y="2141850"/>
                <a:ext cx="207625" cy="129925"/>
              </a:xfrm>
              <a:custGeom>
                <a:avLst/>
                <a:gdLst/>
                <a:ahLst/>
                <a:cxnLst/>
                <a:rect l="l" t="t" r="r" b="b"/>
                <a:pathLst>
                  <a:path w="8305" h="5197" extrusionOk="0">
                    <a:moveTo>
                      <a:pt x="1619" y="1"/>
                    </a:moveTo>
                    <a:cubicBezTo>
                      <a:pt x="393" y="1"/>
                      <a:pt x="0" y="527"/>
                      <a:pt x="3126" y="1957"/>
                    </a:cubicBezTo>
                    <a:cubicBezTo>
                      <a:pt x="5688" y="3134"/>
                      <a:pt x="7851" y="5197"/>
                      <a:pt x="8240" y="5197"/>
                    </a:cubicBezTo>
                    <a:cubicBezTo>
                      <a:pt x="8283" y="5197"/>
                      <a:pt x="8305" y="5171"/>
                      <a:pt x="8301" y="5114"/>
                    </a:cubicBezTo>
                    <a:cubicBezTo>
                      <a:pt x="8099" y="1804"/>
                      <a:pt x="4092" y="467"/>
                      <a:pt x="4092" y="467"/>
                    </a:cubicBezTo>
                    <a:cubicBezTo>
                      <a:pt x="3342" y="181"/>
                      <a:pt x="2338" y="1"/>
                      <a:pt x="16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3" name="Google Shape;2463;p38"/>
            <p:cNvGrpSpPr/>
            <p:nvPr/>
          </p:nvGrpSpPr>
          <p:grpSpPr>
            <a:xfrm flipH="1">
              <a:off x="8157625" y="285350"/>
              <a:ext cx="439600" cy="913400"/>
              <a:chOff x="7212850" y="2109375"/>
              <a:chExt cx="439600" cy="913400"/>
            </a:xfrm>
          </p:grpSpPr>
          <p:sp>
            <p:nvSpPr>
              <p:cNvPr id="2464" name="Google Shape;2464;p38"/>
              <p:cNvSpPr/>
              <p:nvPr/>
            </p:nvSpPr>
            <p:spPr>
              <a:xfrm>
                <a:off x="7379875" y="2398250"/>
                <a:ext cx="172675" cy="6245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24981" extrusionOk="0">
                    <a:moveTo>
                      <a:pt x="888" y="13898"/>
                    </a:moveTo>
                    <a:cubicBezTo>
                      <a:pt x="1421" y="13898"/>
                      <a:pt x="2198" y="14288"/>
                      <a:pt x="2960" y="14957"/>
                    </a:cubicBezTo>
                    <a:cubicBezTo>
                      <a:pt x="2371" y="15347"/>
                      <a:pt x="1743" y="15553"/>
                      <a:pt x="1245" y="15553"/>
                    </a:cubicBezTo>
                    <a:cubicBezTo>
                      <a:pt x="1072" y="15553"/>
                      <a:pt x="914" y="15528"/>
                      <a:pt x="779" y="15477"/>
                    </a:cubicBezTo>
                    <a:cubicBezTo>
                      <a:pt x="401" y="15340"/>
                      <a:pt x="220" y="15017"/>
                      <a:pt x="248" y="14535"/>
                    </a:cubicBezTo>
                    <a:cubicBezTo>
                      <a:pt x="263" y="14194"/>
                      <a:pt x="407" y="13992"/>
                      <a:pt x="670" y="13926"/>
                    </a:cubicBezTo>
                    <a:cubicBezTo>
                      <a:pt x="736" y="13910"/>
                      <a:pt x="812" y="13898"/>
                      <a:pt x="888" y="13898"/>
                    </a:cubicBezTo>
                    <a:close/>
                    <a:moveTo>
                      <a:pt x="3308" y="0"/>
                    </a:moveTo>
                    <a:cubicBezTo>
                      <a:pt x="3277" y="0"/>
                      <a:pt x="3246" y="13"/>
                      <a:pt x="3223" y="38"/>
                    </a:cubicBezTo>
                    <a:cubicBezTo>
                      <a:pt x="3190" y="81"/>
                      <a:pt x="2446" y="1052"/>
                      <a:pt x="2133" y="2669"/>
                    </a:cubicBezTo>
                    <a:cubicBezTo>
                      <a:pt x="1848" y="4154"/>
                      <a:pt x="1902" y="6484"/>
                      <a:pt x="3789" y="9147"/>
                    </a:cubicBezTo>
                    <a:cubicBezTo>
                      <a:pt x="5433" y="11454"/>
                      <a:pt x="4621" y="13175"/>
                      <a:pt x="3997" y="13992"/>
                    </a:cubicBezTo>
                    <a:cubicBezTo>
                      <a:pt x="3744" y="14321"/>
                      <a:pt x="3448" y="14601"/>
                      <a:pt x="3141" y="14831"/>
                    </a:cubicBezTo>
                    <a:cubicBezTo>
                      <a:pt x="2315" y="14099"/>
                      <a:pt x="1468" y="13689"/>
                      <a:pt x="875" y="13689"/>
                    </a:cubicBezTo>
                    <a:cubicBezTo>
                      <a:pt x="784" y="13689"/>
                      <a:pt x="698" y="13698"/>
                      <a:pt x="620" y="13718"/>
                    </a:cubicBezTo>
                    <a:cubicBezTo>
                      <a:pt x="263" y="13806"/>
                      <a:pt x="61" y="14096"/>
                      <a:pt x="33" y="14523"/>
                    </a:cubicBezTo>
                    <a:cubicBezTo>
                      <a:pt x="0" y="15099"/>
                      <a:pt x="242" y="15505"/>
                      <a:pt x="703" y="15681"/>
                    </a:cubicBezTo>
                    <a:cubicBezTo>
                      <a:pt x="868" y="15742"/>
                      <a:pt x="1053" y="15771"/>
                      <a:pt x="1249" y="15771"/>
                    </a:cubicBezTo>
                    <a:cubicBezTo>
                      <a:pt x="1826" y="15771"/>
                      <a:pt x="2506" y="15521"/>
                      <a:pt x="3119" y="15099"/>
                    </a:cubicBezTo>
                    <a:cubicBezTo>
                      <a:pt x="3602" y="15549"/>
                      <a:pt x="4068" y="16102"/>
                      <a:pt x="4452" y="16744"/>
                    </a:cubicBezTo>
                    <a:cubicBezTo>
                      <a:pt x="5400" y="18295"/>
                      <a:pt x="6539" y="21408"/>
                      <a:pt x="3547" y="24806"/>
                    </a:cubicBezTo>
                    <a:cubicBezTo>
                      <a:pt x="3508" y="24849"/>
                      <a:pt x="3508" y="24915"/>
                      <a:pt x="3552" y="24954"/>
                    </a:cubicBezTo>
                    <a:cubicBezTo>
                      <a:pt x="3574" y="24975"/>
                      <a:pt x="3602" y="24981"/>
                      <a:pt x="3624" y="24981"/>
                    </a:cubicBezTo>
                    <a:cubicBezTo>
                      <a:pt x="3657" y="24981"/>
                      <a:pt x="3683" y="24970"/>
                      <a:pt x="3706" y="24948"/>
                    </a:cubicBezTo>
                    <a:cubicBezTo>
                      <a:pt x="6906" y="21315"/>
                      <a:pt x="5421" y="17922"/>
                      <a:pt x="4632" y="16635"/>
                    </a:cubicBezTo>
                    <a:cubicBezTo>
                      <a:pt x="4237" y="15982"/>
                      <a:pt x="3777" y="15428"/>
                      <a:pt x="3295" y="14973"/>
                    </a:cubicBezTo>
                    <a:cubicBezTo>
                      <a:pt x="3618" y="14732"/>
                      <a:pt x="3914" y="14447"/>
                      <a:pt x="4166" y="14118"/>
                    </a:cubicBezTo>
                    <a:cubicBezTo>
                      <a:pt x="4824" y="13258"/>
                      <a:pt x="5679" y="11444"/>
                      <a:pt x="3964" y="9021"/>
                    </a:cubicBezTo>
                    <a:cubicBezTo>
                      <a:pt x="440" y="4061"/>
                      <a:pt x="3361" y="208"/>
                      <a:pt x="3394" y="170"/>
                    </a:cubicBezTo>
                    <a:cubicBezTo>
                      <a:pt x="3427" y="126"/>
                      <a:pt x="3420" y="60"/>
                      <a:pt x="3372" y="21"/>
                    </a:cubicBezTo>
                    <a:cubicBezTo>
                      <a:pt x="3353" y="7"/>
                      <a:pt x="3331" y="0"/>
                      <a:pt x="3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8"/>
              <p:cNvSpPr/>
              <p:nvPr/>
            </p:nvSpPr>
            <p:spPr>
              <a:xfrm>
                <a:off x="7212850" y="2109375"/>
                <a:ext cx="439600" cy="491250"/>
              </a:xfrm>
              <a:custGeom>
                <a:avLst/>
                <a:gdLst/>
                <a:ahLst/>
                <a:cxnLst/>
                <a:rect l="l" t="t" r="r" b="b"/>
                <a:pathLst>
                  <a:path w="17584" h="19650" extrusionOk="0">
                    <a:moveTo>
                      <a:pt x="8793" y="0"/>
                    </a:moveTo>
                    <a:cubicBezTo>
                      <a:pt x="3936" y="0"/>
                      <a:pt x="0" y="4397"/>
                      <a:pt x="0" y="9823"/>
                    </a:cubicBezTo>
                    <a:cubicBezTo>
                      <a:pt x="0" y="15249"/>
                      <a:pt x="3936" y="19650"/>
                      <a:pt x="8793" y="19650"/>
                    </a:cubicBezTo>
                    <a:cubicBezTo>
                      <a:pt x="13648" y="19650"/>
                      <a:pt x="17583" y="15249"/>
                      <a:pt x="17583" y="9823"/>
                    </a:cubicBezTo>
                    <a:cubicBezTo>
                      <a:pt x="17583" y="4397"/>
                      <a:pt x="13648" y="0"/>
                      <a:pt x="87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8"/>
              <p:cNvSpPr/>
              <p:nvPr/>
            </p:nvSpPr>
            <p:spPr>
              <a:xfrm>
                <a:off x="7443875" y="2576275"/>
                <a:ext cx="56150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2590" extrusionOk="0">
                    <a:moveTo>
                      <a:pt x="429" y="1"/>
                    </a:moveTo>
                    <a:cubicBezTo>
                      <a:pt x="322" y="1"/>
                      <a:pt x="267" y="64"/>
                      <a:pt x="296" y="212"/>
                    </a:cubicBezTo>
                    <a:cubicBezTo>
                      <a:pt x="296" y="212"/>
                      <a:pt x="0" y="2322"/>
                      <a:pt x="296" y="2530"/>
                    </a:cubicBezTo>
                    <a:cubicBezTo>
                      <a:pt x="351" y="2570"/>
                      <a:pt x="440" y="2589"/>
                      <a:pt x="550" y="2589"/>
                    </a:cubicBezTo>
                    <a:cubicBezTo>
                      <a:pt x="1029" y="2589"/>
                      <a:pt x="1903" y="2227"/>
                      <a:pt x="2072" y="1670"/>
                    </a:cubicBezTo>
                    <a:cubicBezTo>
                      <a:pt x="2245" y="1116"/>
                      <a:pt x="880" y="1"/>
                      <a:pt x="4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8"/>
              <p:cNvSpPr/>
              <p:nvPr/>
            </p:nvSpPr>
            <p:spPr>
              <a:xfrm>
                <a:off x="7393800" y="2141850"/>
                <a:ext cx="207625" cy="129925"/>
              </a:xfrm>
              <a:custGeom>
                <a:avLst/>
                <a:gdLst/>
                <a:ahLst/>
                <a:cxnLst/>
                <a:rect l="l" t="t" r="r" b="b"/>
                <a:pathLst>
                  <a:path w="8305" h="5197" extrusionOk="0">
                    <a:moveTo>
                      <a:pt x="1619" y="1"/>
                    </a:moveTo>
                    <a:cubicBezTo>
                      <a:pt x="393" y="1"/>
                      <a:pt x="0" y="527"/>
                      <a:pt x="3126" y="1957"/>
                    </a:cubicBezTo>
                    <a:cubicBezTo>
                      <a:pt x="5688" y="3134"/>
                      <a:pt x="7851" y="5197"/>
                      <a:pt x="8240" y="5197"/>
                    </a:cubicBezTo>
                    <a:cubicBezTo>
                      <a:pt x="8283" y="5197"/>
                      <a:pt x="8305" y="5171"/>
                      <a:pt x="8301" y="5114"/>
                    </a:cubicBezTo>
                    <a:cubicBezTo>
                      <a:pt x="8099" y="1804"/>
                      <a:pt x="4092" y="467"/>
                      <a:pt x="4092" y="467"/>
                    </a:cubicBezTo>
                    <a:cubicBezTo>
                      <a:pt x="3342" y="181"/>
                      <a:pt x="2338" y="1"/>
                      <a:pt x="16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8" name="Google Shape;2468;p38"/>
          <p:cNvGrpSpPr/>
          <p:nvPr/>
        </p:nvGrpSpPr>
        <p:grpSpPr>
          <a:xfrm>
            <a:off x="955876" y="768600"/>
            <a:ext cx="764300" cy="754550"/>
            <a:chOff x="955876" y="768600"/>
            <a:chExt cx="764300" cy="754550"/>
          </a:xfrm>
        </p:grpSpPr>
        <p:sp>
          <p:nvSpPr>
            <p:cNvPr id="2469" name="Google Shape;2469;p38"/>
            <p:cNvSpPr/>
            <p:nvPr/>
          </p:nvSpPr>
          <p:spPr>
            <a:xfrm flipH="1">
              <a:off x="1526676" y="77012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 flipH="1">
              <a:off x="955876" y="768600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 flipH="1">
              <a:off x="1333176" y="1339250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38"/>
          <p:cNvSpPr/>
          <p:nvPr/>
        </p:nvSpPr>
        <p:spPr>
          <a:xfrm rot="8823568">
            <a:off x="1691164" y="4133107"/>
            <a:ext cx="2036345" cy="1855222"/>
          </a:xfrm>
          <a:custGeom>
            <a:avLst/>
            <a:gdLst/>
            <a:ahLst/>
            <a:cxnLst/>
            <a:rect l="l" t="t" r="r" b="b"/>
            <a:pathLst>
              <a:path w="40958" h="37315" extrusionOk="0">
                <a:moveTo>
                  <a:pt x="947" y="1"/>
                </a:moveTo>
                <a:cubicBezTo>
                  <a:pt x="421" y="1"/>
                  <a:pt x="115" y="39"/>
                  <a:pt x="104" y="39"/>
                </a:cubicBezTo>
                <a:cubicBezTo>
                  <a:pt x="43" y="44"/>
                  <a:pt x="0" y="99"/>
                  <a:pt x="11" y="154"/>
                </a:cubicBezTo>
                <a:cubicBezTo>
                  <a:pt x="16" y="208"/>
                  <a:pt x="59" y="248"/>
                  <a:pt x="115" y="248"/>
                </a:cubicBezTo>
                <a:lnTo>
                  <a:pt x="125" y="248"/>
                </a:lnTo>
                <a:cubicBezTo>
                  <a:pt x="125" y="248"/>
                  <a:pt x="438" y="215"/>
                  <a:pt x="959" y="215"/>
                </a:cubicBezTo>
                <a:cubicBezTo>
                  <a:pt x="1013" y="215"/>
                  <a:pt x="1058" y="165"/>
                  <a:pt x="1058" y="104"/>
                </a:cubicBezTo>
                <a:cubicBezTo>
                  <a:pt x="1058" y="51"/>
                  <a:pt x="1002" y="1"/>
                  <a:pt x="947" y="1"/>
                </a:cubicBezTo>
                <a:close/>
                <a:moveTo>
                  <a:pt x="1803" y="33"/>
                </a:moveTo>
                <a:cubicBezTo>
                  <a:pt x="1743" y="33"/>
                  <a:pt x="1703" y="75"/>
                  <a:pt x="1698" y="132"/>
                </a:cubicBezTo>
                <a:cubicBezTo>
                  <a:pt x="1693" y="187"/>
                  <a:pt x="1736" y="241"/>
                  <a:pt x="1797" y="241"/>
                </a:cubicBezTo>
                <a:cubicBezTo>
                  <a:pt x="2072" y="264"/>
                  <a:pt x="2356" y="291"/>
                  <a:pt x="2631" y="329"/>
                </a:cubicBezTo>
                <a:lnTo>
                  <a:pt x="2647" y="329"/>
                </a:lnTo>
                <a:cubicBezTo>
                  <a:pt x="2697" y="329"/>
                  <a:pt x="2745" y="291"/>
                  <a:pt x="2751" y="236"/>
                </a:cubicBezTo>
                <a:cubicBezTo>
                  <a:pt x="2756" y="182"/>
                  <a:pt x="2718" y="127"/>
                  <a:pt x="2657" y="122"/>
                </a:cubicBezTo>
                <a:cubicBezTo>
                  <a:pt x="2378" y="83"/>
                  <a:pt x="2093" y="51"/>
                  <a:pt x="1814" y="33"/>
                </a:cubicBezTo>
                <a:cubicBezTo>
                  <a:pt x="1810" y="33"/>
                  <a:pt x="1807" y="33"/>
                  <a:pt x="1803" y="33"/>
                </a:cubicBezTo>
                <a:close/>
                <a:moveTo>
                  <a:pt x="3481" y="262"/>
                </a:moveTo>
                <a:cubicBezTo>
                  <a:pt x="3432" y="262"/>
                  <a:pt x="3386" y="293"/>
                  <a:pt x="3375" y="346"/>
                </a:cubicBezTo>
                <a:cubicBezTo>
                  <a:pt x="3365" y="400"/>
                  <a:pt x="3403" y="456"/>
                  <a:pt x="3458" y="466"/>
                </a:cubicBezTo>
                <a:cubicBezTo>
                  <a:pt x="3732" y="527"/>
                  <a:pt x="4005" y="587"/>
                  <a:pt x="4275" y="664"/>
                </a:cubicBezTo>
                <a:cubicBezTo>
                  <a:pt x="4286" y="664"/>
                  <a:pt x="4291" y="669"/>
                  <a:pt x="4301" y="669"/>
                </a:cubicBezTo>
                <a:cubicBezTo>
                  <a:pt x="4351" y="669"/>
                  <a:pt x="4390" y="636"/>
                  <a:pt x="4407" y="587"/>
                </a:cubicBezTo>
                <a:cubicBezTo>
                  <a:pt x="4422" y="532"/>
                  <a:pt x="4384" y="471"/>
                  <a:pt x="4329" y="461"/>
                </a:cubicBezTo>
                <a:cubicBezTo>
                  <a:pt x="4061" y="385"/>
                  <a:pt x="3782" y="319"/>
                  <a:pt x="3502" y="264"/>
                </a:cubicBezTo>
                <a:cubicBezTo>
                  <a:pt x="3495" y="262"/>
                  <a:pt x="3488" y="262"/>
                  <a:pt x="3481" y="262"/>
                </a:cubicBezTo>
                <a:close/>
                <a:moveTo>
                  <a:pt x="5113" y="708"/>
                </a:moveTo>
                <a:cubicBezTo>
                  <a:pt x="5069" y="708"/>
                  <a:pt x="5027" y="735"/>
                  <a:pt x="5009" y="779"/>
                </a:cubicBezTo>
                <a:cubicBezTo>
                  <a:pt x="4992" y="833"/>
                  <a:pt x="5020" y="894"/>
                  <a:pt x="5075" y="916"/>
                </a:cubicBezTo>
                <a:cubicBezTo>
                  <a:pt x="5338" y="1009"/>
                  <a:pt x="5601" y="1113"/>
                  <a:pt x="5854" y="1223"/>
                </a:cubicBezTo>
                <a:cubicBezTo>
                  <a:pt x="5864" y="1228"/>
                  <a:pt x="5880" y="1234"/>
                  <a:pt x="5897" y="1234"/>
                </a:cubicBezTo>
                <a:cubicBezTo>
                  <a:pt x="5935" y="1234"/>
                  <a:pt x="5973" y="1207"/>
                  <a:pt x="5990" y="1169"/>
                </a:cubicBezTo>
                <a:cubicBezTo>
                  <a:pt x="6018" y="1113"/>
                  <a:pt x="5990" y="1053"/>
                  <a:pt x="5935" y="1031"/>
                </a:cubicBezTo>
                <a:cubicBezTo>
                  <a:pt x="5677" y="916"/>
                  <a:pt x="5414" y="812"/>
                  <a:pt x="5146" y="713"/>
                </a:cubicBezTo>
                <a:cubicBezTo>
                  <a:pt x="5135" y="710"/>
                  <a:pt x="5124" y="708"/>
                  <a:pt x="5113" y="708"/>
                </a:cubicBezTo>
                <a:close/>
                <a:moveTo>
                  <a:pt x="6656" y="1392"/>
                </a:moveTo>
                <a:cubicBezTo>
                  <a:pt x="6618" y="1392"/>
                  <a:pt x="6579" y="1413"/>
                  <a:pt x="6560" y="1447"/>
                </a:cubicBezTo>
                <a:cubicBezTo>
                  <a:pt x="6532" y="1497"/>
                  <a:pt x="6555" y="1563"/>
                  <a:pt x="6603" y="1590"/>
                </a:cubicBezTo>
                <a:cubicBezTo>
                  <a:pt x="6851" y="1721"/>
                  <a:pt x="7091" y="1870"/>
                  <a:pt x="7322" y="2017"/>
                </a:cubicBezTo>
                <a:cubicBezTo>
                  <a:pt x="7339" y="2029"/>
                  <a:pt x="7360" y="2034"/>
                  <a:pt x="7382" y="2034"/>
                </a:cubicBezTo>
                <a:cubicBezTo>
                  <a:pt x="7415" y="2034"/>
                  <a:pt x="7448" y="2017"/>
                  <a:pt x="7470" y="1984"/>
                </a:cubicBezTo>
                <a:cubicBezTo>
                  <a:pt x="7503" y="1936"/>
                  <a:pt x="7486" y="1875"/>
                  <a:pt x="7437" y="1842"/>
                </a:cubicBezTo>
                <a:cubicBezTo>
                  <a:pt x="7202" y="1688"/>
                  <a:pt x="6955" y="1541"/>
                  <a:pt x="6702" y="1404"/>
                </a:cubicBezTo>
                <a:cubicBezTo>
                  <a:pt x="6688" y="1396"/>
                  <a:pt x="6672" y="1392"/>
                  <a:pt x="6656" y="1392"/>
                </a:cubicBezTo>
                <a:close/>
                <a:moveTo>
                  <a:pt x="8069" y="2314"/>
                </a:moveTo>
                <a:cubicBezTo>
                  <a:pt x="8038" y="2314"/>
                  <a:pt x="8007" y="2327"/>
                  <a:pt x="7985" y="2352"/>
                </a:cubicBezTo>
                <a:cubicBezTo>
                  <a:pt x="7946" y="2401"/>
                  <a:pt x="7958" y="2467"/>
                  <a:pt x="8002" y="2505"/>
                </a:cubicBezTo>
                <a:cubicBezTo>
                  <a:pt x="8221" y="2675"/>
                  <a:pt x="8434" y="2856"/>
                  <a:pt x="8642" y="3043"/>
                </a:cubicBezTo>
                <a:cubicBezTo>
                  <a:pt x="8659" y="3064"/>
                  <a:pt x="8687" y="3069"/>
                  <a:pt x="8715" y="3069"/>
                </a:cubicBezTo>
                <a:cubicBezTo>
                  <a:pt x="8741" y="3069"/>
                  <a:pt x="8769" y="3059"/>
                  <a:pt x="8791" y="3036"/>
                </a:cubicBezTo>
                <a:cubicBezTo>
                  <a:pt x="8829" y="2993"/>
                  <a:pt x="8829" y="2927"/>
                  <a:pt x="8786" y="2889"/>
                </a:cubicBezTo>
                <a:cubicBezTo>
                  <a:pt x="8577" y="2697"/>
                  <a:pt x="8358" y="2510"/>
                  <a:pt x="8133" y="2335"/>
                </a:cubicBezTo>
                <a:cubicBezTo>
                  <a:pt x="8115" y="2321"/>
                  <a:pt x="8092" y="2314"/>
                  <a:pt x="8069" y="2314"/>
                </a:cubicBezTo>
                <a:close/>
                <a:moveTo>
                  <a:pt x="9308" y="3458"/>
                </a:moveTo>
                <a:cubicBezTo>
                  <a:pt x="9282" y="3458"/>
                  <a:pt x="9256" y="3468"/>
                  <a:pt x="9234" y="3486"/>
                </a:cubicBezTo>
                <a:cubicBezTo>
                  <a:pt x="9191" y="3525"/>
                  <a:pt x="9191" y="3590"/>
                  <a:pt x="9229" y="3635"/>
                </a:cubicBezTo>
                <a:cubicBezTo>
                  <a:pt x="9416" y="3838"/>
                  <a:pt x="9596" y="4056"/>
                  <a:pt x="9767" y="4276"/>
                </a:cubicBezTo>
                <a:cubicBezTo>
                  <a:pt x="9788" y="4303"/>
                  <a:pt x="9816" y="4319"/>
                  <a:pt x="9849" y="4319"/>
                </a:cubicBezTo>
                <a:cubicBezTo>
                  <a:pt x="9871" y="4319"/>
                  <a:pt x="9892" y="4308"/>
                  <a:pt x="9914" y="4298"/>
                </a:cubicBezTo>
                <a:cubicBezTo>
                  <a:pt x="9958" y="4260"/>
                  <a:pt x="9970" y="4194"/>
                  <a:pt x="9931" y="4144"/>
                </a:cubicBezTo>
                <a:cubicBezTo>
                  <a:pt x="9760" y="3919"/>
                  <a:pt x="9575" y="3701"/>
                  <a:pt x="9383" y="3492"/>
                </a:cubicBezTo>
                <a:cubicBezTo>
                  <a:pt x="9363" y="3469"/>
                  <a:pt x="9336" y="3458"/>
                  <a:pt x="9308" y="3458"/>
                </a:cubicBezTo>
                <a:close/>
                <a:moveTo>
                  <a:pt x="10342" y="4794"/>
                </a:moveTo>
                <a:cubicBezTo>
                  <a:pt x="10322" y="4794"/>
                  <a:pt x="10300" y="4800"/>
                  <a:pt x="10281" y="4812"/>
                </a:cubicBezTo>
                <a:cubicBezTo>
                  <a:pt x="10233" y="4845"/>
                  <a:pt x="10216" y="4906"/>
                  <a:pt x="10248" y="4956"/>
                </a:cubicBezTo>
                <a:cubicBezTo>
                  <a:pt x="10402" y="5186"/>
                  <a:pt x="10544" y="5432"/>
                  <a:pt x="10676" y="5674"/>
                </a:cubicBezTo>
                <a:cubicBezTo>
                  <a:pt x="10698" y="5712"/>
                  <a:pt x="10736" y="5728"/>
                  <a:pt x="10769" y="5728"/>
                </a:cubicBezTo>
                <a:cubicBezTo>
                  <a:pt x="10792" y="5728"/>
                  <a:pt x="10807" y="5723"/>
                  <a:pt x="10825" y="5717"/>
                </a:cubicBezTo>
                <a:cubicBezTo>
                  <a:pt x="10873" y="5690"/>
                  <a:pt x="10890" y="5624"/>
                  <a:pt x="10863" y="5575"/>
                </a:cubicBezTo>
                <a:cubicBezTo>
                  <a:pt x="10726" y="5323"/>
                  <a:pt x="10577" y="5075"/>
                  <a:pt x="10425" y="4840"/>
                </a:cubicBezTo>
                <a:cubicBezTo>
                  <a:pt x="10408" y="4810"/>
                  <a:pt x="10376" y="4794"/>
                  <a:pt x="10342" y="4794"/>
                </a:cubicBezTo>
                <a:close/>
                <a:moveTo>
                  <a:pt x="11152" y="6271"/>
                </a:moveTo>
                <a:cubicBezTo>
                  <a:pt x="11137" y="6271"/>
                  <a:pt x="11122" y="6274"/>
                  <a:pt x="11109" y="6282"/>
                </a:cubicBezTo>
                <a:cubicBezTo>
                  <a:pt x="11055" y="6304"/>
                  <a:pt x="11032" y="6370"/>
                  <a:pt x="11055" y="6424"/>
                </a:cubicBezTo>
                <a:cubicBezTo>
                  <a:pt x="11169" y="6671"/>
                  <a:pt x="11280" y="6929"/>
                  <a:pt x="11378" y="7192"/>
                </a:cubicBezTo>
                <a:cubicBezTo>
                  <a:pt x="11394" y="7235"/>
                  <a:pt x="11438" y="7263"/>
                  <a:pt x="11477" y="7263"/>
                </a:cubicBezTo>
                <a:cubicBezTo>
                  <a:pt x="11493" y="7263"/>
                  <a:pt x="11503" y="7258"/>
                  <a:pt x="11515" y="7252"/>
                </a:cubicBezTo>
                <a:cubicBezTo>
                  <a:pt x="11569" y="7230"/>
                  <a:pt x="11597" y="7169"/>
                  <a:pt x="11576" y="7114"/>
                </a:cubicBezTo>
                <a:cubicBezTo>
                  <a:pt x="11477" y="6851"/>
                  <a:pt x="11361" y="6588"/>
                  <a:pt x="11247" y="6332"/>
                </a:cubicBezTo>
                <a:cubicBezTo>
                  <a:pt x="11231" y="6295"/>
                  <a:pt x="11191" y="6271"/>
                  <a:pt x="11152" y="6271"/>
                </a:cubicBezTo>
                <a:close/>
                <a:moveTo>
                  <a:pt x="11758" y="7845"/>
                </a:moveTo>
                <a:cubicBezTo>
                  <a:pt x="11748" y="7845"/>
                  <a:pt x="11738" y="7846"/>
                  <a:pt x="11728" y="7850"/>
                </a:cubicBezTo>
                <a:cubicBezTo>
                  <a:pt x="11668" y="7865"/>
                  <a:pt x="11641" y="7926"/>
                  <a:pt x="11657" y="7981"/>
                </a:cubicBezTo>
                <a:cubicBezTo>
                  <a:pt x="11740" y="8244"/>
                  <a:pt x="11816" y="8518"/>
                  <a:pt x="11887" y="8786"/>
                </a:cubicBezTo>
                <a:cubicBezTo>
                  <a:pt x="11898" y="8836"/>
                  <a:pt x="11943" y="8869"/>
                  <a:pt x="11991" y="8869"/>
                </a:cubicBezTo>
                <a:cubicBezTo>
                  <a:pt x="11997" y="8869"/>
                  <a:pt x="12008" y="8869"/>
                  <a:pt x="12019" y="8864"/>
                </a:cubicBezTo>
                <a:cubicBezTo>
                  <a:pt x="12074" y="8852"/>
                  <a:pt x="12107" y="8791"/>
                  <a:pt x="12090" y="8737"/>
                </a:cubicBezTo>
                <a:cubicBezTo>
                  <a:pt x="12019" y="8463"/>
                  <a:pt x="11943" y="8184"/>
                  <a:pt x="11860" y="7921"/>
                </a:cubicBezTo>
                <a:cubicBezTo>
                  <a:pt x="11847" y="7875"/>
                  <a:pt x="11804" y="7845"/>
                  <a:pt x="11758" y="7845"/>
                </a:cubicBezTo>
                <a:close/>
                <a:moveTo>
                  <a:pt x="12181" y="9480"/>
                </a:moveTo>
                <a:cubicBezTo>
                  <a:pt x="12175" y="9480"/>
                  <a:pt x="12168" y="9481"/>
                  <a:pt x="12161" y="9482"/>
                </a:cubicBezTo>
                <a:cubicBezTo>
                  <a:pt x="12102" y="9494"/>
                  <a:pt x="12062" y="9548"/>
                  <a:pt x="12079" y="9608"/>
                </a:cubicBezTo>
                <a:cubicBezTo>
                  <a:pt x="12112" y="9767"/>
                  <a:pt x="12140" y="9932"/>
                  <a:pt x="12173" y="10096"/>
                </a:cubicBezTo>
                <a:cubicBezTo>
                  <a:pt x="12189" y="10212"/>
                  <a:pt x="12211" y="10321"/>
                  <a:pt x="12227" y="10436"/>
                </a:cubicBezTo>
                <a:cubicBezTo>
                  <a:pt x="12239" y="10486"/>
                  <a:pt x="12282" y="10524"/>
                  <a:pt x="12332" y="10524"/>
                </a:cubicBezTo>
                <a:cubicBezTo>
                  <a:pt x="12337" y="10524"/>
                  <a:pt x="12343" y="10524"/>
                  <a:pt x="12348" y="10519"/>
                </a:cubicBezTo>
                <a:cubicBezTo>
                  <a:pt x="12408" y="10513"/>
                  <a:pt x="12446" y="10458"/>
                  <a:pt x="12436" y="10397"/>
                </a:cubicBezTo>
                <a:cubicBezTo>
                  <a:pt x="12419" y="10288"/>
                  <a:pt x="12398" y="10173"/>
                  <a:pt x="12381" y="10058"/>
                </a:cubicBezTo>
                <a:cubicBezTo>
                  <a:pt x="12348" y="9894"/>
                  <a:pt x="12315" y="9724"/>
                  <a:pt x="12282" y="9565"/>
                </a:cubicBezTo>
                <a:cubicBezTo>
                  <a:pt x="12273" y="9512"/>
                  <a:pt x="12229" y="9480"/>
                  <a:pt x="12181" y="9480"/>
                </a:cubicBezTo>
                <a:close/>
                <a:moveTo>
                  <a:pt x="12470" y="11147"/>
                </a:moveTo>
                <a:cubicBezTo>
                  <a:pt x="12464" y="11147"/>
                  <a:pt x="12458" y="11147"/>
                  <a:pt x="12452" y="11149"/>
                </a:cubicBezTo>
                <a:cubicBezTo>
                  <a:pt x="12391" y="11154"/>
                  <a:pt x="12353" y="11209"/>
                  <a:pt x="12365" y="11270"/>
                </a:cubicBezTo>
                <a:cubicBezTo>
                  <a:pt x="12403" y="11554"/>
                  <a:pt x="12441" y="11834"/>
                  <a:pt x="12474" y="12102"/>
                </a:cubicBezTo>
                <a:cubicBezTo>
                  <a:pt x="12485" y="12158"/>
                  <a:pt x="12529" y="12196"/>
                  <a:pt x="12583" y="12196"/>
                </a:cubicBezTo>
                <a:lnTo>
                  <a:pt x="12595" y="12196"/>
                </a:lnTo>
                <a:cubicBezTo>
                  <a:pt x="12654" y="12185"/>
                  <a:pt x="12694" y="12135"/>
                  <a:pt x="12687" y="12075"/>
                </a:cubicBezTo>
                <a:cubicBezTo>
                  <a:pt x="12654" y="11806"/>
                  <a:pt x="12616" y="11527"/>
                  <a:pt x="12573" y="11237"/>
                </a:cubicBezTo>
                <a:cubicBezTo>
                  <a:pt x="12563" y="11183"/>
                  <a:pt x="12519" y="11147"/>
                  <a:pt x="12470" y="11147"/>
                </a:cubicBezTo>
                <a:close/>
                <a:moveTo>
                  <a:pt x="12677" y="12825"/>
                </a:moveTo>
                <a:cubicBezTo>
                  <a:pt x="12674" y="12825"/>
                  <a:pt x="12670" y="12825"/>
                  <a:pt x="12666" y="12826"/>
                </a:cubicBezTo>
                <a:cubicBezTo>
                  <a:pt x="12606" y="12831"/>
                  <a:pt x="12567" y="12881"/>
                  <a:pt x="12573" y="12941"/>
                </a:cubicBezTo>
                <a:cubicBezTo>
                  <a:pt x="12600" y="13226"/>
                  <a:pt x="12621" y="13511"/>
                  <a:pt x="12639" y="13779"/>
                </a:cubicBezTo>
                <a:cubicBezTo>
                  <a:pt x="12644" y="13835"/>
                  <a:pt x="12687" y="13878"/>
                  <a:pt x="12742" y="13878"/>
                </a:cubicBezTo>
                <a:lnTo>
                  <a:pt x="12748" y="13878"/>
                </a:lnTo>
                <a:cubicBezTo>
                  <a:pt x="12808" y="13873"/>
                  <a:pt x="12852" y="13823"/>
                  <a:pt x="12852" y="13764"/>
                </a:cubicBezTo>
                <a:cubicBezTo>
                  <a:pt x="12831" y="13494"/>
                  <a:pt x="12808" y="13210"/>
                  <a:pt x="12781" y="12919"/>
                </a:cubicBezTo>
                <a:cubicBezTo>
                  <a:pt x="12776" y="12862"/>
                  <a:pt x="12732" y="12825"/>
                  <a:pt x="12677" y="12825"/>
                </a:cubicBezTo>
                <a:close/>
                <a:moveTo>
                  <a:pt x="12775" y="14508"/>
                </a:moveTo>
                <a:cubicBezTo>
                  <a:pt x="12720" y="14508"/>
                  <a:pt x="12671" y="14558"/>
                  <a:pt x="12677" y="14619"/>
                </a:cubicBezTo>
                <a:lnTo>
                  <a:pt x="12677" y="14930"/>
                </a:lnTo>
                <a:cubicBezTo>
                  <a:pt x="12677" y="15112"/>
                  <a:pt x="12677" y="15287"/>
                  <a:pt x="12666" y="15451"/>
                </a:cubicBezTo>
                <a:cubicBezTo>
                  <a:pt x="12523" y="15474"/>
                  <a:pt x="12381" y="15500"/>
                  <a:pt x="12239" y="15539"/>
                </a:cubicBezTo>
                <a:cubicBezTo>
                  <a:pt x="12178" y="15555"/>
                  <a:pt x="12145" y="15610"/>
                  <a:pt x="12161" y="15664"/>
                </a:cubicBezTo>
                <a:cubicBezTo>
                  <a:pt x="12173" y="15714"/>
                  <a:pt x="12216" y="15747"/>
                  <a:pt x="12266" y="15747"/>
                </a:cubicBezTo>
                <a:cubicBezTo>
                  <a:pt x="12272" y="15747"/>
                  <a:pt x="12282" y="15747"/>
                  <a:pt x="12293" y="15742"/>
                </a:cubicBezTo>
                <a:cubicBezTo>
                  <a:pt x="12556" y="15671"/>
                  <a:pt x="12831" y="15631"/>
                  <a:pt x="13099" y="15631"/>
                </a:cubicBezTo>
                <a:cubicBezTo>
                  <a:pt x="13159" y="15631"/>
                  <a:pt x="13208" y="15583"/>
                  <a:pt x="13203" y="15522"/>
                </a:cubicBezTo>
                <a:cubicBezTo>
                  <a:pt x="13203" y="15467"/>
                  <a:pt x="13159" y="15418"/>
                  <a:pt x="13099" y="15418"/>
                </a:cubicBezTo>
                <a:cubicBezTo>
                  <a:pt x="13028" y="15418"/>
                  <a:pt x="12950" y="15424"/>
                  <a:pt x="12879" y="15429"/>
                </a:cubicBezTo>
                <a:cubicBezTo>
                  <a:pt x="12884" y="15270"/>
                  <a:pt x="12891" y="15105"/>
                  <a:pt x="12891" y="14930"/>
                </a:cubicBezTo>
                <a:cubicBezTo>
                  <a:pt x="12891" y="14826"/>
                  <a:pt x="12884" y="14723"/>
                  <a:pt x="12884" y="14612"/>
                </a:cubicBezTo>
                <a:cubicBezTo>
                  <a:pt x="12884" y="14558"/>
                  <a:pt x="12836" y="14508"/>
                  <a:pt x="12781" y="14508"/>
                </a:cubicBezTo>
                <a:close/>
                <a:moveTo>
                  <a:pt x="13935" y="15518"/>
                </a:moveTo>
                <a:cubicBezTo>
                  <a:pt x="13887" y="15518"/>
                  <a:pt x="13847" y="15549"/>
                  <a:pt x="13833" y="15599"/>
                </a:cubicBezTo>
                <a:cubicBezTo>
                  <a:pt x="13817" y="15654"/>
                  <a:pt x="13855" y="15714"/>
                  <a:pt x="13911" y="15725"/>
                </a:cubicBezTo>
                <a:cubicBezTo>
                  <a:pt x="14179" y="15796"/>
                  <a:pt x="14430" y="15906"/>
                  <a:pt x="14655" y="16043"/>
                </a:cubicBezTo>
                <a:cubicBezTo>
                  <a:pt x="14672" y="16054"/>
                  <a:pt x="14688" y="16059"/>
                  <a:pt x="14710" y="16059"/>
                </a:cubicBezTo>
                <a:cubicBezTo>
                  <a:pt x="14743" y="16059"/>
                  <a:pt x="14781" y="16043"/>
                  <a:pt x="14798" y="16010"/>
                </a:cubicBezTo>
                <a:cubicBezTo>
                  <a:pt x="14831" y="15960"/>
                  <a:pt x="14814" y="15901"/>
                  <a:pt x="14766" y="15868"/>
                </a:cubicBezTo>
                <a:cubicBezTo>
                  <a:pt x="14523" y="15714"/>
                  <a:pt x="14250" y="15599"/>
                  <a:pt x="13964" y="15522"/>
                </a:cubicBezTo>
                <a:cubicBezTo>
                  <a:pt x="13954" y="15520"/>
                  <a:pt x="13944" y="15518"/>
                  <a:pt x="13935" y="15518"/>
                </a:cubicBezTo>
                <a:close/>
                <a:moveTo>
                  <a:pt x="11485" y="15855"/>
                </a:moveTo>
                <a:cubicBezTo>
                  <a:pt x="11467" y="15855"/>
                  <a:pt x="11449" y="15859"/>
                  <a:pt x="11432" y="15868"/>
                </a:cubicBezTo>
                <a:cubicBezTo>
                  <a:pt x="11159" y="16026"/>
                  <a:pt x="10934" y="16213"/>
                  <a:pt x="10754" y="16427"/>
                </a:cubicBezTo>
                <a:cubicBezTo>
                  <a:pt x="10714" y="16471"/>
                  <a:pt x="10721" y="16536"/>
                  <a:pt x="10769" y="16575"/>
                </a:cubicBezTo>
                <a:cubicBezTo>
                  <a:pt x="10786" y="16592"/>
                  <a:pt x="10813" y="16597"/>
                  <a:pt x="10835" y="16597"/>
                </a:cubicBezTo>
                <a:cubicBezTo>
                  <a:pt x="10863" y="16597"/>
                  <a:pt x="10896" y="16585"/>
                  <a:pt x="10918" y="16564"/>
                </a:cubicBezTo>
                <a:cubicBezTo>
                  <a:pt x="11076" y="16367"/>
                  <a:pt x="11290" y="16197"/>
                  <a:pt x="11536" y="16048"/>
                </a:cubicBezTo>
                <a:cubicBezTo>
                  <a:pt x="11586" y="16021"/>
                  <a:pt x="11602" y="15955"/>
                  <a:pt x="11576" y="15906"/>
                </a:cubicBezTo>
                <a:cubicBezTo>
                  <a:pt x="11557" y="15873"/>
                  <a:pt x="11521" y="15855"/>
                  <a:pt x="11485" y="15855"/>
                </a:cubicBezTo>
                <a:close/>
                <a:moveTo>
                  <a:pt x="12707" y="16196"/>
                </a:moveTo>
                <a:cubicBezTo>
                  <a:pt x="12653" y="16196"/>
                  <a:pt x="12605" y="16234"/>
                  <a:pt x="12600" y="16289"/>
                </a:cubicBezTo>
                <a:cubicBezTo>
                  <a:pt x="12562" y="16592"/>
                  <a:pt x="12507" y="16865"/>
                  <a:pt x="12441" y="17101"/>
                </a:cubicBezTo>
                <a:cubicBezTo>
                  <a:pt x="12424" y="17156"/>
                  <a:pt x="12457" y="17217"/>
                  <a:pt x="12512" y="17232"/>
                </a:cubicBezTo>
                <a:cubicBezTo>
                  <a:pt x="12523" y="17232"/>
                  <a:pt x="12535" y="17238"/>
                  <a:pt x="12545" y="17238"/>
                </a:cubicBezTo>
                <a:cubicBezTo>
                  <a:pt x="12589" y="17238"/>
                  <a:pt x="12633" y="17205"/>
                  <a:pt x="12644" y="17161"/>
                </a:cubicBezTo>
                <a:cubicBezTo>
                  <a:pt x="12715" y="16909"/>
                  <a:pt x="12770" y="16630"/>
                  <a:pt x="12808" y="16317"/>
                </a:cubicBezTo>
                <a:cubicBezTo>
                  <a:pt x="12819" y="16256"/>
                  <a:pt x="12775" y="16202"/>
                  <a:pt x="12720" y="16197"/>
                </a:cubicBezTo>
                <a:cubicBezTo>
                  <a:pt x="12716" y="16197"/>
                  <a:pt x="12711" y="16196"/>
                  <a:pt x="12707" y="16196"/>
                </a:cubicBezTo>
                <a:close/>
                <a:moveTo>
                  <a:pt x="15343" y="16407"/>
                </a:moveTo>
                <a:cubicBezTo>
                  <a:pt x="15318" y="16407"/>
                  <a:pt x="15294" y="16415"/>
                  <a:pt x="15275" y="16433"/>
                </a:cubicBezTo>
                <a:cubicBezTo>
                  <a:pt x="15231" y="16471"/>
                  <a:pt x="15219" y="16536"/>
                  <a:pt x="15259" y="16580"/>
                </a:cubicBezTo>
                <a:cubicBezTo>
                  <a:pt x="15406" y="16761"/>
                  <a:pt x="15532" y="16964"/>
                  <a:pt x="15636" y="17189"/>
                </a:cubicBezTo>
                <a:cubicBezTo>
                  <a:pt x="15653" y="17217"/>
                  <a:pt x="15664" y="17243"/>
                  <a:pt x="15674" y="17276"/>
                </a:cubicBezTo>
                <a:cubicBezTo>
                  <a:pt x="15692" y="17315"/>
                  <a:pt x="15730" y="17342"/>
                  <a:pt x="15773" y="17342"/>
                </a:cubicBezTo>
                <a:cubicBezTo>
                  <a:pt x="15785" y="17342"/>
                  <a:pt x="15801" y="17336"/>
                  <a:pt x="15811" y="17331"/>
                </a:cubicBezTo>
                <a:cubicBezTo>
                  <a:pt x="15867" y="17315"/>
                  <a:pt x="15894" y="17249"/>
                  <a:pt x="15872" y="17194"/>
                </a:cubicBezTo>
                <a:cubicBezTo>
                  <a:pt x="15856" y="17161"/>
                  <a:pt x="15844" y="17128"/>
                  <a:pt x="15828" y="17101"/>
                </a:cubicBezTo>
                <a:cubicBezTo>
                  <a:pt x="15719" y="16860"/>
                  <a:pt x="15581" y="16640"/>
                  <a:pt x="15423" y="16443"/>
                </a:cubicBezTo>
                <a:cubicBezTo>
                  <a:pt x="15402" y="16419"/>
                  <a:pt x="15372" y="16407"/>
                  <a:pt x="15343" y="16407"/>
                </a:cubicBezTo>
                <a:close/>
                <a:moveTo>
                  <a:pt x="10501" y="17249"/>
                </a:moveTo>
                <a:lnTo>
                  <a:pt x="10397" y="17265"/>
                </a:lnTo>
                <a:cubicBezTo>
                  <a:pt x="10397" y="17556"/>
                  <a:pt x="10511" y="17857"/>
                  <a:pt x="10714" y="18093"/>
                </a:cubicBezTo>
                <a:cubicBezTo>
                  <a:pt x="10736" y="18115"/>
                  <a:pt x="10769" y="18131"/>
                  <a:pt x="10797" y="18131"/>
                </a:cubicBezTo>
                <a:cubicBezTo>
                  <a:pt x="10819" y="18131"/>
                  <a:pt x="10846" y="18120"/>
                  <a:pt x="10868" y="18104"/>
                </a:cubicBezTo>
                <a:cubicBezTo>
                  <a:pt x="10911" y="18065"/>
                  <a:pt x="10911" y="17999"/>
                  <a:pt x="10873" y="17956"/>
                </a:cubicBezTo>
                <a:cubicBezTo>
                  <a:pt x="10704" y="17758"/>
                  <a:pt x="10605" y="17506"/>
                  <a:pt x="10605" y="17255"/>
                </a:cubicBezTo>
                <a:lnTo>
                  <a:pt x="10501" y="17249"/>
                </a:lnTo>
                <a:close/>
                <a:moveTo>
                  <a:pt x="12212" y="17796"/>
                </a:moveTo>
                <a:cubicBezTo>
                  <a:pt x="12178" y="17796"/>
                  <a:pt x="12144" y="17813"/>
                  <a:pt x="12123" y="17841"/>
                </a:cubicBezTo>
                <a:cubicBezTo>
                  <a:pt x="11953" y="18093"/>
                  <a:pt x="11745" y="18236"/>
                  <a:pt x="11526" y="18257"/>
                </a:cubicBezTo>
                <a:cubicBezTo>
                  <a:pt x="11470" y="18262"/>
                  <a:pt x="11427" y="18312"/>
                  <a:pt x="11432" y="18373"/>
                </a:cubicBezTo>
                <a:cubicBezTo>
                  <a:pt x="11438" y="18427"/>
                  <a:pt x="11482" y="18471"/>
                  <a:pt x="11536" y="18471"/>
                </a:cubicBezTo>
                <a:cubicBezTo>
                  <a:pt x="11543" y="18471"/>
                  <a:pt x="11543" y="18466"/>
                  <a:pt x="11548" y="18466"/>
                </a:cubicBezTo>
                <a:cubicBezTo>
                  <a:pt x="11745" y="18449"/>
                  <a:pt x="12036" y="18350"/>
                  <a:pt x="12299" y="17961"/>
                </a:cubicBezTo>
                <a:cubicBezTo>
                  <a:pt x="12332" y="17912"/>
                  <a:pt x="12315" y="17847"/>
                  <a:pt x="12266" y="17814"/>
                </a:cubicBezTo>
                <a:cubicBezTo>
                  <a:pt x="12250" y="17802"/>
                  <a:pt x="12231" y="17796"/>
                  <a:pt x="12212" y="17796"/>
                </a:cubicBezTo>
                <a:close/>
                <a:moveTo>
                  <a:pt x="16010" y="17943"/>
                </a:moveTo>
                <a:cubicBezTo>
                  <a:pt x="16002" y="17943"/>
                  <a:pt x="15995" y="17944"/>
                  <a:pt x="15988" y="17945"/>
                </a:cubicBezTo>
                <a:cubicBezTo>
                  <a:pt x="15932" y="17961"/>
                  <a:pt x="15894" y="18016"/>
                  <a:pt x="15910" y="18072"/>
                </a:cubicBezTo>
                <a:cubicBezTo>
                  <a:pt x="15965" y="18318"/>
                  <a:pt x="16026" y="18591"/>
                  <a:pt x="16091" y="18899"/>
                </a:cubicBezTo>
                <a:cubicBezTo>
                  <a:pt x="16102" y="18948"/>
                  <a:pt x="16147" y="18980"/>
                  <a:pt x="16195" y="18980"/>
                </a:cubicBezTo>
                <a:lnTo>
                  <a:pt x="16218" y="18980"/>
                </a:lnTo>
                <a:cubicBezTo>
                  <a:pt x="16272" y="18970"/>
                  <a:pt x="16311" y="18915"/>
                  <a:pt x="16299" y="18854"/>
                </a:cubicBezTo>
                <a:cubicBezTo>
                  <a:pt x="16234" y="18548"/>
                  <a:pt x="16173" y="18269"/>
                  <a:pt x="16114" y="18022"/>
                </a:cubicBezTo>
                <a:cubicBezTo>
                  <a:pt x="16104" y="17974"/>
                  <a:pt x="16057" y="17943"/>
                  <a:pt x="16010" y="17943"/>
                </a:cubicBezTo>
                <a:close/>
                <a:moveTo>
                  <a:pt x="16372" y="19608"/>
                </a:moveTo>
                <a:cubicBezTo>
                  <a:pt x="16364" y="19608"/>
                  <a:pt x="16357" y="19609"/>
                  <a:pt x="16349" y="19611"/>
                </a:cubicBezTo>
                <a:cubicBezTo>
                  <a:pt x="16289" y="19622"/>
                  <a:pt x="16256" y="19683"/>
                  <a:pt x="16266" y="19742"/>
                </a:cubicBezTo>
                <a:cubicBezTo>
                  <a:pt x="16316" y="20000"/>
                  <a:pt x="16377" y="20275"/>
                  <a:pt x="16436" y="20559"/>
                </a:cubicBezTo>
                <a:cubicBezTo>
                  <a:pt x="16443" y="20609"/>
                  <a:pt x="16486" y="20642"/>
                  <a:pt x="16535" y="20642"/>
                </a:cubicBezTo>
                <a:lnTo>
                  <a:pt x="16557" y="20642"/>
                </a:lnTo>
                <a:cubicBezTo>
                  <a:pt x="16618" y="20630"/>
                  <a:pt x="16651" y="20576"/>
                  <a:pt x="16640" y="20516"/>
                </a:cubicBezTo>
                <a:cubicBezTo>
                  <a:pt x="16579" y="20230"/>
                  <a:pt x="16524" y="19957"/>
                  <a:pt x="16469" y="19699"/>
                </a:cubicBezTo>
                <a:lnTo>
                  <a:pt x="16469" y="19688"/>
                </a:lnTo>
                <a:cubicBezTo>
                  <a:pt x="16460" y="19636"/>
                  <a:pt x="16418" y="19608"/>
                  <a:pt x="16372" y="19608"/>
                </a:cubicBezTo>
                <a:close/>
                <a:moveTo>
                  <a:pt x="16714" y="21259"/>
                </a:moveTo>
                <a:cubicBezTo>
                  <a:pt x="16708" y="21259"/>
                  <a:pt x="16701" y="21260"/>
                  <a:pt x="16694" y="21261"/>
                </a:cubicBezTo>
                <a:cubicBezTo>
                  <a:pt x="16633" y="21277"/>
                  <a:pt x="16601" y="21332"/>
                  <a:pt x="16612" y="21386"/>
                </a:cubicBezTo>
                <a:cubicBezTo>
                  <a:pt x="16673" y="21656"/>
                  <a:pt x="16732" y="21935"/>
                  <a:pt x="16798" y="22215"/>
                </a:cubicBezTo>
                <a:cubicBezTo>
                  <a:pt x="16810" y="22264"/>
                  <a:pt x="16853" y="22297"/>
                  <a:pt x="16903" y="22297"/>
                </a:cubicBezTo>
                <a:lnTo>
                  <a:pt x="16924" y="22297"/>
                </a:lnTo>
                <a:cubicBezTo>
                  <a:pt x="16985" y="22281"/>
                  <a:pt x="17018" y="22226"/>
                  <a:pt x="17007" y="22170"/>
                </a:cubicBezTo>
                <a:cubicBezTo>
                  <a:pt x="16941" y="21886"/>
                  <a:pt x="16875" y="21611"/>
                  <a:pt x="16820" y="21343"/>
                </a:cubicBezTo>
                <a:cubicBezTo>
                  <a:pt x="16806" y="21295"/>
                  <a:pt x="16762" y="21259"/>
                  <a:pt x="16714" y="21259"/>
                </a:cubicBezTo>
                <a:close/>
                <a:moveTo>
                  <a:pt x="17104" y="22912"/>
                </a:moveTo>
                <a:cubicBezTo>
                  <a:pt x="17094" y="22912"/>
                  <a:pt x="17084" y="22913"/>
                  <a:pt x="17073" y="22916"/>
                </a:cubicBezTo>
                <a:cubicBezTo>
                  <a:pt x="17018" y="22927"/>
                  <a:pt x="16985" y="22987"/>
                  <a:pt x="16995" y="23042"/>
                </a:cubicBezTo>
                <a:cubicBezTo>
                  <a:pt x="17061" y="23311"/>
                  <a:pt x="17133" y="23584"/>
                  <a:pt x="17210" y="23865"/>
                </a:cubicBezTo>
                <a:cubicBezTo>
                  <a:pt x="17220" y="23913"/>
                  <a:pt x="17265" y="23941"/>
                  <a:pt x="17308" y="23941"/>
                </a:cubicBezTo>
                <a:lnTo>
                  <a:pt x="17336" y="23941"/>
                </a:lnTo>
                <a:cubicBezTo>
                  <a:pt x="17396" y="23925"/>
                  <a:pt x="17429" y="23865"/>
                  <a:pt x="17412" y="23809"/>
                </a:cubicBezTo>
                <a:cubicBezTo>
                  <a:pt x="17336" y="23536"/>
                  <a:pt x="17270" y="23261"/>
                  <a:pt x="17204" y="22992"/>
                </a:cubicBezTo>
                <a:cubicBezTo>
                  <a:pt x="17190" y="22943"/>
                  <a:pt x="17151" y="22912"/>
                  <a:pt x="17104" y="22912"/>
                </a:cubicBezTo>
                <a:close/>
                <a:moveTo>
                  <a:pt x="17537" y="24545"/>
                </a:moveTo>
                <a:cubicBezTo>
                  <a:pt x="17527" y="24545"/>
                  <a:pt x="17516" y="24547"/>
                  <a:pt x="17506" y="24550"/>
                </a:cubicBezTo>
                <a:cubicBezTo>
                  <a:pt x="17450" y="24566"/>
                  <a:pt x="17417" y="24626"/>
                  <a:pt x="17434" y="24681"/>
                </a:cubicBezTo>
                <a:cubicBezTo>
                  <a:pt x="17511" y="24950"/>
                  <a:pt x="17594" y="25223"/>
                  <a:pt x="17675" y="25497"/>
                </a:cubicBezTo>
                <a:cubicBezTo>
                  <a:pt x="17692" y="25542"/>
                  <a:pt x="17736" y="25569"/>
                  <a:pt x="17779" y="25569"/>
                </a:cubicBezTo>
                <a:cubicBezTo>
                  <a:pt x="17791" y="25569"/>
                  <a:pt x="17801" y="25569"/>
                  <a:pt x="17812" y="25563"/>
                </a:cubicBezTo>
                <a:cubicBezTo>
                  <a:pt x="17867" y="25547"/>
                  <a:pt x="17895" y="25486"/>
                  <a:pt x="17878" y="25431"/>
                </a:cubicBezTo>
                <a:cubicBezTo>
                  <a:pt x="17796" y="25163"/>
                  <a:pt x="17713" y="24889"/>
                  <a:pt x="17637" y="24626"/>
                </a:cubicBezTo>
                <a:cubicBezTo>
                  <a:pt x="17623" y="24576"/>
                  <a:pt x="17584" y="24545"/>
                  <a:pt x="17537" y="24545"/>
                </a:cubicBezTo>
                <a:close/>
                <a:moveTo>
                  <a:pt x="18039" y="26162"/>
                </a:moveTo>
                <a:cubicBezTo>
                  <a:pt x="18028" y="26162"/>
                  <a:pt x="18016" y="26163"/>
                  <a:pt x="18004" y="26167"/>
                </a:cubicBezTo>
                <a:cubicBezTo>
                  <a:pt x="17949" y="26188"/>
                  <a:pt x="17923" y="26248"/>
                  <a:pt x="17938" y="26303"/>
                </a:cubicBezTo>
                <a:cubicBezTo>
                  <a:pt x="18032" y="26566"/>
                  <a:pt x="18125" y="26835"/>
                  <a:pt x="18224" y="27103"/>
                </a:cubicBezTo>
                <a:cubicBezTo>
                  <a:pt x="18240" y="27148"/>
                  <a:pt x="18278" y="27174"/>
                  <a:pt x="18322" y="27174"/>
                </a:cubicBezTo>
                <a:cubicBezTo>
                  <a:pt x="18333" y="27174"/>
                  <a:pt x="18350" y="27169"/>
                  <a:pt x="18361" y="27164"/>
                </a:cubicBezTo>
                <a:cubicBezTo>
                  <a:pt x="18416" y="27148"/>
                  <a:pt x="18442" y="27087"/>
                  <a:pt x="18421" y="27032"/>
                </a:cubicBezTo>
                <a:cubicBezTo>
                  <a:pt x="18322" y="26764"/>
                  <a:pt x="18229" y="26501"/>
                  <a:pt x="18141" y="26232"/>
                </a:cubicBezTo>
                <a:cubicBezTo>
                  <a:pt x="18124" y="26188"/>
                  <a:pt x="18085" y="26162"/>
                  <a:pt x="18039" y="26162"/>
                </a:cubicBezTo>
                <a:close/>
                <a:moveTo>
                  <a:pt x="18627" y="27753"/>
                </a:moveTo>
                <a:cubicBezTo>
                  <a:pt x="18614" y="27753"/>
                  <a:pt x="18599" y="27755"/>
                  <a:pt x="18585" y="27761"/>
                </a:cubicBezTo>
                <a:cubicBezTo>
                  <a:pt x="18530" y="27778"/>
                  <a:pt x="18508" y="27844"/>
                  <a:pt x="18530" y="27898"/>
                </a:cubicBezTo>
                <a:cubicBezTo>
                  <a:pt x="18634" y="28155"/>
                  <a:pt x="18745" y="28419"/>
                  <a:pt x="18854" y="28676"/>
                </a:cubicBezTo>
                <a:cubicBezTo>
                  <a:pt x="18876" y="28714"/>
                  <a:pt x="18914" y="28742"/>
                  <a:pt x="18952" y="28742"/>
                </a:cubicBezTo>
                <a:cubicBezTo>
                  <a:pt x="18968" y="28742"/>
                  <a:pt x="18980" y="28737"/>
                  <a:pt x="18996" y="28732"/>
                </a:cubicBezTo>
                <a:cubicBezTo>
                  <a:pt x="19051" y="28709"/>
                  <a:pt x="19073" y="28643"/>
                  <a:pt x="19051" y="28595"/>
                </a:cubicBezTo>
                <a:cubicBezTo>
                  <a:pt x="18935" y="28337"/>
                  <a:pt x="18826" y="28079"/>
                  <a:pt x="18722" y="27816"/>
                </a:cubicBezTo>
                <a:cubicBezTo>
                  <a:pt x="18706" y="27775"/>
                  <a:pt x="18668" y="27753"/>
                  <a:pt x="18627" y="27753"/>
                </a:cubicBezTo>
                <a:close/>
                <a:moveTo>
                  <a:pt x="19303" y="29298"/>
                </a:moveTo>
                <a:cubicBezTo>
                  <a:pt x="19288" y="29298"/>
                  <a:pt x="19273" y="29301"/>
                  <a:pt x="19259" y="29306"/>
                </a:cubicBezTo>
                <a:cubicBezTo>
                  <a:pt x="19210" y="29334"/>
                  <a:pt x="19188" y="29395"/>
                  <a:pt x="19210" y="29450"/>
                </a:cubicBezTo>
                <a:cubicBezTo>
                  <a:pt x="19337" y="29706"/>
                  <a:pt x="19468" y="29964"/>
                  <a:pt x="19593" y="30206"/>
                </a:cubicBezTo>
                <a:cubicBezTo>
                  <a:pt x="19615" y="30244"/>
                  <a:pt x="19648" y="30265"/>
                  <a:pt x="19686" y="30265"/>
                </a:cubicBezTo>
                <a:cubicBezTo>
                  <a:pt x="19704" y="30265"/>
                  <a:pt x="19719" y="30260"/>
                  <a:pt x="19736" y="30250"/>
                </a:cubicBezTo>
                <a:cubicBezTo>
                  <a:pt x="19790" y="30222"/>
                  <a:pt x="19807" y="30161"/>
                  <a:pt x="19780" y="30107"/>
                </a:cubicBezTo>
                <a:cubicBezTo>
                  <a:pt x="19654" y="29865"/>
                  <a:pt x="19527" y="29614"/>
                  <a:pt x="19402" y="29356"/>
                </a:cubicBezTo>
                <a:cubicBezTo>
                  <a:pt x="19382" y="29319"/>
                  <a:pt x="19344" y="29298"/>
                  <a:pt x="19303" y="29298"/>
                </a:cubicBezTo>
                <a:close/>
                <a:moveTo>
                  <a:pt x="40843" y="30196"/>
                </a:moveTo>
                <a:cubicBezTo>
                  <a:pt x="40794" y="30196"/>
                  <a:pt x="40753" y="30230"/>
                  <a:pt x="40738" y="30277"/>
                </a:cubicBezTo>
                <a:cubicBezTo>
                  <a:pt x="40722" y="30353"/>
                  <a:pt x="40646" y="30644"/>
                  <a:pt x="40475" y="31066"/>
                </a:cubicBezTo>
                <a:cubicBezTo>
                  <a:pt x="40454" y="31120"/>
                  <a:pt x="40482" y="31181"/>
                  <a:pt x="40536" y="31203"/>
                </a:cubicBezTo>
                <a:cubicBezTo>
                  <a:pt x="40548" y="31208"/>
                  <a:pt x="40563" y="31208"/>
                  <a:pt x="40574" y="31208"/>
                </a:cubicBezTo>
                <a:cubicBezTo>
                  <a:pt x="40619" y="31208"/>
                  <a:pt x="40657" y="31186"/>
                  <a:pt x="40672" y="31143"/>
                </a:cubicBezTo>
                <a:cubicBezTo>
                  <a:pt x="40849" y="30710"/>
                  <a:pt x="40925" y="30409"/>
                  <a:pt x="40947" y="30326"/>
                </a:cubicBezTo>
                <a:cubicBezTo>
                  <a:pt x="40958" y="30272"/>
                  <a:pt x="40925" y="30211"/>
                  <a:pt x="40870" y="30200"/>
                </a:cubicBezTo>
                <a:cubicBezTo>
                  <a:pt x="40861" y="30197"/>
                  <a:pt x="40852" y="30196"/>
                  <a:pt x="40843" y="30196"/>
                </a:cubicBezTo>
                <a:close/>
                <a:moveTo>
                  <a:pt x="20105" y="30791"/>
                </a:moveTo>
                <a:cubicBezTo>
                  <a:pt x="20086" y="30791"/>
                  <a:pt x="20066" y="30797"/>
                  <a:pt x="20048" y="30809"/>
                </a:cubicBezTo>
                <a:cubicBezTo>
                  <a:pt x="20000" y="30836"/>
                  <a:pt x="19982" y="30902"/>
                  <a:pt x="20010" y="30951"/>
                </a:cubicBezTo>
                <a:cubicBezTo>
                  <a:pt x="20152" y="31198"/>
                  <a:pt x="20306" y="31444"/>
                  <a:pt x="20460" y="31674"/>
                </a:cubicBezTo>
                <a:cubicBezTo>
                  <a:pt x="20476" y="31707"/>
                  <a:pt x="20514" y="31724"/>
                  <a:pt x="20547" y="31724"/>
                </a:cubicBezTo>
                <a:cubicBezTo>
                  <a:pt x="20564" y="31724"/>
                  <a:pt x="20586" y="31719"/>
                  <a:pt x="20602" y="31707"/>
                </a:cubicBezTo>
                <a:cubicBezTo>
                  <a:pt x="20652" y="31674"/>
                  <a:pt x="20668" y="31608"/>
                  <a:pt x="20635" y="31560"/>
                </a:cubicBezTo>
                <a:cubicBezTo>
                  <a:pt x="20488" y="31330"/>
                  <a:pt x="20334" y="31087"/>
                  <a:pt x="20192" y="30841"/>
                </a:cubicBezTo>
                <a:cubicBezTo>
                  <a:pt x="20174" y="30809"/>
                  <a:pt x="20140" y="30791"/>
                  <a:pt x="20105" y="30791"/>
                </a:cubicBezTo>
                <a:close/>
                <a:moveTo>
                  <a:pt x="40226" y="31769"/>
                </a:moveTo>
                <a:cubicBezTo>
                  <a:pt x="40187" y="31769"/>
                  <a:pt x="40150" y="31788"/>
                  <a:pt x="40131" y="31828"/>
                </a:cubicBezTo>
                <a:cubicBezTo>
                  <a:pt x="40004" y="32074"/>
                  <a:pt x="39862" y="32316"/>
                  <a:pt x="39714" y="32552"/>
                </a:cubicBezTo>
                <a:cubicBezTo>
                  <a:pt x="39681" y="32600"/>
                  <a:pt x="39693" y="32666"/>
                  <a:pt x="39741" y="32699"/>
                </a:cubicBezTo>
                <a:cubicBezTo>
                  <a:pt x="39764" y="32711"/>
                  <a:pt x="39779" y="32716"/>
                  <a:pt x="39802" y="32716"/>
                </a:cubicBezTo>
                <a:cubicBezTo>
                  <a:pt x="39835" y="32716"/>
                  <a:pt x="39867" y="32694"/>
                  <a:pt x="39890" y="32666"/>
                </a:cubicBezTo>
                <a:cubicBezTo>
                  <a:pt x="40042" y="32425"/>
                  <a:pt x="40186" y="32173"/>
                  <a:pt x="40317" y="31921"/>
                </a:cubicBezTo>
                <a:cubicBezTo>
                  <a:pt x="40344" y="31871"/>
                  <a:pt x="40323" y="31806"/>
                  <a:pt x="40273" y="31778"/>
                </a:cubicBezTo>
                <a:cubicBezTo>
                  <a:pt x="40257" y="31772"/>
                  <a:pt x="40242" y="31769"/>
                  <a:pt x="40226" y="31769"/>
                </a:cubicBezTo>
                <a:close/>
                <a:moveTo>
                  <a:pt x="21026" y="32209"/>
                </a:moveTo>
                <a:cubicBezTo>
                  <a:pt x="21005" y="32209"/>
                  <a:pt x="20983" y="32215"/>
                  <a:pt x="20964" y="32228"/>
                </a:cubicBezTo>
                <a:cubicBezTo>
                  <a:pt x="20915" y="32266"/>
                  <a:pt x="20908" y="32332"/>
                  <a:pt x="20941" y="32377"/>
                </a:cubicBezTo>
                <a:cubicBezTo>
                  <a:pt x="21112" y="32612"/>
                  <a:pt x="21287" y="32837"/>
                  <a:pt x="21462" y="33050"/>
                </a:cubicBezTo>
                <a:cubicBezTo>
                  <a:pt x="21485" y="33078"/>
                  <a:pt x="21512" y="33093"/>
                  <a:pt x="21545" y="33093"/>
                </a:cubicBezTo>
                <a:cubicBezTo>
                  <a:pt x="21566" y="33093"/>
                  <a:pt x="21589" y="33083"/>
                  <a:pt x="21611" y="33067"/>
                </a:cubicBezTo>
                <a:cubicBezTo>
                  <a:pt x="21654" y="33028"/>
                  <a:pt x="21660" y="32962"/>
                  <a:pt x="21627" y="32919"/>
                </a:cubicBezTo>
                <a:cubicBezTo>
                  <a:pt x="21452" y="32705"/>
                  <a:pt x="21277" y="32486"/>
                  <a:pt x="21112" y="32256"/>
                </a:cubicBezTo>
                <a:cubicBezTo>
                  <a:pt x="21092" y="32225"/>
                  <a:pt x="21060" y="32209"/>
                  <a:pt x="21026" y="32209"/>
                </a:cubicBezTo>
                <a:close/>
                <a:moveTo>
                  <a:pt x="39316" y="33194"/>
                </a:moveTo>
                <a:cubicBezTo>
                  <a:pt x="39284" y="33194"/>
                  <a:pt x="39251" y="33208"/>
                  <a:pt x="39232" y="33237"/>
                </a:cubicBezTo>
                <a:cubicBezTo>
                  <a:pt x="39061" y="33455"/>
                  <a:pt x="38881" y="33670"/>
                  <a:pt x="38689" y="33872"/>
                </a:cubicBezTo>
                <a:cubicBezTo>
                  <a:pt x="38651" y="33916"/>
                  <a:pt x="38651" y="33981"/>
                  <a:pt x="38694" y="34021"/>
                </a:cubicBezTo>
                <a:cubicBezTo>
                  <a:pt x="38716" y="34042"/>
                  <a:pt x="38744" y="34047"/>
                  <a:pt x="38765" y="34047"/>
                </a:cubicBezTo>
                <a:cubicBezTo>
                  <a:pt x="38793" y="34047"/>
                  <a:pt x="38826" y="34037"/>
                  <a:pt x="38843" y="34014"/>
                </a:cubicBezTo>
                <a:cubicBezTo>
                  <a:pt x="39040" y="33806"/>
                  <a:pt x="39226" y="33587"/>
                  <a:pt x="39397" y="33363"/>
                </a:cubicBezTo>
                <a:cubicBezTo>
                  <a:pt x="39435" y="33318"/>
                  <a:pt x="39423" y="33253"/>
                  <a:pt x="39379" y="33214"/>
                </a:cubicBezTo>
                <a:cubicBezTo>
                  <a:pt x="39361" y="33201"/>
                  <a:pt x="39339" y="33194"/>
                  <a:pt x="39316" y="33194"/>
                </a:cubicBezTo>
                <a:close/>
                <a:moveTo>
                  <a:pt x="22098" y="33519"/>
                </a:moveTo>
                <a:cubicBezTo>
                  <a:pt x="22073" y="33519"/>
                  <a:pt x="22048" y="33528"/>
                  <a:pt x="22027" y="33549"/>
                </a:cubicBezTo>
                <a:cubicBezTo>
                  <a:pt x="21983" y="33587"/>
                  <a:pt x="21983" y="33653"/>
                  <a:pt x="22021" y="33697"/>
                </a:cubicBezTo>
                <a:cubicBezTo>
                  <a:pt x="22213" y="33905"/>
                  <a:pt x="22416" y="34108"/>
                  <a:pt x="22619" y="34300"/>
                </a:cubicBezTo>
                <a:cubicBezTo>
                  <a:pt x="22641" y="34322"/>
                  <a:pt x="22663" y="34327"/>
                  <a:pt x="22691" y="34327"/>
                </a:cubicBezTo>
                <a:cubicBezTo>
                  <a:pt x="22717" y="34327"/>
                  <a:pt x="22745" y="34317"/>
                  <a:pt x="22767" y="34294"/>
                </a:cubicBezTo>
                <a:cubicBezTo>
                  <a:pt x="22811" y="34256"/>
                  <a:pt x="22805" y="34185"/>
                  <a:pt x="22762" y="34146"/>
                </a:cubicBezTo>
                <a:cubicBezTo>
                  <a:pt x="22565" y="33960"/>
                  <a:pt x="22367" y="33758"/>
                  <a:pt x="22175" y="33554"/>
                </a:cubicBezTo>
                <a:cubicBezTo>
                  <a:pt x="22155" y="33531"/>
                  <a:pt x="22127" y="33519"/>
                  <a:pt x="22098" y="33519"/>
                </a:cubicBezTo>
                <a:close/>
                <a:moveTo>
                  <a:pt x="38168" y="34431"/>
                </a:moveTo>
                <a:cubicBezTo>
                  <a:pt x="38142" y="34431"/>
                  <a:pt x="38115" y="34440"/>
                  <a:pt x="38097" y="34459"/>
                </a:cubicBezTo>
                <a:cubicBezTo>
                  <a:pt x="37889" y="34639"/>
                  <a:pt x="37669" y="34821"/>
                  <a:pt x="37450" y="34985"/>
                </a:cubicBezTo>
                <a:cubicBezTo>
                  <a:pt x="37401" y="35018"/>
                  <a:pt x="37391" y="35089"/>
                  <a:pt x="37429" y="35132"/>
                </a:cubicBezTo>
                <a:cubicBezTo>
                  <a:pt x="37444" y="35160"/>
                  <a:pt x="37477" y="35177"/>
                  <a:pt x="37510" y="35177"/>
                </a:cubicBezTo>
                <a:cubicBezTo>
                  <a:pt x="37533" y="35177"/>
                  <a:pt x="37555" y="35172"/>
                  <a:pt x="37576" y="35155"/>
                </a:cubicBezTo>
                <a:cubicBezTo>
                  <a:pt x="37801" y="34985"/>
                  <a:pt x="38026" y="34803"/>
                  <a:pt x="38234" y="34613"/>
                </a:cubicBezTo>
                <a:cubicBezTo>
                  <a:pt x="38278" y="34573"/>
                  <a:pt x="38284" y="34508"/>
                  <a:pt x="38246" y="34464"/>
                </a:cubicBezTo>
                <a:cubicBezTo>
                  <a:pt x="38225" y="34442"/>
                  <a:pt x="38196" y="34431"/>
                  <a:pt x="38168" y="34431"/>
                </a:cubicBezTo>
                <a:close/>
                <a:moveTo>
                  <a:pt x="23322" y="34675"/>
                </a:moveTo>
                <a:cubicBezTo>
                  <a:pt x="23291" y="34675"/>
                  <a:pt x="23262" y="34688"/>
                  <a:pt x="23243" y="34717"/>
                </a:cubicBezTo>
                <a:cubicBezTo>
                  <a:pt x="23205" y="34760"/>
                  <a:pt x="23210" y="34826"/>
                  <a:pt x="23255" y="34864"/>
                </a:cubicBezTo>
                <a:cubicBezTo>
                  <a:pt x="23480" y="35046"/>
                  <a:pt x="23704" y="35215"/>
                  <a:pt x="23934" y="35374"/>
                </a:cubicBezTo>
                <a:cubicBezTo>
                  <a:pt x="23951" y="35390"/>
                  <a:pt x="23973" y="35395"/>
                  <a:pt x="23994" y="35395"/>
                </a:cubicBezTo>
                <a:cubicBezTo>
                  <a:pt x="24027" y="35395"/>
                  <a:pt x="24060" y="35380"/>
                  <a:pt x="24083" y="35352"/>
                </a:cubicBezTo>
                <a:cubicBezTo>
                  <a:pt x="24115" y="35303"/>
                  <a:pt x="24105" y="35238"/>
                  <a:pt x="24055" y="35205"/>
                </a:cubicBezTo>
                <a:cubicBezTo>
                  <a:pt x="23830" y="35046"/>
                  <a:pt x="23605" y="34876"/>
                  <a:pt x="23392" y="34700"/>
                </a:cubicBezTo>
                <a:cubicBezTo>
                  <a:pt x="23370" y="34683"/>
                  <a:pt x="23345" y="34675"/>
                  <a:pt x="23322" y="34675"/>
                </a:cubicBezTo>
                <a:close/>
                <a:moveTo>
                  <a:pt x="36813" y="35439"/>
                </a:moveTo>
                <a:cubicBezTo>
                  <a:pt x="36793" y="35439"/>
                  <a:pt x="36773" y="35444"/>
                  <a:pt x="36754" y="35456"/>
                </a:cubicBezTo>
                <a:cubicBezTo>
                  <a:pt x="36524" y="35599"/>
                  <a:pt x="36278" y="35736"/>
                  <a:pt x="36025" y="35862"/>
                </a:cubicBezTo>
                <a:cubicBezTo>
                  <a:pt x="35976" y="35889"/>
                  <a:pt x="35954" y="35949"/>
                  <a:pt x="35982" y="36004"/>
                </a:cubicBezTo>
                <a:cubicBezTo>
                  <a:pt x="35998" y="36043"/>
                  <a:pt x="36036" y="36060"/>
                  <a:pt x="36075" y="36060"/>
                </a:cubicBezTo>
                <a:cubicBezTo>
                  <a:pt x="36091" y="36060"/>
                  <a:pt x="36108" y="36060"/>
                  <a:pt x="36124" y="36048"/>
                </a:cubicBezTo>
                <a:cubicBezTo>
                  <a:pt x="36376" y="35922"/>
                  <a:pt x="36628" y="35780"/>
                  <a:pt x="36870" y="35637"/>
                </a:cubicBezTo>
                <a:cubicBezTo>
                  <a:pt x="36918" y="35605"/>
                  <a:pt x="36935" y="35539"/>
                  <a:pt x="36903" y="35489"/>
                </a:cubicBezTo>
                <a:cubicBezTo>
                  <a:pt x="36881" y="35457"/>
                  <a:pt x="36848" y="35439"/>
                  <a:pt x="36813" y="35439"/>
                </a:cubicBezTo>
                <a:close/>
                <a:moveTo>
                  <a:pt x="24705" y="35640"/>
                </a:moveTo>
                <a:cubicBezTo>
                  <a:pt x="24669" y="35640"/>
                  <a:pt x="24633" y="35658"/>
                  <a:pt x="24614" y="35691"/>
                </a:cubicBezTo>
                <a:cubicBezTo>
                  <a:pt x="24586" y="35741"/>
                  <a:pt x="24603" y="35807"/>
                  <a:pt x="24652" y="35835"/>
                </a:cubicBezTo>
                <a:cubicBezTo>
                  <a:pt x="24894" y="35982"/>
                  <a:pt x="25145" y="36114"/>
                  <a:pt x="25403" y="36240"/>
                </a:cubicBezTo>
                <a:cubicBezTo>
                  <a:pt x="25420" y="36245"/>
                  <a:pt x="25431" y="36250"/>
                  <a:pt x="25447" y="36250"/>
                </a:cubicBezTo>
                <a:cubicBezTo>
                  <a:pt x="25486" y="36250"/>
                  <a:pt x="25524" y="36229"/>
                  <a:pt x="25545" y="36191"/>
                </a:cubicBezTo>
                <a:cubicBezTo>
                  <a:pt x="25568" y="36136"/>
                  <a:pt x="25545" y="36075"/>
                  <a:pt x="25497" y="36048"/>
                </a:cubicBezTo>
                <a:cubicBezTo>
                  <a:pt x="25244" y="35928"/>
                  <a:pt x="24998" y="35797"/>
                  <a:pt x="24756" y="35653"/>
                </a:cubicBezTo>
                <a:cubicBezTo>
                  <a:pt x="24740" y="35644"/>
                  <a:pt x="24723" y="35640"/>
                  <a:pt x="24705" y="35640"/>
                </a:cubicBezTo>
                <a:close/>
                <a:moveTo>
                  <a:pt x="35304" y="36199"/>
                </a:moveTo>
                <a:cubicBezTo>
                  <a:pt x="35291" y="36199"/>
                  <a:pt x="35277" y="36202"/>
                  <a:pt x="35264" y="36207"/>
                </a:cubicBezTo>
                <a:cubicBezTo>
                  <a:pt x="35011" y="36311"/>
                  <a:pt x="34748" y="36404"/>
                  <a:pt x="34480" y="36492"/>
                </a:cubicBezTo>
                <a:cubicBezTo>
                  <a:pt x="34424" y="36508"/>
                  <a:pt x="34391" y="36569"/>
                  <a:pt x="34409" y="36624"/>
                </a:cubicBezTo>
                <a:cubicBezTo>
                  <a:pt x="34424" y="36667"/>
                  <a:pt x="34469" y="36695"/>
                  <a:pt x="34512" y="36695"/>
                </a:cubicBezTo>
                <a:cubicBezTo>
                  <a:pt x="34523" y="36695"/>
                  <a:pt x="34535" y="36695"/>
                  <a:pt x="34545" y="36690"/>
                </a:cubicBezTo>
                <a:cubicBezTo>
                  <a:pt x="34819" y="36602"/>
                  <a:pt x="35089" y="36508"/>
                  <a:pt x="35345" y="36404"/>
                </a:cubicBezTo>
                <a:cubicBezTo>
                  <a:pt x="35400" y="36382"/>
                  <a:pt x="35428" y="36316"/>
                  <a:pt x="35406" y="36262"/>
                </a:cubicBezTo>
                <a:cubicBezTo>
                  <a:pt x="35390" y="36224"/>
                  <a:pt x="35348" y="36199"/>
                  <a:pt x="35304" y="36199"/>
                </a:cubicBezTo>
                <a:close/>
                <a:moveTo>
                  <a:pt x="26227" y="36372"/>
                </a:moveTo>
                <a:cubicBezTo>
                  <a:pt x="26182" y="36372"/>
                  <a:pt x="26140" y="36399"/>
                  <a:pt x="26121" y="36442"/>
                </a:cubicBezTo>
                <a:cubicBezTo>
                  <a:pt x="26099" y="36492"/>
                  <a:pt x="26127" y="36558"/>
                  <a:pt x="26182" y="36574"/>
                </a:cubicBezTo>
                <a:cubicBezTo>
                  <a:pt x="26445" y="36678"/>
                  <a:pt x="26719" y="36771"/>
                  <a:pt x="26987" y="36849"/>
                </a:cubicBezTo>
                <a:cubicBezTo>
                  <a:pt x="26999" y="36854"/>
                  <a:pt x="27009" y="36854"/>
                  <a:pt x="27020" y="36854"/>
                </a:cubicBezTo>
                <a:cubicBezTo>
                  <a:pt x="27065" y="36854"/>
                  <a:pt x="27108" y="36827"/>
                  <a:pt x="27119" y="36777"/>
                </a:cubicBezTo>
                <a:cubicBezTo>
                  <a:pt x="27136" y="36723"/>
                  <a:pt x="27103" y="36662"/>
                  <a:pt x="27047" y="36645"/>
                </a:cubicBezTo>
                <a:cubicBezTo>
                  <a:pt x="26784" y="36569"/>
                  <a:pt x="26516" y="36481"/>
                  <a:pt x="26258" y="36377"/>
                </a:cubicBezTo>
                <a:cubicBezTo>
                  <a:pt x="26248" y="36374"/>
                  <a:pt x="26237" y="36372"/>
                  <a:pt x="26227" y="36372"/>
                </a:cubicBezTo>
                <a:close/>
                <a:moveTo>
                  <a:pt x="33703" y="36713"/>
                </a:moveTo>
                <a:cubicBezTo>
                  <a:pt x="33694" y="36713"/>
                  <a:pt x="33684" y="36715"/>
                  <a:pt x="33675" y="36717"/>
                </a:cubicBezTo>
                <a:cubicBezTo>
                  <a:pt x="33411" y="36777"/>
                  <a:pt x="33131" y="36837"/>
                  <a:pt x="32852" y="36887"/>
                </a:cubicBezTo>
                <a:cubicBezTo>
                  <a:pt x="32797" y="36898"/>
                  <a:pt x="32759" y="36948"/>
                  <a:pt x="32770" y="37007"/>
                </a:cubicBezTo>
                <a:cubicBezTo>
                  <a:pt x="32775" y="37057"/>
                  <a:pt x="32819" y="37095"/>
                  <a:pt x="32873" y="37095"/>
                </a:cubicBezTo>
                <a:lnTo>
                  <a:pt x="32891" y="37095"/>
                </a:lnTo>
                <a:cubicBezTo>
                  <a:pt x="33175" y="37046"/>
                  <a:pt x="33455" y="36986"/>
                  <a:pt x="33723" y="36920"/>
                </a:cubicBezTo>
                <a:cubicBezTo>
                  <a:pt x="33778" y="36908"/>
                  <a:pt x="33817" y="36849"/>
                  <a:pt x="33799" y="36794"/>
                </a:cubicBezTo>
                <a:cubicBezTo>
                  <a:pt x="33791" y="36748"/>
                  <a:pt x="33751" y="36713"/>
                  <a:pt x="33703" y="36713"/>
                </a:cubicBezTo>
                <a:close/>
                <a:moveTo>
                  <a:pt x="27836" y="36852"/>
                </a:moveTo>
                <a:cubicBezTo>
                  <a:pt x="27788" y="36852"/>
                  <a:pt x="27742" y="36883"/>
                  <a:pt x="27733" y="36936"/>
                </a:cubicBezTo>
                <a:cubicBezTo>
                  <a:pt x="27722" y="36991"/>
                  <a:pt x="27755" y="37046"/>
                  <a:pt x="27814" y="37062"/>
                </a:cubicBezTo>
                <a:cubicBezTo>
                  <a:pt x="28089" y="37117"/>
                  <a:pt x="28368" y="37166"/>
                  <a:pt x="28654" y="37204"/>
                </a:cubicBezTo>
                <a:lnTo>
                  <a:pt x="28664" y="37204"/>
                </a:lnTo>
                <a:cubicBezTo>
                  <a:pt x="28719" y="37204"/>
                  <a:pt x="28763" y="37166"/>
                  <a:pt x="28768" y="37117"/>
                </a:cubicBezTo>
                <a:cubicBezTo>
                  <a:pt x="28780" y="37057"/>
                  <a:pt x="28735" y="37002"/>
                  <a:pt x="28681" y="36996"/>
                </a:cubicBezTo>
                <a:cubicBezTo>
                  <a:pt x="28401" y="36958"/>
                  <a:pt x="28127" y="36908"/>
                  <a:pt x="27859" y="36854"/>
                </a:cubicBezTo>
                <a:cubicBezTo>
                  <a:pt x="27852" y="36853"/>
                  <a:pt x="27844" y="36852"/>
                  <a:pt x="27836" y="36852"/>
                </a:cubicBezTo>
                <a:close/>
                <a:moveTo>
                  <a:pt x="32033" y="37001"/>
                </a:moveTo>
                <a:cubicBezTo>
                  <a:pt x="32030" y="37001"/>
                  <a:pt x="32027" y="37001"/>
                  <a:pt x="32024" y="37002"/>
                </a:cubicBezTo>
                <a:cubicBezTo>
                  <a:pt x="31745" y="37034"/>
                  <a:pt x="31459" y="37062"/>
                  <a:pt x="31186" y="37079"/>
                </a:cubicBezTo>
                <a:cubicBezTo>
                  <a:pt x="31131" y="37084"/>
                  <a:pt x="31087" y="37133"/>
                  <a:pt x="31087" y="37188"/>
                </a:cubicBezTo>
                <a:cubicBezTo>
                  <a:pt x="31092" y="37249"/>
                  <a:pt x="31136" y="37292"/>
                  <a:pt x="31196" y="37292"/>
                </a:cubicBezTo>
                <a:lnTo>
                  <a:pt x="31202" y="37292"/>
                </a:lnTo>
                <a:cubicBezTo>
                  <a:pt x="31476" y="37270"/>
                  <a:pt x="31761" y="37249"/>
                  <a:pt x="32046" y="37216"/>
                </a:cubicBezTo>
                <a:cubicBezTo>
                  <a:pt x="32107" y="37211"/>
                  <a:pt x="32150" y="37155"/>
                  <a:pt x="32139" y="37095"/>
                </a:cubicBezTo>
                <a:cubicBezTo>
                  <a:pt x="32134" y="37043"/>
                  <a:pt x="32085" y="37001"/>
                  <a:pt x="32033" y="37001"/>
                </a:cubicBezTo>
                <a:close/>
                <a:moveTo>
                  <a:pt x="29514" y="37079"/>
                </a:moveTo>
                <a:cubicBezTo>
                  <a:pt x="29459" y="37079"/>
                  <a:pt x="29405" y="37117"/>
                  <a:pt x="29399" y="37178"/>
                </a:cubicBezTo>
                <a:cubicBezTo>
                  <a:pt x="29393" y="37237"/>
                  <a:pt x="29443" y="37287"/>
                  <a:pt x="29498" y="37287"/>
                </a:cubicBezTo>
                <a:cubicBezTo>
                  <a:pt x="29772" y="37309"/>
                  <a:pt x="30051" y="37315"/>
                  <a:pt x="30347" y="37315"/>
                </a:cubicBezTo>
                <a:lnTo>
                  <a:pt x="30341" y="37105"/>
                </a:lnTo>
                <a:cubicBezTo>
                  <a:pt x="30299" y="37106"/>
                  <a:pt x="30257" y="37107"/>
                  <a:pt x="30215" y="37107"/>
                </a:cubicBezTo>
                <a:cubicBezTo>
                  <a:pt x="29978" y="37107"/>
                  <a:pt x="29742" y="37093"/>
                  <a:pt x="29514" y="370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8"/>
          <p:cNvSpPr/>
          <p:nvPr/>
        </p:nvSpPr>
        <p:spPr>
          <a:xfrm rot="-8552197" flipH="1">
            <a:off x="5402924" y="4133059"/>
            <a:ext cx="2036439" cy="1855308"/>
          </a:xfrm>
          <a:custGeom>
            <a:avLst/>
            <a:gdLst/>
            <a:ahLst/>
            <a:cxnLst/>
            <a:rect l="l" t="t" r="r" b="b"/>
            <a:pathLst>
              <a:path w="40958" h="37315" extrusionOk="0">
                <a:moveTo>
                  <a:pt x="947" y="1"/>
                </a:moveTo>
                <a:cubicBezTo>
                  <a:pt x="421" y="1"/>
                  <a:pt x="115" y="39"/>
                  <a:pt x="104" y="39"/>
                </a:cubicBezTo>
                <a:cubicBezTo>
                  <a:pt x="43" y="44"/>
                  <a:pt x="0" y="99"/>
                  <a:pt x="11" y="154"/>
                </a:cubicBezTo>
                <a:cubicBezTo>
                  <a:pt x="16" y="208"/>
                  <a:pt x="59" y="248"/>
                  <a:pt x="115" y="248"/>
                </a:cubicBezTo>
                <a:lnTo>
                  <a:pt x="125" y="248"/>
                </a:lnTo>
                <a:cubicBezTo>
                  <a:pt x="125" y="248"/>
                  <a:pt x="438" y="215"/>
                  <a:pt x="959" y="215"/>
                </a:cubicBezTo>
                <a:cubicBezTo>
                  <a:pt x="1013" y="215"/>
                  <a:pt x="1058" y="165"/>
                  <a:pt x="1058" y="104"/>
                </a:cubicBezTo>
                <a:cubicBezTo>
                  <a:pt x="1058" y="51"/>
                  <a:pt x="1002" y="1"/>
                  <a:pt x="947" y="1"/>
                </a:cubicBezTo>
                <a:close/>
                <a:moveTo>
                  <a:pt x="1803" y="33"/>
                </a:moveTo>
                <a:cubicBezTo>
                  <a:pt x="1743" y="33"/>
                  <a:pt x="1703" y="75"/>
                  <a:pt x="1698" y="132"/>
                </a:cubicBezTo>
                <a:cubicBezTo>
                  <a:pt x="1693" y="187"/>
                  <a:pt x="1736" y="241"/>
                  <a:pt x="1797" y="241"/>
                </a:cubicBezTo>
                <a:cubicBezTo>
                  <a:pt x="2072" y="264"/>
                  <a:pt x="2356" y="291"/>
                  <a:pt x="2631" y="329"/>
                </a:cubicBezTo>
                <a:lnTo>
                  <a:pt x="2647" y="329"/>
                </a:lnTo>
                <a:cubicBezTo>
                  <a:pt x="2697" y="329"/>
                  <a:pt x="2745" y="291"/>
                  <a:pt x="2751" y="236"/>
                </a:cubicBezTo>
                <a:cubicBezTo>
                  <a:pt x="2756" y="182"/>
                  <a:pt x="2718" y="127"/>
                  <a:pt x="2657" y="122"/>
                </a:cubicBezTo>
                <a:cubicBezTo>
                  <a:pt x="2378" y="83"/>
                  <a:pt x="2093" y="51"/>
                  <a:pt x="1814" y="33"/>
                </a:cubicBezTo>
                <a:cubicBezTo>
                  <a:pt x="1810" y="33"/>
                  <a:pt x="1807" y="33"/>
                  <a:pt x="1803" y="33"/>
                </a:cubicBezTo>
                <a:close/>
                <a:moveTo>
                  <a:pt x="3481" y="262"/>
                </a:moveTo>
                <a:cubicBezTo>
                  <a:pt x="3432" y="262"/>
                  <a:pt x="3386" y="293"/>
                  <a:pt x="3375" y="346"/>
                </a:cubicBezTo>
                <a:cubicBezTo>
                  <a:pt x="3365" y="400"/>
                  <a:pt x="3403" y="456"/>
                  <a:pt x="3458" y="466"/>
                </a:cubicBezTo>
                <a:cubicBezTo>
                  <a:pt x="3732" y="527"/>
                  <a:pt x="4005" y="587"/>
                  <a:pt x="4275" y="664"/>
                </a:cubicBezTo>
                <a:cubicBezTo>
                  <a:pt x="4286" y="664"/>
                  <a:pt x="4291" y="669"/>
                  <a:pt x="4301" y="669"/>
                </a:cubicBezTo>
                <a:cubicBezTo>
                  <a:pt x="4351" y="669"/>
                  <a:pt x="4390" y="636"/>
                  <a:pt x="4407" y="587"/>
                </a:cubicBezTo>
                <a:cubicBezTo>
                  <a:pt x="4422" y="532"/>
                  <a:pt x="4384" y="471"/>
                  <a:pt x="4329" y="461"/>
                </a:cubicBezTo>
                <a:cubicBezTo>
                  <a:pt x="4061" y="385"/>
                  <a:pt x="3782" y="319"/>
                  <a:pt x="3502" y="264"/>
                </a:cubicBezTo>
                <a:cubicBezTo>
                  <a:pt x="3495" y="262"/>
                  <a:pt x="3488" y="262"/>
                  <a:pt x="3481" y="262"/>
                </a:cubicBezTo>
                <a:close/>
                <a:moveTo>
                  <a:pt x="5113" y="708"/>
                </a:moveTo>
                <a:cubicBezTo>
                  <a:pt x="5069" y="708"/>
                  <a:pt x="5027" y="735"/>
                  <a:pt x="5009" y="779"/>
                </a:cubicBezTo>
                <a:cubicBezTo>
                  <a:pt x="4992" y="833"/>
                  <a:pt x="5020" y="894"/>
                  <a:pt x="5075" y="916"/>
                </a:cubicBezTo>
                <a:cubicBezTo>
                  <a:pt x="5338" y="1009"/>
                  <a:pt x="5601" y="1113"/>
                  <a:pt x="5854" y="1223"/>
                </a:cubicBezTo>
                <a:cubicBezTo>
                  <a:pt x="5864" y="1228"/>
                  <a:pt x="5880" y="1234"/>
                  <a:pt x="5897" y="1234"/>
                </a:cubicBezTo>
                <a:cubicBezTo>
                  <a:pt x="5935" y="1234"/>
                  <a:pt x="5973" y="1207"/>
                  <a:pt x="5990" y="1169"/>
                </a:cubicBezTo>
                <a:cubicBezTo>
                  <a:pt x="6018" y="1113"/>
                  <a:pt x="5990" y="1053"/>
                  <a:pt x="5935" y="1031"/>
                </a:cubicBezTo>
                <a:cubicBezTo>
                  <a:pt x="5677" y="916"/>
                  <a:pt x="5414" y="812"/>
                  <a:pt x="5146" y="713"/>
                </a:cubicBezTo>
                <a:cubicBezTo>
                  <a:pt x="5135" y="710"/>
                  <a:pt x="5124" y="708"/>
                  <a:pt x="5113" y="708"/>
                </a:cubicBezTo>
                <a:close/>
                <a:moveTo>
                  <a:pt x="6656" y="1392"/>
                </a:moveTo>
                <a:cubicBezTo>
                  <a:pt x="6618" y="1392"/>
                  <a:pt x="6579" y="1413"/>
                  <a:pt x="6560" y="1447"/>
                </a:cubicBezTo>
                <a:cubicBezTo>
                  <a:pt x="6532" y="1497"/>
                  <a:pt x="6555" y="1563"/>
                  <a:pt x="6603" y="1590"/>
                </a:cubicBezTo>
                <a:cubicBezTo>
                  <a:pt x="6851" y="1721"/>
                  <a:pt x="7091" y="1870"/>
                  <a:pt x="7322" y="2017"/>
                </a:cubicBezTo>
                <a:cubicBezTo>
                  <a:pt x="7339" y="2029"/>
                  <a:pt x="7360" y="2034"/>
                  <a:pt x="7382" y="2034"/>
                </a:cubicBezTo>
                <a:cubicBezTo>
                  <a:pt x="7415" y="2034"/>
                  <a:pt x="7448" y="2017"/>
                  <a:pt x="7470" y="1984"/>
                </a:cubicBezTo>
                <a:cubicBezTo>
                  <a:pt x="7503" y="1936"/>
                  <a:pt x="7486" y="1875"/>
                  <a:pt x="7437" y="1842"/>
                </a:cubicBezTo>
                <a:cubicBezTo>
                  <a:pt x="7202" y="1688"/>
                  <a:pt x="6955" y="1541"/>
                  <a:pt x="6702" y="1404"/>
                </a:cubicBezTo>
                <a:cubicBezTo>
                  <a:pt x="6688" y="1396"/>
                  <a:pt x="6672" y="1392"/>
                  <a:pt x="6656" y="1392"/>
                </a:cubicBezTo>
                <a:close/>
                <a:moveTo>
                  <a:pt x="8069" y="2314"/>
                </a:moveTo>
                <a:cubicBezTo>
                  <a:pt x="8038" y="2314"/>
                  <a:pt x="8007" y="2327"/>
                  <a:pt x="7985" y="2352"/>
                </a:cubicBezTo>
                <a:cubicBezTo>
                  <a:pt x="7946" y="2401"/>
                  <a:pt x="7958" y="2467"/>
                  <a:pt x="8002" y="2505"/>
                </a:cubicBezTo>
                <a:cubicBezTo>
                  <a:pt x="8221" y="2675"/>
                  <a:pt x="8434" y="2856"/>
                  <a:pt x="8642" y="3043"/>
                </a:cubicBezTo>
                <a:cubicBezTo>
                  <a:pt x="8659" y="3064"/>
                  <a:pt x="8687" y="3069"/>
                  <a:pt x="8715" y="3069"/>
                </a:cubicBezTo>
                <a:cubicBezTo>
                  <a:pt x="8741" y="3069"/>
                  <a:pt x="8769" y="3059"/>
                  <a:pt x="8791" y="3036"/>
                </a:cubicBezTo>
                <a:cubicBezTo>
                  <a:pt x="8829" y="2993"/>
                  <a:pt x="8829" y="2927"/>
                  <a:pt x="8786" y="2889"/>
                </a:cubicBezTo>
                <a:cubicBezTo>
                  <a:pt x="8577" y="2697"/>
                  <a:pt x="8358" y="2510"/>
                  <a:pt x="8133" y="2335"/>
                </a:cubicBezTo>
                <a:cubicBezTo>
                  <a:pt x="8115" y="2321"/>
                  <a:pt x="8092" y="2314"/>
                  <a:pt x="8069" y="2314"/>
                </a:cubicBezTo>
                <a:close/>
                <a:moveTo>
                  <a:pt x="9308" y="3458"/>
                </a:moveTo>
                <a:cubicBezTo>
                  <a:pt x="9282" y="3458"/>
                  <a:pt x="9256" y="3468"/>
                  <a:pt x="9234" y="3486"/>
                </a:cubicBezTo>
                <a:cubicBezTo>
                  <a:pt x="9191" y="3525"/>
                  <a:pt x="9191" y="3590"/>
                  <a:pt x="9229" y="3635"/>
                </a:cubicBezTo>
                <a:cubicBezTo>
                  <a:pt x="9416" y="3838"/>
                  <a:pt x="9596" y="4056"/>
                  <a:pt x="9767" y="4276"/>
                </a:cubicBezTo>
                <a:cubicBezTo>
                  <a:pt x="9788" y="4303"/>
                  <a:pt x="9816" y="4319"/>
                  <a:pt x="9849" y="4319"/>
                </a:cubicBezTo>
                <a:cubicBezTo>
                  <a:pt x="9871" y="4319"/>
                  <a:pt x="9892" y="4308"/>
                  <a:pt x="9914" y="4298"/>
                </a:cubicBezTo>
                <a:cubicBezTo>
                  <a:pt x="9958" y="4260"/>
                  <a:pt x="9970" y="4194"/>
                  <a:pt x="9931" y="4144"/>
                </a:cubicBezTo>
                <a:cubicBezTo>
                  <a:pt x="9760" y="3919"/>
                  <a:pt x="9575" y="3701"/>
                  <a:pt x="9383" y="3492"/>
                </a:cubicBezTo>
                <a:cubicBezTo>
                  <a:pt x="9363" y="3469"/>
                  <a:pt x="9336" y="3458"/>
                  <a:pt x="9308" y="3458"/>
                </a:cubicBezTo>
                <a:close/>
                <a:moveTo>
                  <a:pt x="10342" y="4794"/>
                </a:moveTo>
                <a:cubicBezTo>
                  <a:pt x="10322" y="4794"/>
                  <a:pt x="10300" y="4800"/>
                  <a:pt x="10281" y="4812"/>
                </a:cubicBezTo>
                <a:cubicBezTo>
                  <a:pt x="10233" y="4845"/>
                  <a:pt x="10216" y="4906"/>
                  <a:pt x="10248" y="4956"/>
                </a:cubicBezTo>
                <a:cubicBezTo>
                  <a:pt x="10402" y="5186"/>
                  <a:pt x="10544" y="5432"/>
                  <a:pt x="10676" y="5674"/>
                </a:cubicBezTo>
                <a:cubicBezTo>
                  <a:pt x="10698" y="5712"/>
                  <a:pt x="10736" y="5728"/>
                  <a:pt x="10769" y="5728"/>
                </a:cubicBezTo>
                <a:cubicBezTo>
                  <a:pt x="10792" y="5728"/>
                  <a:pt x="10807" y="5723"/>
                  <a:pt x="10825" y="5717"/>
                </a:cubicBezTo>
                <a:cubicBezTo>
                  <a:pt x="10873" y="5690"/>
                  <a:pt x="10890" y="5624"/>
                  <a:pt x="10863" y="5575"/>
                </a:cubicBezTo>
                <a:cubicBezTo>
                  <a:pt x="10726" y="5323"/>
                  <a:pt x="10577" y="5075"/>
                  <a:pt x="10425" y="4840"/>
                </a:cubicBezTo>
                <a:cubicBezTo>
                  <a:pt x="10408" y="4810"/>
                  <a:pt x="10376" y="4794"/>
                  <a:pt x="10342" y="4794"/>
                </a:cubicBezTo>
                <a:close/>
                <a:moveTo>
                  <a:pt x="11152" y="6271"/>
                </a:moveTo>
                <a:cubicBezTo>
                  <a:pt x="11137" y="6271"/>
                  <a:pt x="11122" y="6274"/>
                  <a:pt x="11109" y="6282"/>
                </a:cubicBezTo>
                <a:cubicBezTo>
                  <a:pt x="11055" y="6304"/>
                  <a:pt x="11032" y="6370"/>
                  <a:pt x="11055" y="6424"/>
                </a:cubicBezTo>
                <a:cubicBezTo>
                  <a:pt x="11169" y="6671"/>
                  <a:pt x="11280" y="6929"/>
                  <a:pt x="11378" y="7192"/>
                </a:cubicBezTo>
                <a:cubicBezTo>
                  <a:pt x="11394" y="7235"/>
                  <a:pt x="11438" y="7263"/>
                  <a:pt x="11477" y="7263"/>
                </a:cubicBezTo>
                <a:cubicBezTo>
                  <a:pt x="11493" y="7263"/>
                  <a:pt x="11503" y="7258"/>
                  <a:pt x="11515" y="7252"/>
                </a:cubicBezTo>
                <a:cubicBezTo>
                  <a:pt x="11569" y="7230"/>
                  <a:pt x="11597" y="7169"/>
                  <a:pt x="11576" y="7114"/>
                </a:cubicBezTo>
                <a:cubicBezTo>
                  <a:pt x="11477" y="6851"/>
                  <a:pt x="11361" y="6588"/>
                  <a:pt x="11247" y="6332"/>
                </a:cubicBezTo>
                <a:cubicBezTo>
                  <a:pt x="11231" y="6295"/>
                  <a:pt x="11191" y="6271"/>
                  <a:pt x="11152" y="6271"/>
                </a:cubicBezTo>
                <a:close/>
                <a:moveTo>
                  <a:pt x="11758" y="7845"/>
                </a:moveTo>
                <a:cubicBezTo>
                  <a:pt x="11748" y="7845"/>
                  <a:pt x="11738" y="7846"/>
                  <a:pt x="11728" y="7850"/>
                </a:cubicBezTo>
                <a:cubicBezTo>
                  <a:pt x="11668" y="7865"/>
                  <a:pt x="11641" y="7926"/>
                  <a:pt x="11657" y="7981"/>
                </a:cubicBezTo>
                <a:cubicBezTo>
                  <a:pt x="11740" y="8244"/>
                  <a:pt x="11816" y="8518"/>
                  <a:pt x="11887" y="8786"/>
                </a:cubicBezTo>
                <a:cubicBezTo>
                  <a:pt x="11898" y="8836"/>
                  <a:pt x="11943" y="8869"/>
                  <a:pt x="11991" y="8869"/>
                </a:cubicBezTo>
                <a:cubicBezTo>
                  <a:pt x="11997" y="8869"/>
                  <a:pt x="12008" y="8869"/>
                  <a:pt x="12019" y="8864"/>
                </a:cubicBezTo>
                <a:cubicBezTo>
                  <a:pt x="12074" y="8852"/>
                  <a:pt x="12107" y="8791"/>
                  <a:pt x="12090" y="8737"/>
                </a:cubicBezTo>
                <a:cubicBezTo>
                  <a:pt x="12019" y="8463"/>
                  <a:pt x="11943" y="8184"/>
                  <a:pt x="11860" y="7921"/>
                </a:cubicBezTo>
                <a:cubicBezTo>
                  <a:pt x="11847" y="7875"/>
                  <a:pt x="11804" y="7845"/>
                  <a:pt x="11758" y="7845"/>
                </a:cubicBezTo>
                <a:close/>
                <a:moveTo>
                  <a:pt x="12181" y="9480"/>
                </a:moveTo>
                <a:cubicBezTo>
                  <a:pt x="12175" y="9480"/>
                  <a:pt x="12168" y="9481"/>
                  <a:pt x="12161" y="9482"/>
                </a:cubicBezTo>
                <a:cubicBezTo>
                  <a:pt x="12102" y="9494"/>
                  <a:pt x="12062" y="9548"/>
                  <a:pt x="12079" y="9608"/>
                </a:cubicBezTo>
                <a:cubicBezTo>
                  <a:pt x="12112" y="9767"/>
                  <a:pt x="12140" y="9932"/>
                  <a:pt x="12173" y="10096"/>
                </a:cubicBezTo>
                <a:cubicBezTo>
                  <a:pt x="12189" y="10212"/>
                  <a:pt x="12211" y="10321"/>
                  <a:pt x="12227" y="10436"/>
                </a:cubicBezTo>
                <a:cubicBezTo>
                  <a:pt x="12239" y="10486"/>
                  <a:pt x="12282" y="10524"/>
                  <a:pt x="12332" y="10524"/>
                </a:cubicBezTo>
                <a:cubicBezTo>
                  <a:pt x="12337" y="10524"/>
                  <a:pt x="12343" y="10524"/>
                  <a:pt x="12348" y="10519"/>
                </a:cubicBezTo>
                <a:cubicBezTo>
                  <a:pt x="12408" y="10513"/>
                  <a:pt x="12446" y="10458"/>
                  <a:pt x="12436" y="10397"/>
                </a:cubicBezTo>
                <a:cubicBezTo>
                  <a:pt x="12419" y="10288"/>
                  <a:pt x="12398" y="10173"/>
                  <a:pt x="12381" y="10058"/>
                </a:cubicBezTo>
                <a:cubicBezTo>
                  <a:pt x="12348" y="9894"/>
                  <a:pt x="12315" y="9724"/>
                  <a:pt x="12282" y="9565"/>
                </a:cubicBezTo>
                <a:cubicBezTo>
                  <a:pt x="12273" y="9512"/>
                  <a:pt x="12229" y="9480"/>
                  <a:pt x="12181" y="9480"/>
                </a:cubicBezTo>
                <a:close/>
                <a:moveTo>
                  <a:pt x="12470" y="11147"/>
                </a:moveTo>
                <a:cubicBezTo>
                  <a:pt x="12464" y="11147"/>
                  <a:pt x="12458" y="11147"/>
                  <a:pt x="12452" y="11149"/>
                </a:cubicBezTo>
                <a:cubicBezTo>
                  <a:pt x="12391" y="11154"/>
                  <a:pt x="12353" y="11209"/>
                  <a:pt x="12365" y="11270"/>
                </a:cubicBezTo>
                <a:cubicBezTo>
                  <a:pt x="12403" y="11554"/>
                  <a:pt x="12441" y="11834"/>
                  <a:pt x="12474" y="12102"/>
                </a:cubicBezTo>
                <a:cubicBezTo>
                  <a:pt x="12485" y="12158"/>
                  <a:pt x="12529" y="12196"/>
                  <a:pt x="12583" y="12196"/>
                </a:cubicBezTo>
                <a:lnTo>
                  <a:pt x="12595" y="12196"/>
                </a:lnTo>
                <a:cubicBezTo>
                  <a:pt x="12654" y="12185"/>
                  <a:pt x="12694" y="12135"/>
                  <a:pt x="12687" y="12075"/>
                </a:cubicBezTo>
                <a:cubicBezTo>
                  <a:pt x="12654" y="11806"/>
                  <a:pt x="12616" y="11527"/>
                  <a:pt x="12573" y="11237"/>
                </a:cubicBezTo>
                <a:cubicBezTo>
                  <a:pt x="12563" y="11183"/>
                  <a:pt x="12519" y="11147"/>
                  <a:pt x="12470" y="11147"/>
                </a:cubicBezTo>
                <a:close/>
                <a:moveTo>
                  <a:pt x="12677" y="12825"/>
                </a:moveTo>
                <a:cubicBezTo>
                  <a:pt x="12674" y="12825"/>
                  <a:pt x="12670" y="12825"/>
                  <a:pt x="12666" y="12826"/>
                </a:cubicBezTo>
                <a:cubicBezTo>
                  <a:pt x="12606" y="12831"/>
                  <a:pt x="12567" y="12881"/>
                  <a:pt x="12573" y="12941"/>
                </a:cubicBezTo>
                <a:cubicBezTo>
                  <a:pt x="12600" y="13226"/>
                  <a:pt x="12621" y="13511"/>
                  <a:pt x="12639" y="13779"/>
                </a:cubicBezTo>
                <a:cubicBezTo>
                  <a:pt x="12644" y="13835"/>
                  <a:pt x="12687" y="13878"/>
                  <a:pt x="12742" y="13878"/>
                </a:cubicBezTo>
                <a:lnTo>
                  <a:pt x="12748" y="13878"/>
                </a:lnTo>
                <a:cubicBezTo>
                  <a:pt x="12808" y="13873"/>
                  <a:pt x="12852" y="13823"/>
                  <a:pt x="12852" y="13764"/>
                </a:cubicBezTo>
                <a:cubicBezTo>
                  <a:pt x="12831" y="13494"/>
                  <a:pt x="12808" y="13210"/>
                  <a:pt x="12781" y="12919"/>
                </a:cubicBezTo>
                <a:cubicBezTo>
                  <a:pt x="12776" y="12862"/>
                  <a:pt x="12732" y="12825"/>
                  <a:pt x="12677" y="12825"/>
                </a:cubicBezTo>
                <a:close/>
                <a:moveTo>
                  <a:pt x="12775" y="14508"/>
                </a:moveTo>
                <a:cubicBezTo>
                  <a:pt x="12720" y="14508"/>
                  <a:pt x="12671" y="14558"/>
                  <a:pt x="12677" y="14619"/>
                </a:cubicBezTo>
                <a:lnTo>
                  <a:pt x="12677" y="14930"/>
                </a:lnTo>
                <a:cubicBezTo>
                  <a:pt x="12677" y="15112"/>
                  <a:pt x="12677" y="15287"/>
                  <a:pt x="12666" y="15451"/>
                </a:cubicBezTo>
                <a:cubicBezTo>
                  <a:pt x="12523" y="15474"/>
                  <a:pt x="12381" y="15500"/>
                  <a:pt x="12239" y="15539"/>
                </a:cubicBezTo>
                <a:cubicBezTo>
                  <a:pt x="12178" y="15555"/>
                  <a:pt x="12145" y="15610"/>
                  <a:pt x="12161" y="15664"/>
                </a:cubicBezTo>
                <a:cubicBezTo>
                  <a:pt x="12173" y="15714"/>
                  <a:pt x="12216" y="15747"/>
                  <a:pt x="12266" y="15747"/>
                </a:cubicBezTo>
                <a:cubicBezTo>
                  <a:pt x="12272" y="15747"/>
                  <a:pt x="12282" y="15747"/>
                  <a:pt x="12293" y="15742"/>
                </a:cubicBezTo>
                <a:cubicBezTo>
                  <a:pt x="12556" y="15671"/>
                  <a:pt x="12831" y="15631"/>
                  <a:pt x="13099" y="15631"/>
                </a:cubicBezTo>
                <a:cubicBezTo>
                  <a:pt x="13159" y="15631"/>
                  <a:pt x="13208" y="15583"/>
                  <a:pt x="13203" y="15522"/>
                </a:cubicBezTo>
                <a:cubicBezTo>
                  <a:pt x="13203" y="15467"/>
                  <a:pt x="13159" y="15418"/>
                  <a:pt x="13099" y="15418"/>
                </a:cubicBezTo>
                <a:cubicBezTo>
                  <a:pt x="13028" y="15418"/>
                  <a:pt x="12950" y="15424"/>
                  <a:pt x="12879" y="15429"/>
                </a:cubicBezTo>
                <a:cubicBezTo>
                  <a:pt x="12884" y="15270"/>
                  <a:pt x="12891" y="15105"/>
                  <a:pt x="12891" y="14930"/>
                </a:cubicBezTo>
                <a:cubicBezTo>
                  <a:pt x="12891" y="14826"/>
                  <a:pt x="12884" y="14723"/>
                  <a:pt x="12884" y="14612"/>
                </a:cubicBezTo>
                <a:cubicBezTo>
                  <a:pt x="12884" y="14558"/>
                  <a:pt x="12836" y="14508"/>
                  <a:pt x="12781" y="14508"/>
                </a:cubicBezTo>
                <a:close/>
                <a:moveTo>
                  <a:pt x="13935" y="15518"/>
                </a:moveTo>
                <a:cubicBezTo>
                  <a:pt x="13887" y="15518"/>
                  <a:pt x="13847" y="15549"/>
                  <a:pt x="13833" y="15599"/>
                </a:cubicBezTo>
                <a:cubicBezTo>
                  <a:pt x="13817" y="15654"/>
                  <a:pt x="13855" y="15714"/>
                  <a:pt x="13911" y="15725"/>
                </a:cubicBezTo>
                <a:cubicBezTo>
                  <a:pt x="14179" y="15796"/>
                  <a:pt x="14430" y="15906"/>
                  <a:pt x="14655" y="16043"/>
                </a:cubicBezTo>
                <a:cubicBezTo>
                  <a:pt x="14672" y="16054"/>
                  <a:pt x="14688" y="16059"/>
                  <a:pt x="14710" y="16059"/>
                </a:cubicBezTo>
                <a:cubicBezTo>
                  <a:pt x="14743" y="16059"/>
                  <a:pt x="14781" y="16043"/>
                  <a:pt x="14798" y="16010"/>
                </a:cubicBezTo>
                <a:cubicBezTo>
                  <a:pt x="14831" y="15960"/>
                  <a:pt x="14814" y="15901"/>
                  <a:pt x="14766" y="15868"/>
                </a:cubicBezTo>
                <a:cubicBezTo>
                  <a:pt x="14523" y="15714"/>
                  <a:pt x="14250" y="15599"/>
                  <a:pt x="13964" y="15522"/>
                </a:cubicBezTo>
                <a:cubicBezTo>
                  <a:pt x="13954" y="15520"/>
                  <a:pt x="13944" y="15518"/>
                  <a:pt x="13935" y="15518"/>
                </a:cubicBezTo>
                <a:close/>
                <a:moveTo>
                  <a:pt x="11485" y="15855"/>
                </a:moveTo>
                <a:cubicBezTo>
                  <a:pt x="11467" y="15855"/>
                  <a:pt x="11449" y="15859"/>
                  <a:pt x="11432" y="15868"/>
                </a:cubicBezTo>
                <a:cubicBezTo>
                  <a:pt x="11159" y="16026"/>
                  <a:pt x="10934" y="16213"/>
                  <a:pt x="10754" y="16427"/>
                </a:cubicBezTo>
                <a:cubicBezTo>
                  <a:pt x="10714" y="16471"/>
                  <a:pt x="10721" y="16536"/>
                  <a:pt x="10769" y="16575"/>
                </a:cubicBezTo>
                <a:cubicBezTo>
                  <a:pt x="10786" y="16592"/>
                  <a:pt x="10813" y="16597"/>
                  <a:pt x="10835" y="16597"/>
                </a:cubicBezTo>
                <a:cubicBezTo>
                  <a:pt x="10863" y="16597"/>
                  <a:pt x="10896" y="16585"/>
                  <a:pt x="10918" y="16564"/>
                </a:cubicBezTo>
                <a:cubicBezTo>
                  <a:pt x="11076" y="16367"/>
                  <a:pt x="11290" y="16197"/>
                  <a:pt x="11536" y="16048"/>
                </a:cubicBezTo>
                <a:cubicBezTo>
                  <a:pt x="11586" y="16021"/>
                  <a:pt x="11602" y="15955"/>
                  <a:pt x="11576" y="15906"/>
                </a:cubicBezTo>
                <a:cubicBezTo>
                  <a:pt x="11557" y="15873"/>
                  <a:pt x="11521" y="15855"/>
                  <a:pt x="11485" y="15855"/>
                </a:cubicBezTo>
                <a:close/>
                <a:moveTo>
                  <a:pt x="12707" y="16196"/>
                </a:moveTo>
                <a:cubicBezTo>
                  <a:pt x="12653" y="16196"/>
                  <a:pt x="12605" y="16234"/>
                  <a:pt x="12600" y="16289"/>
                </a:cubicBezTo>
                <a:cubicBezTo>
                  <a:pt x="12562" y="16592"/>
                  <a:pt x="12507" y="16865"/>
                  <a:pt x="12441" y="17101"/>
                </a:cubicBezTo>
                <a:cubicBezTo>
                  <a:pt x="12424" y="17156"/>
                  <a:pt x="12457" y="17217"/>
                  <a:pt x="12512" y="17232"/>
                </a:cubicBezTo>
                <a:cubicBezTo>
                  <a:pt x="12523" y="17232"/>
                  <a:pt x="12535" y="17238"/>
                  <a:pt x="12545" y="17238"/>
                </a:cubicBezTo>
                <a:cubicBezTo>
                  <a:pt x="12589" y="17238"/>
                  <a:pt x="12633" y="17205"/>
                  <a:pt x="12644" y="17161"/>
                </a:cubicBezTo>
                <a:cubicBezTo>
                  <a:pt x="12715" y="16909"/>
                  <a:pt x="12770" y="16630"/>
                  <a:pt x="12808" y="16317"/>
                </a:cubicBezTo>
                <a:cubicBezTo>
                  <a:pt x="12819" y="16256"/>
                  <a:pt x="12775" y="16202"/>
                  <a:pt x="12720" y="16197"/>
                </a:cubicBezTo>
                <a:cubicBezTo>
                  <a:pt x="12716" y="16197"/>
                  <a:pt x="12711" y="16196"/>
                  <a:pt x="12707" y="16196"/>
                </a:cubicBezTo>
                <a:close/>
                <a:moveTo>
                  <a:pt x="15343" y="16407"/>
                </a:moveTo>
                <a:cubicBezTo>
                  <a:pt x="15318" y="16407"/>
                  <a:pt x="15294" y="16415"/>
                  <a:pt x="15275" y="16433"/>
                </a:cubicBezTo>
                <a:cubicBezTo>
                  <a:pt x="15231" y="16471"/>
                  <a:pt x="15219" y="16536"/>
                  <a:pt x="15259" y="16580"/>
                </a:cubicBezTo>
                <a:cubicBezTo>
                  <a:pt x="15406" y="16761"/>
                  <a:pt x="15532" y="16964"/>
                  <a:pt x="15636" y="17189"/>
                </a:cubicBezTo>
                <a:cubicBezTo>
                  <a:pt x="15653" y="17217"/>
                  <a:pt x="15664" y="17243"/>
                  <a:pt x="15674" y="17276"/>
                </a:cubicBezTo>
                <a:cubicBezTo>
                  <a:pt x="15692" y="17315"/>
                  <a:pt x="15730" y="17342"/>
                  <a:pt x="15773" y="17342"/>
                </a:cubicBezTo>
                <a:cubicBezTo>
                  <a:pt x="15785" y="17342"/>
                  <a:pt x="15801" y="17336"/>
                  <a:pt x="15811" y="17331"/>
                </a:cubicBezTo>
                <a:cubicBezTo>
                  <a:pt x="15867" y="17315"/>
                  <a:pt x="15894" y="17249"/>
                  <a:pt x="15872" y="17194"/>
                </a:cubicBezTo>
                <a:cubicBezTo>
                  <a:pt x="15856" y="17161"/>
                  <a:pt x="15844" y="17128"/>
                  <a:pt x="15828" y="17101"/>
                </a:cubicBezTo>
                <a:cubicBezTo>
                  <a:pt x="15719" y="16860"/>
                  <a:pt x="15581" y="16640"/>
                  <a:pt x="15423" y="16443"/>
                </a:cubicBezTo>
                <a:cubicBezTo>
                  <a:pt x="15402" y="16419"/>
                  <a:pt x="15372" y="16407"/>
                  <a:pt x="15343" y="16407"/>
                </a:cubicBezTo>
                <a:close/>
                <a:moveTo>
                  <a:pt x="10501" y="17249"/>
                </a:moveTo>
                <a:lnTo>
                  <a:pt x="10397" y="17265"/>
                </a:lnTo>
                <a:cubicBezTo>
                  <a:pt x="10397" y="17556"/>
                  <a:pt x="10511" y="17857"/>
                  <a:pt x="10714" y="18093"/>
                </a:cubicBezTo>
                <a:cubicBezTo>
                  <a:pt x="10736" y="18115"/>
                  <a:pt x="10769" y="18131"/>
                  <a:pt x="10797" y="18131"/>
                </a:cubicBezTo>
                <a:cubicBezTo>
                  <a:pt x="10819" y="18131"/>
                  <a:pt x="10846" y="18120"/>
                  <a:pt x="10868" y="18104"/>
                </a:cubicBezTo>
                <a:cubicBezTo>
                  <a:pt x="10911" y="18065"/>
                  <a:pt x="10911" y="17999"/>
                  <a:pt x="10873" y="17956"/>
                </a:cubicBezTo>
                <a:cubicBezTo>
                  <a:pt x="10704" y="17758"/>
                  <a:pt x="10605" y="17506"/>
                  <a:pt x="10605" y="17255"/>
                </a:cubicBezTo>
                <a:lnTo>
                  <a:pt x="10501" y="17249"/>
                </a:lnTo>
                <a:close/>
                <a:moveTo>
                  <a:pt x="12212" y="17796"/>
                </a:moveTo>
                <a:cubicBezTo>
                  <a:pt x="12178" y="17796"/>
                  <a:pt x="12144" y="17813"/>
                  <a:pt x="12123" y="17841"/>
                </a:cubicBezTo>
                <a:cubicBezTo>
                  <a:pt x="11953" y="18093"/>
                  <a:pt x="11745" y="18236"/>
                  <a:pt x="11526" y="18257"/>
                </a:cubicBezTo>
                <a:cubicBezTo>
                  <a:pt x="11470" y="18262"/>
                  <a:pt x="11427" y="18312"/>
                  <a:pt x="11432" y="18373"/>
                </a:cubicBezTo>
                <a:cubicBezTo>
                  <a:pt x="11438" y="18427"/>
                  <a:pt x="11482" y="18471"/>
                  <a:pt x="11536" y="18471"/>
                </a:cubicBezTo>
                <a:cubicBezTo>
                  <a:pt x="11543" y="18471"/>
                  <a:pt x="11543" y="18466"/>
                  <a:pt x="11548" y="18466"/>
                </a:cubicBezTo>
                <a:cubicBezTo>
                  <a:pt x="11745" y="18449"/>
                  <a:pt x="12036" y="18350"/>
                  <a:pt x="12299" y="17961"/>
                </a:cubicBezTo>
                <a:cubicBezTo>
                  <a:pt x="12332" y="17912"/>
                  <a:pt x="12315" y="17847"/>
                  <a:pt x="12266" y="17814"/>
                </a:cubicBezTo>
                <a:cubicBezTo>
                  <a:pt x="12250" y="17802"/>
                  <a:pt x="12231" y="17796"/>
                  <a:pt x="12212" y="17796"/>
                </a:cubicBezTo>
                <a:close/>
                <a:moveTo>
                  <a:pt x="16010" y="17943"/>
                </a:moveTo>
                <a:cubicBezTo>
                  <a:pt x="16002" y="17943"/>
                  <a:pt x="15995" y="17944"/>
                  <a:pt x="15988" y="17945"/>
                </a:cubicBezTo>
                <a:cubicBezTo>
                  <a:pt x="15932" y="17961"/>
                  <a:pt x="15894" y="18016"/>
                  <a:pt x="15910" y="18072"/>
                </a:cubicBezTo>
                <a:cubicBezTo>
                  <a:pt x="15965" y="18318"/>
                  <a:pt x="16026" y="18591"/>
                  <a:pt x="16091" y="18899"/>
                </a:cubicBezTo>
                <a:cubicBezTo>
                  <a:pt x="16102" y="18948"/>
                  <a:pt x="16147" y="18980"/>
                  <a:pt x="16195" y="18980"/>
                </a:cubicBezTo>
                <a:lnTo>
                  <a:pt x="16218" y="18980"/>
                </a:lnTo>
                <a:cubicBezTo>
                  <a:pt x="16272" y="18970"/>
                  <a:pt x="16311" y="18915"/>
                  <a:pt x="16299" y="18854"/>
                </a:cubicBezTo>
                <a:cubicBezTo>
                  <a:pt x="16234" y="18548"/>
                  <a:pt x="16173" y="18269"/>
                  <a:pt x="16114" y="18022"/>
                </a:cubicBezTo>
                <a:cubicBezTo>
                  <a:pt x="16104" y="17974"/>
                  <a:pt x="16057" y="17943"/>
                  <a:pt x="16010" y="17943"/>
                </a:cubicBezTo>
                <a:close/>
                <a:moveTo>
                  <a:pt x="16372" y="19608"/>
                </a:moveTo>
                <a:cubicBezTo>
                  <a:pt x="16364" y="19608"/>
                  <a:pt x="16357" y="19609"/>
                  <a:pt x="16349" y="19611"/>
                </a:cubicBezTo>
                <a:cubicBezTo>
                  <a:pt x="16289" y="19622"/>
                  <a:pt x="16256" y="19683"/>
                  <a:pt x="16266" y="19742"/>
                </a:cubicBezTo>
                <a:cubicBezTo>
                  <a:pt x="16316" y="20000"/>
                  <a:pt x="16377" y="20275"/>
                  <a:pt x="16436" y="20559"/>
                </a:cubicBezTo>
                <a:cubicBezTo>
                  <a:pt x="16443" y="20609"/>
                  <a:pt x="16486" y="20642"/>
                  <a:pt x="16535" y="20642"/>
                </a:cubicBezTo>
                <a:lnTo>
                  <a:pt x="16557" y="20642"/>
                </a:lnTo>
                <a:cubicBezTo>
                  <a:pt x="16618" y="20630"/>
                  <a:pt x="16651" y="20576"/>
                  <a:pt x="16640" y="20516"/>
                </a:cubicBezTo>
                <a:cubicBezTo>
                  <a:pt x="16579" y="20230"/>
                  <a:pt x="16524" y="19957"/>
                  <a:pt x="16469" y="19699"/>
                </a:cubicBezTo>
                <a:lnTo>
                  <a:pt x="16469" y="19688"/>
                </a:lnTo>
                <a:cubicBezTo>
                  <a:pt x="16460" y="19636"/>
                  <a:pt x="16418" y="19608"/>
                  <a:pt x="16372" y="19608"/>
                </a:cubicBezTo>
                <a:close/>
                <a:moveTo>
                  <a:pt x="16714" y="21259"/>
                </a:moveTo>
                <a:cubicBezTo>
                  <a:pt x="16708" y="21259"/>
                  <a:pt x="16701" y="21260"/>
                  <a:pt x="16694" y="21261"/>
                </a:cubicBezTo>
                <a:cubicBezTo>
                  <a:pt x="16633" y="21277"/>
                  <a:pt x="16601" y="21332"/>
                  <a:pt x="16612" y="21386"/>
                </a:cubicBezTo>
                <a:cubicBezTo>
                  <a:pt x="16673" y="21656"/>
                  <a:pt x="16732" y="21935"/>
                  <a:pt x="16798" y="22215"/>
                </a:cubicBezTo>
                <a:cubicBezTo>
                  <a:pt x="16810" y="22264"/>
                  <a:pt x="16853" y="22297"/>
                  <a:pt x="16903" y="22297"/>
                </a:cubicBezTo>
                <a:lnTo>
                  <a:pt x="16924" y="22297"/>
                </a:lnTo>
                <a:cubicBezTo>
                  <a:pt x="16985" y="22281"/>
                  <a:pt x="17018" y="22226"/>
                  <a:pt x="17007" y="22170"/>
                </a:cubicBezTo>
                <a:cubicBezTo>
                  <a:pt x="16941" y="21886"/>
                  <a:pt x="16875" y="21611"/>
                  <a:pt x="16820" y="21343"/>
                </a:cubicBezTo>
                <a:cubicBezTo>
                  <a:pt x="16806" y="21295"/>
                  <a:pt x="16762" y="21259"/>
                  <a:pt x="16714" y="21259"/>
                </a:cubicBezTo>
                <a:close/>
                <a:moveTo>
                  <a:pt x="17104" y="22912"/>
                </a:moveTo>
                <a:cubicBezTo>
                  <a:pt x="17094" y="22912"/>
                  <a:pt x="17084" y="22913"/>
                  <a:pt x="17073" y="22916"/>
                </a:cubicBezTo>
                <a:cubicBezTo>
                  <a:pt x="17018" y="22927"/>
                  <a:pt x="16985" y="22987"/>
                  <a:pt x="16995" y="23042"/>
                </a:cubicBezTo>
                <a:cubicBezTo>
                  <a:pt x="17061" y="23311"/>
                  <a:pt x="17133" y="23584"/>
                  <a:pt x="17210" y="23865"/>
                </a:cubicBezTo>
                <a:cubicBezTo>
                  <a:pt x="17220" y="23913"/>
                  <a:pt x="17265" y="23941"/>
                  <a:pt x="17308" y="23941"/>
                </a:cubicBezTo>
                <a:lnTo>
                  <a:pt x="17336" y="23941"/>
                </a:lnTo>
                <a:cubicBezTo>
                  <a:pt x="17396" y="23925"/>
                  <a:pt x="17429" y="23865"/>
                  <a:pt x="17412" y="23809"/>
                </a:cubicBezTo>
                <a:cubicBezTo>
                  <a:pt x="17336" y="23536"/>
                  <a:pt x="17270" y="23261"/>
                  <a:pt x="17204" y="22992"/>
                </a:cubicBezTo>
                <a:cubicBezTo>
                  <a:pt x="17190" y="22943"/>
                  <a:pt x="17151" y="22912"/>
                  <a:pt x="17104" y="22912"/>
                </a:cubicBezTo>
                <a:close/>
                <a:moveTo>
                  <a:pt x="17537" y="24545"/>
                </a:moveTo>
                <a:cubicBezTo>
                  <a:pt x="17527" y="24545"/>
                  <a:pt x="17516" y="24547"/>
                  <a:pt x="17506" y="24550"/>
                </a:cubicBezTo>
                <a:cubicBezTo>
                  <a:pt x="17450" y="24566"/>
                  <a:pt x="17417" y="24626"/>
                  <a:pt x="17434" y="24681"/>
                </a:cubicBezTo>
                <a:cubicBezTo>
                  <a:pt x="17511" y="24950"/>
                  <a:pt x="17594" y="25223"/>
                  <a:pt x="17675" y="25497"/>
                </a:cubicBezTo>
                <a:cubicBezTo>
                  <a:pt x="17692" y="25542"/>
                  <a:pt x="17736" y="25569"/>
                  <a:pt x="17779" y="25569"/>
                </a:cubicBezTo>
                <a:cubicBezTo>
                  <a:pt x="17791" y="25569"/>
                  <a:pt x="17801" y="25569"/>
                  <a:pt x="17812" y="25563"/>
                </a:cubicBezTo>
                <a:cubicBezTo>
                  <a:pt x="17867" y="25547"/>
                  <a:pt x="17895" y="25486"/>
                  <a:pt x="17878" y="25431"/>
                </a:cubicBezTo>
                <a:cubicBezTo>
                  <a:pt x="17796" y="25163"/>
                  <a:pt x="17713" y="24889"/>
                  <a:pt x="17637" y="24626"/>
                </a:cubicBezTo>
                <a:cubicBezTo>
                  <a:pt x="17623" y="24576"/>
                  <a:pt x="17584" y="24545"/>
                  <a:pt x="17537" y="24545"/>
                </a:cubicBezTo>
                <a:close/>
                <a:moveTo>
                  <a:pt x="18039" y="26162"/>
                </a:moveTo>
                <a:cubicBezTo>
                  <a:pt x="18028" y="26162"/>
                  <a:pt x="18016" y="26163"/>
                  <a:pt x="18004" y="26167"/>
                </a:cubicBezTo>
                <a:cubicBezTo>
                  <a:pt x="17949" y="26188"/>
                  <a:pt x="17923" y="26248"/>
                  <a:pt x="17938" y="26303"/>
                </a:cubicBezTo>
                <a:cubicBezTo>
                  <a:pt x="18032" y="26566"/>
                  <a:pt x="18125" y="26835"/>
                  <a:pt x="18224" y="27103"/>
                </a:cubicBezTo>
                <a:cubicBezTo>
                  <a:pt x="18240" y="27148"/>
                  <a:pt x="18278" y="27174"/>
                  <a:pt x="18322" y="27174"/>
                </a:cubicBezTo>
                <a:cubicBezTo>
                  <a:pt x="18333" y="27174"/>
                  <a:pt x="18350" y="27169"/>
                  <a:pt x="18361" y="27164"/>
                </a:cubicBezTo>
                <a:cubicBezTo>
                  <a:pt x="18416" y="27148"/>
                  <a:pt x="18442" y="27087"/>
                  <a:pt x="18421" y="27032"/>
                </a:cubicBezTo>
                <a:cubicBezTo>
                  <a:pt x="18322" y="26764"/>
                  <a:pt x="18229" y="26501"/>
                  <a:pt x="18141" y="26232"/>
                </a:cubicBezTo>
                <a:cubicBezTo>
                  <a:pt x="18124" y="26188"/>
                  <a:pt x="18085" y="26162"/>
                  <a:pt x="18039" y="26162"/>
                </a:cubicBezTo>
                <a:close/>
                <a:moveTo>
                  <a:pt x="18627" y="27753"/>
                </a:moveTo>
                <a:cubicBezTo>
                  <a:pt x="18614" y="27753"/>
                  <a:pt x="18599" y="27755"/>
                  <a:pt x="18585" y="27761"/>
                </a:cubicBezTo>
                <a:cubicBezTo>
                  <a:pt x="18530" y="27778"/>
                  <a:pt x="18508" y="27844"/>
                  <a:pt x="18530" y="27898"/>
                </a:cubicBezTo>
                <a:cubicBezTo>
                  <a:pt x="18634" y="28155"/>
                  <a:pt x="18745" y="28419"/>
                  <a:pt x="18854" y="28676"/>
                </a:cubicBezTo>
                <a:cubicBezTo>
                  <a:pt x="18876" y="28714"/>
                  <a:pt x="18914" y="28742"/>
                  <a:pt x="18952" y="28742"/>
                </a:cubicBezTo>
                <a:cubicBezTo>
                  <a:pt x="18968" y="28742"/>
                  <a:pt x="18980" y="28737"/>
                  <a:pt x="18996" y="28732"/>
                </a:cubicBezTo>
                <a:cubicBezTo>
                  <a:pt x="19051" y="28709"/>
                  <a:pt x="19073" y="28643"/>
                  <a:pt x="19051" y="28595"/>
                </a:cubicBezTo>
                <a:cubicBezTo>
                  <a:pt x="18935" y="28337"/>
                  <a:pt x="18826" y="28079"/>
                  <a:pt x="18722" y="27816"/>
                </a:cubicBezTo>
                <a:cubicBezTo>
                  <a:pt x="18706" y="27775"/>
                  <a:pt x="18668" y="27753"/>
                  <a:pt x="18627" y="27753"/>
                </a:cubicBezTo>
                <a:close/>
                <a:moveTo>
                  <a:pt x="19303" y="29298"/>
                </a:moveTo>
                <a:cubicBezTo>
                  <a:pt x="19288" y="29298"/>
                  <a:pt x="19273" y="29301"/>
                  <a:pt x="19259" y="29306"/>
                </a:cubicBezTo>
                <a:cubicBezTo>
                  <a:pt x="19210" y="29334"/>
                  <a:pt x="19188" y="29395"/>
                  <a:pt x="19210" y="29450"/>
                </a:cubicBezTo>
                <a:cubicBezTo>
                  <a:pt x="19337" y="29706"/>
                  <a:pt x="19468" y="29964"/>
                  <a:pt x="19593" y="30206"/>
                </a:cubicBezTo>
                <a:cubicBezTo>
                  <a:pt x="19615" y="30244"/>
                  <a:pt x="19648" y="30265"/>
                  <a:pt x="19686" y="30265"/>
                </a:cubicBezTo>
                <a:cubicBezTo>
                  <a:pt x="19704" y="30265"/>
                  <a:pt x="19719" y="30260"/>
                  <a:pt x="19736" y="30250"/>
                </a:cubicBezTo>
                <a:cubicBezTo>
                  <a:pt x="19790" y="30222"/>
                  <a:pt x="19807" y="30161"/>
                  <a:pt x="19780" y="30107"/>
                </a:cubicBezTo>
                <a:cubicBezTo>
                  <a:pt x="19654" y="29865"/>
                  <a:pt x="19527" y="29614"/>
                  <a:pt x="19402" y="29356"/>
                </a:cubicBezTo>
                <a:cubicBezTo>
                  <a:pt x="19382" y="29319"/>
                  <a:pt x="19344" y="29298"/>
                  <a:pt x="19303" y="29298"/>
                </a:cubicBezTo>
                <a:close/>
                <a:moveTo>
                  <a:pt x="40843" y="30196"/>
                </a:moveTo>
                <a:cubicBezTo>
                  <a:pt x="40794" y="30196"/>
                  <a:pt x="40753" y="30230"/>
                  <a:pt x="40738" y="30277"/>
                </a:cubicBezTo>
                <a:cubicBezTo>
                  <a:pt x="40722" y="30353"/>
                  <a:pt x="40646" y="30644"/>
                  <a:pt x="40475" y="31066"/>
                </a:cubicBezTo>
                <a:cubicBezTo>
                  <a:pt x="40454" y="31120"/>
                  <a:pt x="40482" y="31181"/>
                  <a:pt x="40536" y="31203"/>
                </a:cubicBezTo>
                <a:cubicBezTo>
                  <a:pt x="40548" y="31208"/>
                  <a:pt x="40563" y="31208"/>
                  <a:pt x="40574" y="31208"/>
                </a:cubicBezTo>
                <a:cubicBezTo>
                  <a:pt x="40619" y="31208"/>
                  <a:pt x="40657" y="31186"/>
                  <a:pt x="40672" y="31143"/>
                </a:cubicBezTo>
                <a:cubicBezTo>
                  <a:pt x="40849" y="30710"/>
                  <a:pt x="40925" y="30409"/>
                  <a:pt x="40947" y="30326"/>
                </a:cubicBezTo>
                <a:cubicBezTo>
                  <a:pt x="40958" y="30272"/>
                  <a:pt x="40925" y="30211"/>
                  <a:pt x="40870" y="30200"/>
                </a:cubicBezTo>
                <a:cubicBezTo>
                  <a:pt x="40861" y="30197"/>
                  <a:pt x="40852" y="30196"/>
                  <a:pt x="40843" y="30196"/>
                </a:cubicBezTo>
                <a:close/>
                <a:moveTo>
                  <a:pt x="20105" y="30791"/>
                </a:moveTo>
                <a:cubicBezTo>
                  <a:pt x="20086" y="30791"/>
                  <a:pt x="20066" y="30797"/>
                  <a:pt x="20048" y="30809"/>
                </a:cubicBezTo>
                <a:cubicBezTo>
                  <a:pt x="20000" y="30836"/>
                  <a:pt x="19982" y="30902"/>
                  <a:pt x="20010" y="30951"/>
                </a:cubicBezTo>
                <a:cubicBezTo>
                  <a:pt x="20152" y="31198"/>
                  <a:pt x="20306" y="31444"/>
                  <a:pt x="20460" y="31674"/>
                </a:cubicBezTo>
                <a:cubicBezTo>
                  <a:pt x="20476" y="31707"/>
                  <a:pt x="20514" y="31724"/>
                  <a:pt x="20547" y="31724"/>
                </a:cubicBezTo>
                <a:cubicBezTo>
                  <a:pt x="20564" y="31724"/>
                  <a:pt x="20586" y="31719"/>
                  <a:pt x="20602" y="31707"/>
                </a:cubicBezTo>
                <a:cubicBezTo>
                  <a:pt x="20652" y="31674"/>
                  <a:pt x="20668" y="31608"/>
                  <a:pt x="20635" y="31560"/>
                </a:cubicBezTo>
                <a:cubicBezTo>
                  <a:pt x="20488" y="31330"/>
                  <a:pt x="20334" y="31087"/>
                  <a:pt x="20192" y="30841"/>
                </a:cubicBezTo>
                <a:cubicBezTo>
                  <a:pt x="20174" y="30809"/>
                  <a:pt x="20140" y="30791"/>
                  <a:pt x="20105" y="30791"/>
                </a:cubicBezTo>
                <a:close/>
                <a:moveTo>
                  <a:pt x="40226" y="31769"/>
                </a:moveTo>
                <a:cubicBezTo>
                  <a:pt x="40187" y="31769"/>
                  <a:pt x="40150" y="31788"/>
                  <a:pt x="40131" y="31828"/>
                </a:cubicBezTo>
                <a:cubicBezTo>
                  <a:pt x="40004" y="32074"/>
                  <a:pt x="39862" y="32316"/>
                  <a:pt x="39714" y="32552"/>
                </a:cubicBezTo>
                <a:cubicBezTo>
                  <a:pt x="39681" y="32600"/>
                  <a:pt x="39693" y="32666"/>
                  <a:pt x="39741" y="32699"/>
                </a:cubicBezTo>
                <a:cubicBezTo>
                  <a:pt x="39764" y="32711"/>
                  <a:pt x="39779" y="32716"/>
                  <a:pt x="39802" y="32716"/>
                </a:cubicBezTo>
                <a:cubicBezTo>
                  <a:pt x="39835" y="32716"/>
                  <a:pt x="39867" y="32694"/>
                  <a:pt x="39890" y="32666"/>
                </a:cubicBezTo>
                <a:cubicBezTo>
                  <a:pt x="40042" y="32425"/>
                  <a:pt x="40186" y="32173"/>
                  <a:pt x="40317" y="31921"/>
                </a:cubicBezTo>
                <a:cubicBezTo>
                  <a:pt x="40344" y="31871"/>
                  <a:pt x="40323" y="31806"/>
                  <a:pt x="40273" y="31778"/>
                </a:cubicBezTo>
                <a:cubicBezTo>
                  <a:pt x="40257" y="31772"/>
                  <a:pt x="40242" y="31769"/>
                  <a:pt x="40226" y="31769"/>
                </a:cubicBezTo>
                <a:close/>
                <a:moveTo>
                  <a:pt x="21026" y="32209"/>
                </a:moveTo>
                <a:cubicBezTo>
                  <a:pt x="21005" y="32209"/>
                  <a:pt x="20983" y="32215"/>
                  <a:pt x="20964" y="32228"/>
                </a:cubicBezTo>
                <a:cubicBezTo>
                  <a:pt x="20915" y="32266"/>
                  <a:pt x="20908" y="32332"/>
                  <a:pt x="20941" y="32377"/>
                </a:cubicBezTo>
                <a:cubicBezTo>
                  <a:pt x="21112" y="32612"/>
                  <a:pt x="21287" y="32837"/>
                  <a:pt x="21462" y="33050"/>
                </a:cubicBezTo>
                <a:cubicBezTo>
                  <a:pt x="21485" y="33078"/>
                  <a:pt x="21512" y="33093"/>
                  <a:pt x="21545" y="33093"/>
                </a:cubicBezTo>
                <a:cubicBezTo>
                  <a:pt x="21566" y="33093"/>
                  <a:pt x="21589" y="33083"/>
                  <a:pt x="21611" y="33067"/>
                </a:cubicBezTo>
                <a:cubicBezTo>
                  <a:pt x="21654" y="33028"/>
                  <a:pt x="21660" y="32962"/>
                  <a:pt x="21627" y="32919"/>
                </a:cubicBezTo>
                <a:cubicBezTo>
                  <a:pt x="21452" y="32705"/>
                  <a:pt x="21277" y="32486"/>
                  <a:pt x="21112" y="32256"/>
                </a:cubicBezTo>
                <a:cubicBezTo>
                  <a:pt x="21092" y="32225"/>
                  <a:pt x="21060" y="32209"/>
                  <a:pt x="21026" y="32209"/>
                </a:cubicBezTo>
                <a:close/>
                <a:moveTo>
                  <a:pt x="39316" y="33194"/>
                </a:moveTo>
                <a:cubicBezTo>
                  <a:pt x="39284" y="33194"/>
                  <a:pt x="39251" y="33208"/>
                  <a:pt x="39232" y="33237"/>
                </a:cubicBezTo>
                <a:cubicBezTo>
                  <a:pt x="39061" y="33455"/>
                  <a:pt x="38881" y="33670"/>
                  <a:pt x="38689" y="33872"/>
                </a:cubicBezTo>
                <a:cubicBezTo>
                  <a:pt x="38651" y="33916"/>
                  <a:pt x="38651" y="33981"/>
                  <a:pt x="38694" y="34021"/>
                </a:cubicBezTo>
                <a:cubicBezTo>
                  <a:pt x="38716" y="34042"/>
                  <a:pt x="38744" y="34047"/>
                  <a:pt x="38765" y="34047"/>
                </a:cubicBezTo>
                <a:cubicBezTo>
                  <a:pt x="38793" y="34047"/>
                  <a:pt x="38826" y="34037"/>
                  <a:pt x="38843" y="34014"/>
                </a:cubicBezTo>
                <a:cubicBezTo>
                  <a:pt x="39040" y="33806"/>
                  <a:pt x="39226" y="33587"/>
                  <a:pt x="39397" y="33363"/>
                </a:cubicBezTo>
                <a:cubicBezTo>
                  <a:pt x="39435" y="33318"/>
                  <a:pt x="39423" y="33253"/>
                  <a:pt x="39379" y="33214"/>
                </a:cubicBezTo>
                <a:cubicBezTo>
                  <a:pt x="39361" y="33201"/>
                  <a:pt x="39339" y="33194"/>
                  <a:pt x="39316" y="33194"/>
                </a:cubicBezTo>
                <a:close/>
                <a:moveTo>
                  <a:pt x="22098" y="33519"/>
                </a:moveTo>
                <a:cubicBezTo>
                  <a:pt x="22073" y="33519"/>
                  <a:pt x="22048" y="33528"/>
                  <a:pt x="22027" y="33549"/>
                </a:cubicBezTo>
                <a:cubicBezTo>
                  <a:pt x="21983" y="33587"/>
                  <a:pt x="21983" y="33653"/>
                  <a:pt x="22021" y="33697"/>
                </a:cubicBezTo>
                <a:cubicBezTo>
                  <a:pt x="22213" y="33905"/>
                  <a:pt x="22416" y="34108"/>
                  <a:pt x="22619" y="34300"/>
                </a:cubicBezTo>
                <a:cubicBezTo>
                  <a:pt x="22641" y="34322"/>
                  <a:pt x="22663" y="34327"/>
                  <a:pt x="22691" y="34327"/>
                </a:cubicBezTo>
                <a:cubicBezTo>
                  <a:pt x="22717" y="34327"/>
                  <a:pt x="22745" y="34317"/>
                  <a:pt x="22767" y="34294"/>
                </a:cubicBezTo>
                <a:cubicBezTo>
                  <a:pt x="22811" y="34256"/>
                  <a:pt x="22805" y="34185"/>
                  <a:pt x="22762" y="34146"/>
                </a:cubicBezTo>
                <a:cubicBezTo>
                  <a:pt x="22565" y="33960"/>
                  <a:pt x="22367" y="33758"/>
                  <a:pt x="22175" y="33554"/>
                </a:cubicBezTo>
                <a:cubicBezTo>
                  <a:pt x="22155" y="33531"/>
                  <a:pt x="22127" y="33519"/>
                  <a:pt x="22098" y="33519"/>
                </a:cubicBezTo>
                <a:close/>
                <a:moveTo>
                  <a:pt x="38168" y="34431"/>
                </a:moveTo>
                <a:cubicBezTo>
                  <a:pt x="38142" y="34431"/>
                  <a:pt x="38115" y="34440"/>
                  <a:pt x="38097" y="34459"/>
                </a:cubicBezTo>
                <a:cubicBezTo>
                  <a:pt x="37889" y="34639"/>
                  <a:pt x="37669" y="34821"/>
                  <a:pt x="37450" y="34985"/>
                </a:cubicBezTo>
                <a:cubicBezTo>
                  <a:pt x="37401" y="35018"/>
                  <a:pt x="37391" y="35089"/>
                  <a:pt x="37429" y="35132"/>
                </a:cubicBezTo>
                <a:cubicBezTo>
                  <a:pt x="37444" y="35160"/>
                  <a:pt x="37477" y="35177"/>
                  <a:pt x="37510" y="35177"/>
                </a:cubicBezTo>
                <a:cubicBezTo>
                  <a:pt x="37533" y="35177"/>
                  <a:pt x="37555" y="35172"/>
                  <a:pt x="37576" y="35155"/>
                </a:cubicBezTo>
                <a:cubicBezTo>
                  <a:pt x="37801" y="34985"/>
                  <a:pt x="38026" y="34803"/>
                  <a:pt x="38234" y="34613"/>
                </a:cubicBezTo>
                <a:cubicBezTo>
                  <a:pt x="38278" y="34573"/>
                  <a:pt x="38284" y="34508"/>
                  <a:pt x="38246" y="34464"/>
                </a:cubicBezTo>
                <a:cubicBezTo>
                  <a:pt x="38225" y="34442"/>
                  <a:pt x="38196" y="34431"/>
                  <a:pt x="38168" y="34431"/>
                </a:cubicBezTo>
                <a:close/>
                <a:moveTo>
                  <a:pt x="23322" y="34675"/>
                </a:moveTo>
                <a:cubicBezTo>
                  <a:pt x="23291" y="34675"/>
                  <a:pt x="23262" y="34688"/>
                  <a:pt x="23243" y="34717"/>
                </a:cubicBezTo>
                <a:cubicBezTo>
                  <a:pt x="23205" y="34760"/>
                  <a:pt x="23210" y="34826"/>
                  <a:pt x="23255" y="34864"/>
                </a:cubicBezTo>
                <a:cubicBezTo>
                  <a:pt x="23480" y="35046"/>
                  <a:pt x="23704" y="35215"/>
                  <a:pt x="23934" y="35374"/>
                </a:cubicBezTo>
                <a:cubicBezTo>
                  <a:pt x="23951" y="35390"/>
                  <a:pt x="23973" y="35395"/>
                  <a:pt x="23994" y="35395"/>
                </a:cubicBezTo>
                <a:cubicBezTo>
                  <a:pt x="24027" y="35395"/>
                  <a:pt x="24060" y="35380"/>
                  <a:pt x="24083" y="35352"/>
                </a:cubicBezTo>
                <a:cubicBezTo>
                  <a:pt x="24115" y="35303"/>
                  <a:pt x="24105" y="35238"/>
                  <a:pt x="24055" y="35205"/>
                </a:cubicBezTo>
                <a:cubicBezTo>
                  <a:pt x="23830" y="35046"/>
                  <a:pt x="23605" y="34876"/>
                  <a:pt x="23392" y="34700"/>
                </a:cubicBezTo>
                <a:cubicBezTo>
                  <a:pt x="23370" y="34683"/>
                  <a:pt x="23345" y="34675"/>
                  <a:pt x="23322" y="34675"/>
                </a:cubicBezTo>
                <a:close/>
                <a:moveTo>
                  <a:pt x="36813" y="35439"/>
                </a:moveTo>
                <a:cubicBezTo>
                  <a:pt x="36793" y="35439"/>
                  <a:pt x="36773" y="35444"/>
                  <a:pt x="36754" y="35456"/>
                </a:cubicBezTo>
                <a:cubicBezTo>
                  <a:pt x="36524" y="35599"/>
                  <a:pt x="36278" y="35736"/>
                  <a:pt x="36025" y="35862"/>
                </a:cubicBezTo>
                <a:cubicBezTo>
                  <a:pt x="35976" y="35889"/>
                  <a:pt x="35954" y="35949"/>
                  <a:pt x="35982" y="36004"/>
                </a:cubicBezTo>
                <a:cubicBezTo>
                  <a:pt x="35998" y="36043"/>
                  <a:pt x="36036" y="36060"/>
                  <a:pt x="36075" y="36060"/>
                </a:cubicBezTo>
                <a:cubicBezTo>
                  <a:pt x="36091" y="36060"/>
                  <a:pt x="36108" y="36060"/>
                  <a:pt x="36124" y="36048"/>
                </a:cubicBezTo>
                <a:cubicBezTo>
                  <a:pt x="36376" y="35922"/>
                  <a:pt x="36628" y="35780"/>
                  <a:pt x="36870" y="35637"/>
                </a:cubicBezTo>
                <a:cubicBezTo>
                  <a:pt x="36918" y="35605"/>
                  <a:pt x="36935" y="35539"/>
                  <a:pt x="36903" y="35489"/>
                </a:cubicBezTo>
                <a:cubicBezTo>
                  <a:pt x="36881" y="35457"/>
                  <a:pt x="36848" y="35439"/>
                  <a:pt x="36813" y="35439"/>
                </a:cubicBezTo>
                <a:close/>
                <a:moveTo>
                  <a:pt x="24705" y="35640"/>
                </a:moveTo>
                <a:cubicBezTo>
                  <a:pt x="24669" y="35640"/>
                  <a:pt x="24633" y="35658"/>
                  <a:pt x="24614" y="35691"/>
                </a:cubicBezTo>
                <a:cubicBezTo>
                  <a:pt x="24586" y="35741"/>
                  <a:pt x="24603" y="35807"/>
                  <a:pt x="24652" y="35835"/>
                </a:cubicBezTo>
                <a:cubicBezTo>
                  <a:pt x="24894" y="35982"/>
                  <a:pt x="25145" y="36114"/>
                  <a:pt x="25403" y="36240"/>
                </a:cubicBezTo>
                <a:cubicBezTo>
                  <a:pt x="25420" y="36245"/>
                  <a:pt x="25431" y="36250"/>
                  <a:pt x="25447" y="36250"/>
                </a:cubicBezTo>
                <a:cubicBezTo>
                  <a:pt x="25486" y="36250"/>
                  <a:pt x="25524" y="36229"/>
                  <a:pt x="25545" y="36191"/>
                </a:cubicBezTo>
                <a:cubicBezTo>
                  <a:pt x="25568" y="36136"/>
                  <a:pt x="25545" y="36075"/>
                  <a:pt x="25497" y="36048"/>
                </a:cubicBezTo>
                <a:cubicBezTo>
                  <a:pt x="25244" y="35928"/>
                  <a:pt x="24998" y="35797"/>
                  <a:pt x="24756" y="35653"/>
                </a:cubicBezTo>
                <a:cubicBezTo>
                  <a:pt x="24740" y="35644"/>
                  <a:pt x="24723" y="35640"/>
                  <a:pt x="24705" y="35640"/>
                </a:cubicBezTo>
                <a:close/>
                <a:moveTo>
                  <a:pt x="35304" y="36199"/>
                </a:moveTo>
                <a:cubicBezTo>
                  <a:pt x="35291" y="36199"/>
                  <a:pt x="35277" y="36202"/>
                  <a:pt x="35264" y="36207"/>
                </a:cubicBezTo>
                <a:cubicBezTo>
                  <a:pt x="35011" y="36311"/>
                  <a:pt x="34748" y="36404"/>
                  <a:pt x="34480" y="36492"/>
                </a:cubicBezTo>
                <a:cubicBezTo>
                  <a:pt x="34424" y="36508"/>
                  <a:pt x="34391" y="36569"/>
                  <a:pt x="34409" y="36624"/>
                </a:cubicBezTo>
                <a:cubicBezTo>
                  <a:pt x="34424" y="36667"/>
                  <a:pt x="34469" y="36695"/>
                  <a:pt x="34512" y="36695"/>
                </a:cubicBezTo>
                <a:cubicBezTo>
                  <a:pt x="34523" y="36695"/>
                  <a:pt x="34535" y="36695"/>
                  <a:pt x="34545" y="36690"/>
                </a:cubicBezTo>
                <a:cubicBezTo>
                  <a:pt x="34819" y="36602"/>
                  <a:pt x="35089" y="36508"/>
                  <a:pt x="35345" y="36404"/>
                </a:cubicBezTo>
                <a:cubicBezTo>
                  <a:pt x="35400" y="36382"/>
                  <a:pt x="35428" y="36316"/>
                  <a:pt x="35406" y="36262"/>
                </a:cubicBezTo>
                <a:cubicBezTo>
                  <a:pt x="35390" y="36224"/>
                  <a:pt x="35348" y="36199"/>
                  <a:pt x="35304" y="36199"/>
                </a:cubicBezTo>
                <a:close/>
                <a:moveTo>
                  <a:pt x="26227" y="36372"/>
                </a:moveTo>
                <a:cubicBezTo>
                  <a:pt x="26182" y="36372"/>
                  <a:pt x="26140" y="36399"/>
                  <a:pt x="26121" y="36442"/>
                </a:cubicBezTo>
                <a:cubicBezTo>
                  <a:pt x="26099" y="36492"/>
                  <a:pt x="26127" y="36558"/>
                  <a:pt x="26182" y="36574"/>
                </a:cubicBezTo>
                <a:cubicBezTo>
                  <a:pt x="26445" y="36678"/>
                  <a:pt x="26719" y="36771"/>
                  <a:pt x="26987" y="36849"/>
                </a:cubicBezTo>
                <a:cubicBezTo>
                  <a:pt x="26999" y="36854"/>
                  <a:pt x="27009" y="36854"/>
                  <a:pt x="27020" y="36854"/>
                </a:cubicBezTo>
                <a:cubicBezTo>
                  <a:pt x="27065" y="36854"/>
                  <a:pt x="27108" y="36827"/>
                  <a:pt x="27119" y="36777"/>
                </a:cubicBezTo>
                <a:cubicBezTo>
                  <a:pt x="27136" y="36723"/>
                  <a:pt x="27103" y="36662"/>
                  <a:pt x="27047" y="36645"/>
                </a:cubicBezTo>
                <a:cubicBezTo>
                  <a:pt x="26784" y="36569"/>
                  <a:pt x="26516" y="36481"/>
                  <a:pt x="26258" y="36377"/>
                </a:cubicBezTo>
                <a:cubicBezTo>
                  <a:pt x="26248" y="36374"/>
                  <a:pt x="26237" y="36372"/>
                  <a:pt x="26227" y="36372"/>
                </a:cubicBezTo>
                <a:close/>
                <a:moveTo>
                  <a:pt x="33703" y="36713"/>
                </a:moveTo>
                <a:cubicBezTo>
                  <a:pt x="33694" y="36713"/>
                  <a:pt x="33684" y="36715"/>
                  <a:pt x="33675" y="36717"/>
                </a:cubicBezTo>
                <a:cubicBezTo>
                  <a:pt x="33411" y="36777"/>
                  <a:pt x="33131" y="36837"/>
                  <a:pt x="32852" y="36887"/>
                </a:cubicBezTo>
                <a:cubicBezTo>
                  <a:pt x="32797" y="36898"/>
                  <a:pt x="32759" y="36948"/>
                  <a:pt x="32770" y="37007"/>
                </a:cubicBezTo>
                <a:cubicBezTo>
                  <a:pt x="32775" y="37057"/>
                  <a:pt x="32819" y="37095"/>
                  <a:pt x="32873" y="37095"/>
                </a:cubicBezTo>
                <a:lnTo>
                  <a:pt x="32891" y="37095"/>
                </a:lnTo>
                <a:cubicBezTo>
                  <a:pt x="33175" y="37046"/>
                  <a:pt x="33455" y="36986"/>
                  <a:pt x="33723" y="36920"/>
                </a:cubicBezTo>
                <a:cubicBezTo>
                  <a:pt x="33778" y="36908"/>
                  <a:pt x="33817" y="36849"/>
                  <a:pt x="33799" y="36794"/>
                </a:cubicBezTo>
                <a:cubicBezTo>
                  <a:pt x="33791" y="36748"/>
                  <a:pt x="33751" y="36713"/>
                  <a:pt x="33703" y="36713"/>
                </a:cubicBezTo>
                <a:close/>
                <a:moveTo>
                  <a:pt x="27836" y="36852"/>
                </a:moveTo>
                <a:cubicBezTo>
                  <a:pt x="27788" y="36852"/>
                  <a:pt x="27742" y="36883"/>
                  <a:pt x="27733" y="36936"/>
                </a:cubicBezTo>
                <a:cubicBezTo>
                  <a:pt x="27722" y="36991"/>
                  <a:pt x="27755" y="37046"/>
                  <a:pt x="27814" y="37062"/>
                </a:cubicBezTo>
                <a:cubicBezTo>
                  <a:pt x="28089" y="37117"/>
                  <a:pt x="28368" y="37166"/>
                  <a:pt x="28654" y="37204"/>
                </a:cubicBezTo>
                <a:lnTo>
                  <a:pt x="28664" y="37204"/>
                </a:lnTo>
                <a:cubicBezTo>
                  <a:pt x="28719" y="37204"/>
                  <a:pt x="28763" y="37166"/>
                  <a:pt x="28768" y="37117"/>
                </a:cubicBezTo>
                <a:cubicBezTo>
                  <a:pt x="28780" y="37057"/>
                  <a:pt x="28735" y="37002"/>
                  <a:pt x="28681" y="36996"/>
                </a:cubicBezTo>
                <a:cubicBezTo>
                  <a:pt x="28401" y="36958"/>
                  <a:pt x="28127" y="36908"/>
                  <a:pt x="27859" y="36854"/>
                </a:cubicBezTo>
                <a:cubicBezTo>
                  <a:pt x="27852" y="36853"/>
                  <a:pt x="27844" y="36852"/>
                  <a:pt x="27836" y="36852"/>
                </a:cubicBezTo>
                <a:close/>
                <a:moveTo>
                  <a:pt x="32033" y="37001"/>
                </a:moveTo>
                <a:cubicBezTo>
                  <a:pt x="32030" y="37001"/>
                  <a:pt x="32027" y="37001"/>
                  <a:pt x="32024" y="37002"/>
                </a:cubicBezTo>
                <a:cubicBezTo>
                  <a:pt x="31745" y="37034"/>
                  <a:pt x="31459" y="37062"/>
                  <a:pt x="31186" y="37079"/>
                </a:cubicBezTo>
                <a:cubicBezTo>
                  <a:pt x="31131" y="37084"/>
                  <a:pt x="31087" y="37133"/>
                  <a:pt x="31087" y="37188"/>
                </a:cubicBezTo>
                <a:cubicBezTo>
                  <a:pt x="31092" y="37249"/>
                  <a:pt x="31136" y="37292"/>
                  <a:pt x="31196" y="37292"/>
                </a:cubicBezTo>
                <a:lnTo>
                  <a:pt x="31202" y="37292"/>
                </a:lnTo>
                <a:cubicBezTo>
                  <a:pt x="31476" y="37270"/>
                  <a:pt x="31761" y="37249"/>
                  <a:pt x="32046" y="37216"/>
                </a:cubicBezTo>
                <a:cubicBezTo>
                  <a:pt x="32107" y="37211"/>
                  <a:pt x="32150" y="37155"/>
                  <a:pt x="32139" y="37095"/>
                </a:cubicBezTo>
                <a:cubicBezTo>
                  <a:pt x="32134" y="37043"/>
                  <a:pt x="32085" y="37001"/>
                  <a:pt x="32033" y="37001"/>
                </a:cubicBezTo>
                <a:close/>
                <a:moveTo>
                  <a:pt x="29514" y="37079"/>
                </a:moveTo>
                <a:cubicBezTo>
                  <a:pt x="29459" y="37079"/>
                  <a:pt x="29405" y="37117"/>
                  <a:pt x="29399" y="37178"/>
                </a:cubicBezTo>
                <a:cubicBezTo>
                  <a:pt x="29393" y="37237"/>
                  <a:pt x="29443" y="37287"/>
                  <a:pt x="29498" y="37287"/>
                </a:cubicBezTo>
                <a:cubicBezTo>
                  <a:pt x="29772" y="37309"/>
                  <a:pt x="30051" y="37315"/>
                  <a:pt x="30347" y="37315"/>
                </a:cubicBezTo>
                <a:lnTo>
                  <a:pt x="30341" y="37105"/>
                </a:lnTo>
                <a:cubicBezTo>
                  <a:pt x="30299" y="37106"/>
                  <a:pt x="30257" y="37107"/>
                  <a:pt x="30215" y="37107"/>
                </a:cubicBezTo>
                <a:cubicBezTo>
                  <a:pt x="29978" y="37107"/>
                  <a:pt x="29742" y="37093"/>
                  <a:pt x="29514" y="3707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solidFill>
          <a:schemeClr val="lt1"/>
        </a:solidFill>
        <a:effectLst/>
      </p:bgPr>
    </p:bg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5" name="Google Shape;2475;p39"/>
          <p:cNvGrpSpPr/>
          <p:nvPr/>
        </p:nvGrpSpPr>
        <p:grpSpPr>
          <a:xfrm>
            <a:off x="140683" y="110399"/>
            <a:ext cx="8890673" cy="4933293"/>
            <a:chOff x="140683" y="110399"/>
            <a:chExt cx="8890673" cy="4933293"/>
          </a:xfrm>
        </p:grpSpPr>
        <p:sp>
          <p:nvSpPr>
            <p:cNvPr id="2476" name="Google Shape;2476;p39"/>
            <p:cNvSpPr/>
            <p:nvPr/>
          </p:nvSpPr>
          <p:spPr>
            <a:xfrm rot="2700000">
              <a:off x="3062991" y="4928016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477" name="Google Shape;2477;p39"/>
            <p:cNvSpPr/>
            <p:nvPr/>
          </p:nvSpPr>
          <p:spPr>
            <a:xfrm>
              <a:off x="960208" y="347900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78" name="Google Shape;2478;p39"/>
            <p:cNvSpPr/>
            <p:nvPr/>
          </p:nvSpPr>
          <p:spPr>
            <a:xfrm rot="6300406">
              <a:off x="127712" y="839859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79" name="Google Shape;2479;p39"/>
            <p:cNvSpPr/>
            <p:nvPr/>
          </p:nvSpPr>
          <p:spPr>
            <a:xfrm rot="8999773">
              <a:off x="1520397" y="1949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80" name="Google Shape;2480;p39"/>
            <p:cNvSpPr/>
            <p:nvPr/>
          </p:nvSpPr>
          <p:spPr>
            <a:xfrm rot="6300406">
              <a:off x="144695" y="23320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481" name="Google Shape;2481;p39"/>
            <p:cNvSpPr/>
            <p:nvPr/>
          </p:nvSpPr>
          <p:spPr>
            <a:xfrm rot="-2700000">
              <a:off x="515840" y="236038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482" name="Google Shape;2482;p39"/>
            <p:cNvSpPr/>
            <p:nvPr/>
          </p:nvSpPr>
          <p:spPr>
            <a:xfrm>
              <a:off x="8327250" y="44857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9"/>
            <p:cNvSpPr/>
            <p:nvPr/>
          </p:nvSpPr>
          <p:spPr>
            <a:xfrm>
              <a:off x="3809289" y="131025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484" name="Google Shape;2484;p39"/>
            <p:cNvSpPr/>
            <p:nvPr/>
          </p:nvSpPr>
          <p:spPr>
            <a:xfrm rot="2700000">
              <a:off x="5444989" y="19495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85" name="Google Shape;2485;p39"/>
            <p:cNvSpPr/>
            <p:nvPr/>
          </p:nvSpPr>
          <p:spPr>
            <a:xfrm rot="-8100000" flipH="1">
              <a:off x="698288" y="3501840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86" name="Google Shape;2486;p39"/>
            <p:cNvSpPr/>
            <p:nvPr/>
          </p:nvSpPr>
          <p:spPr>
            <a:xfrm>
              <a:off x="423763" y="128322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9"/>
            <p:cNvSpPr/>
            <p:nvPr/>
          </p:nvSpPr>
          <p:spPr>
            <a:xfrm rot="-5400000">
              <a:off x="3039403" y="21890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88" name="Google Shape;2488;p39"/>
            <p:cNvSpPr/>
            <p:nvPr/>
          </p:nvSpPr>
          <p:spPr>
            <a:xfrm>
              <a:off x="1878594" y="353194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489" name="Google Shape;2489;p39"/>
            <p:cNvSpPr/>
            <p:nvPr/>
          </p:nvSpPr>
          <p:spPr>
            <a:xfrm rot="-9899594">
              <a:off x="850870" y="1615606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490" name="Google Shape;2490;p39"/>
            <p:cNvSpPr/>
            <p:nvPr/>
          </p:nvSpPr>
          <p:spPr>
            <a:xfrm rot="-5400000">
              <a:off x="245215" y="2951843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91" name="Google Shape;2491;p39"/>
            <p:cNvSpPr/>
            <p:nvPr/>
          </p:nvSpPr>
          <p:spPr>
            <a:xfrm rot="8999773">
              <a:off x="143059" y="231336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92" name="Google Shape;2492;p39"/>
            <p:cNvSpPr/>
            <p:nvPr/>
          </p:nvSpPr>
          <p:spPr>
            <a:xfrm rot="6300406">
              <a:off x="8522057" y="181100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493" name="Google Shape;2493;p39"/>
            <p:cNvSpPr/>
            <p:nvPr/>
          </p:nvSpPr>
          <p:spPr>
            <a:xfrm rot="8999773">
              <a:off x="6460822" y="17008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494" name="Google Shape;2494;p39"/>
            <p:cNvSpPr/>
            <p:nvPr/>
          </p:nvSpPr>
          <p:spPr>
            <a:xfrm rot="8100000" flipH="1">
              <a:off x="7654844" y="2149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95" name="Google Shape;2495;p39"/>
            <p:cNvSpPr/>
            <p:nvPr/>
          </p:nvSpPr>
          <p:spPr>
            <a:xfrm rot="8100000" flipH="1">
              <a:off x="8532169" y="14419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496" name="Google Shape;2496;p39"/>
            <p:cNvSpPr/>
            <p:nvPr/>
          </p:nvSpPr>
          <p:spPr>
            <a:xfrm rot="-10594826" flipH="1">
              <a:off x="8826068" y="520771"/>
              <a:ext cx="111939" cy="39500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497" name="Google Shape;2497;p39"/>
            <p:cNvSpPr/>
            <p:nvPr/>
          </p:nvSpPr>
          <p:spPr>
            <a:xfrm>
              <a:off x="8671789" y="11406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498" name="Google Shape;2498;p39"/>
            <p:cNvSpPr/>
            <p:nvPr/>
          </p:nvSpPr>
          <p:spPr>
            <a:xfrm rot="2700000">
              <a:off x="258666" y="4040091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499" name="Google Shape;2499;p39"/>
            <p:cNvSpPr/>
            <p:nvPr/>
          </p:nvSpPr>
          <p:spPr>
            <a:xfrm rot="2700000">
              <a:off x="895366" y="4542241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00" name="Google Shape;2500;p39"/>
            <p:cNvSpPr/>
            <p:nvPr/>
          </p:nvSpPr>
          <p:spPr>
            <a:xfrm rot="-2700000">
              <a:off x="1422415" y="4947863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01" name="Google Shape;2501;p39"/>
            <p:cNvSpPr/>
            <p:nvPr/>
          </p:nvSpPr>
          <p:spPr>
            <a:xfrm rot="8999773">
              <a:off x="426372" y="488566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02" name="Google Shape;2502;p39"/>
            <p:cNvSpPr/>
            <p:nvPr/>
          </p:nvSpPr>
          <p:spPr>
            <a:xfrm>
              <a:off x="8870114" y="2464000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03" name="Google Shape;2503;p39"/>
            <p:cNvSpPr/>
            <p:nvPr/>
          </p:nvSpPr>
          <p:spPr>
            <a:xfrm rot="8100000" flipH="1">
              <a:off x="8869731" y="34798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04" name="Google Shape;2504;p39"/>
            <p:cNvSpPr/>
            <p:nvPr/>
          </p:nvSpPr>
          <p:spPr>
            <a:xfrm rot="2700000">
              <a:off x="8521914" y="286772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05" name="Google Shape;2505;p39"/>
            <p:cNvSpPr/>
            <p:nvPr/>
          </p:nvSpPr>
          <p:spPr>
            <a:xfrm rot="-5400000">
              <a:off x="8954428" y="294680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06" name="Google Shape;2506;p39"/>
            <p:cNvSpPr/>
            <p:nvPr/>
          </p:nvSpPr>
          <p:spPr>
            <a:xfrm rot="5400000">
              <a:off x="1109249" y="83406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07" name="Google Shape;2507;p39"/>
            <p:cNvSpPr/>
            <p:nvPr/>
          </p:nvSpPr>
          <p:spPr>
            <a:xfrm rot="8100000">
              <a:off x="803211" y="206261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08" name="Google Shape;2508;p39"/>
            <p:cNvSpPr/>
            <p:nvPr/>
          </p:nvSpPr>
          <p:spPr>
            <a:xfrm rot="-900406" flipH="1">
              <a:off x="3959085" y="4898802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09" name="Google Shape;2509;p39"/>
            <p:cNvSpPr/>
            <p:nvPr/>
          </p:nvSpPr>
          <p:spPr>
            <a:xfrm>
              <a:off x="4942764" y="49305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10" name="Google Shape;2510;p39"/>
            <p:cNvSpPr/>
            <p:nvPr/>
          </p:nvSpPr>
          <p:spPr>
            <a:xfrm rot="-7200227">
              <a:off x="1285269" y="3078455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11" name="Google Shape;2511;p39"/>
            <p:cNvSpPr/>
            <p:nvPr/>
          </p:nvSpPr>
          <p:spPr>
            <a:xfrm>
              <a:off x="5710514" y="4916350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12" name="Google Shape;2512;p39"/>
            <p:cNvSpPr/>
            <p:nvPr/>
          </p:nvSpPr>
          <p:spPr>
            <a:xfrm rot="8999773">
              <a:off x="7742272" y="49788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13" name="Google Shape;2513;p39"/>
            <p:cNvSpPr/>
            <p:nvPr/>
          </p:nvSpPr>
          <p:spPr>
            <a:xfrm>
              <a:off x="8420039" y="48887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14" name="Google Shape;2514;p39"/>
            <p:cNvSpPr/>
            <p:nvPr/>
          </p:nvSpPr>
          <p:spPr>
            <a:xfrm rot="8100000" flipH="1">
              <a:off x="8841094" y="496776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15" name="Google Shape;2515;p39"/>
            <p:cNvSpPr/>
            <p:nvPr/>
          </p:nvSpPr>
          <p:spPr>
            <a:xfrm rot="-900406" flipH="1">
              <a:off x="8623960" y="4437227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16" name="Google Shape;2516;p39"/>
            <p:cNvSpPr/>
            <p:nvPr/>
          </p:nvSpPr>
          <p:spPr>
            <a:xfrm rot="-5400000">
              <a:off x="8568653" y="395713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17" name="Google Shape;2517;p39"/>
            <p:cNvSpPr/>
            <p:nvPr/>
          </p:nvSpPr>
          <p:spPr>
            <a:xfrm rot="6300406">
              <a:off x="8934570" y="400817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18" name="Google Shape;2518;p39"/>
            <p:cNvSpPr/>
            <p:nvPr/>
          </p:nvSpPr>
          <p:spPr>
            <a:xfrm rot="8100000" flipH="1">
              <a:off x="6631294" y="496776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19" name="Google Shape;2519;p39"/>
            <p:cNvSpPr/>
            <p:nvPr/>
          </p:nvSpPr>
          <p:spPr>
            <a:xfrm rot="10800000" flipH="1">
              <a:off x="7743555" y="2659517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20" name="Google Shape;2520;p39"/>
            <p:cNvSpPr/>
            <p:nvPr/>
          </p:nvSpPr>
          <p:spPr>
            <a:xfrm rot="-8100000" flipH="1">
              <a:off x="7858613" y="3501840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21" name="Google Shape;2521;p39"/>
            <p:cNvSpPr/>
            <p:nvPr/>
          </p:nvSpPr>
          <p:spPr>
            <a:xfrm rot="-9899594">
              <a:off x="7782595" y="1615606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22" name="Google Shape;2522;p39"/>
            <p:cNvSpPr/>
            <p:nvPr/>
          </p:nvSpPr>
          <p:spPr>
            <a:xfrm rot="8100000">
              <a:off x="8115936" y="229121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23" name="Google Shape;2523;p39"/>
            <p:cNvSpPr/>
            <p:nvPr/>
          </p:nvSpPr>
          <p:spPr>
            <a:xfrm rot="-7200227">
              <a:off x="8216994" y="3078455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24" name="Google Shape;2524;p39"/>
            <p:cNvSpPr/>
            <p:nvPr/>
          </p:nvSpPr>
          <p:spPr>
            <a:xfrm rot="8100000" flipH="1">
              <a:off x="7955331" y="41656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2525" name="Google Shape;2525;p39"/>
          <p:cNvSpPr/>
          <p:nvPr/>
        </p:nvSpPr>
        <p:spPr>
          <a:xfrm>
            <a:off x="720000" y="544975"/>
            <a:ext cx="7704000" cy="4053600"/>
          </a:xfrm>
          <a:prstGeom prst="roundRect">
            <a:avLst>
              <a:gd name="adj" fmla="val 56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39"/>
          <p:cNvSpPr/>
          <p:nvPr/>
        </p:nvSpPr>
        <p:spPr>
          <a:xfrm>
            <a:off x="5602987" y="1704160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7" name="Google Shape;2527;p39"/>
          <p:cNvGrpSpPr/>
          <p:nvPr/>
        </p:nvGrpSpPr>
        <p:grpSpPr>
          <a:xfrm>
            <a:off x="6536225" y="2319800"/>
            <a:ext cx="868425" cy="514500"/>
            <a:chOff x="2575700" y="1885000"/>
            <a:chExt cx="868425" cy="514500"/>
          </a:xfrm>
        </p:grpSpPr>
        <p:sp>
          <p:nvSpPr>
            <p:cNvPr id="2528" name="Google Shape;2528;p39"/>
            <p:cNvSpPr/>
            <p:nvPr/>
          </p:nvSpPr>
          <p:spPr>
            <a:xfrm>
              <a:off x="2787525" y="1992625"/>
              <a:ext cx="507200" cy="400850"/>
            </a:xfrm>
            <a:custGeom>
              <a:avLst/>
              <a:gdLst/>
              <a:ahLst/>
              <a:cxnLst/>
              <a:rect l="l" t="t" r="r" b="b"/>
              <a:pathLst>
                <a:path w="20288" h="16034" extrusionOk="0">
                  <a:moveTo>
                    <a:pt x="11700" y="0"/>
                  </a:moveTo>
                  <a:cubicBezTo>
                    <a:pt x="11432" y="0"/>
                    <a:pt x="11155" y="12"/>
                    <a:pt x="10870" y="34"/>
                  </a:cubicBezTo>
                  <a:cubicBezTo>
                    <a:pt x="615" y="851"/>
                    <a:pt x="1" y="7714"/>
                    <a:pt x="396" y="16034"/>
                  </a:cubicBezTo>
                  <a:lnTo>
                    <a:pt x="3570" y="15864"/>
                  </a:lnTo>
                  <a:cubicBezTo>
                    <a:pt x="2966" y="12125"/>
                    <a:pt x="2281" y="3175"/>
                    <a:pt x="9252" y="1903"/>
                  </a:cubicBezTo>
                  <a:cubicBezTo>
                    <a:pt x="9808" y="1802"/>
                    <a:pt x="10330" y="1754"/>
                    <a:pt x="10819" y="1754"/>
                  </a:cubicBezTo>
                  <a:cubicBezTo>
                    <a:pt x="17492" y="1754"/>
                    <a:pt x="18114" y="10675"/>
                    <a:pt x="18093" y="14296"/>
                  </a:cubicBezTo>
                  <a:lnTo>
                    <a:pt x="20182" y="13907"/>
                  </a:lnTo>
                  <a:cubicBezTo>
                    <a:pt x="20288" y="10313"/>
                    <a:pt x="19885" y="0"/>
                    <a:pt x="1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2844525" y="2036475"/>
              <a:ext cx="395850" cy="352750"/>
            </a:xfrm>
            <a:custGeom>
              <a:avLst/>
              <a:gdLst/>
              <a:ahLst/>
              <a:cxnLst/>
              <a:rect l="l" t="t" r="r" b="b"/>
              <a:pathLst>
                <a:path w="15834" h="14110" extrusionOk="0">
                  <a:moveTo>
                    <a:pt x="8539" y="0"/>
                  </a:moveTo>
                  <a:cubicBezTo>
                    <a:pt x="8050" y="0"/>
                    <a:pt x="7528" y="48"/>
                    <a:pt x="6972" y="149"/>
                  </a:cubicBezTo>
                  <a:cubicBezTo>
                    <a:pt x="1" y="1421"/>
                    <a:pt x="686" y="10371"/>
                    <a:pt x="1290" y="14110"/>
                  </a:cubicBezTo>
                  <a:lnTo>
                    <a:pt x="3564" y="13994"/>
                  </a:lnTo>
                  <a:cubicBezTo>
                    <a:pt x="3564" y="13994"/>
                    <a:pt x="2950" y="2123"/>
                    <a:pt x="7794" y="1821"/>
                  </a:cubicBezTo>
                  <a:cubicBezTo>
                    <a:pt x="7858" y="1817"/>
                    <a:pt x="7921" y="1815"/>
                    <a:pt x="7983" y="1815"/>
                  </a:cubicBezTo>
                  <a:cubicBezTo>
                    <a:pt x="12680" y="1815"/>
                    <a:pt x="13977" y="12888"/>
                    <a:pt x="13977" y="12888"/>
                  </a:cubicBezTo>
                  <a:lnTo>
                    <a:pt x="15813" y="12542"/>
                  </a:lnTo>
                  <a:cubicBezTo>
                    <a:pt x="15834" y="8921"/>
                    <a:pt x="15212" y="0"/>
                    <a:pt x="8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2575700" y="1885000"/>
              <a:ext cx="868425" cy="514500"/>
            </a:xfrm>
            <a:custGeom>
              <a:avLst/>
              <a:gdLst/>
              <a:ahLst/>
              <a:cxnLst/>
              <a:rect l="l" t="t" r="r" b="b"/>
              <a:pathLst>
                <a:path w="34737" h="20580" extrusionOk="0">
                  <a:moveTo>
                    <a:pt x="19626" y="0"/>
                  </a:moveTo>
                  <a:cubicBezTo>
                    <a:pt x="18929" y="0"/>
                    <a:pt x="18198" y="37"/>
                    <a:pt x="17429" y="114"/>
                  </a:cubicBezTo>
                  <a:cubicBezTo>
                    <a:pt x="0" y="1862"/>
                    <a:pt x="4292" y="20579"/>
                    <a:pt x="4292" y="20579"/>
                  </a:cubicBezTo>
                  <a:lnTo>
                    <a:pt x="6068" y="20486"/>
                  </a:lnTo>
                  <a:cubicBezTo>
                    <a:pt x="3902" y="8408"/>
                    <a:pt x="9675" y="1851"/>
                    <a:pt x="20840" y="1851"/>
                  </a:cubicBezTo>
                  <a:cubicBezTo>
                    <a:pt x="20887" y="1851"/>
                    <a:pt x="20934" y="1852"/>
                    <a:pt x="20981" y="1852"/>
                  </a:cubicBezTo>
                  <a:cubicBezTo>
                    <a:pt x="30912" y="1895"/>
                    <a:pt x="31987" y="13915"/>
                    <a:pt x="32080" y="17571"/>
                  </a:cubicBezTo>
                  <a:lnTo>
                    <a:pt x="33368" y="17329"/>
                  </a:lnTo>
                  <a:cubicBezTo>
                    <a:pt x="33368" y="17329"/>
                    <a:pt x="34736" y="0"/>
                    <a:pt x="19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2673225" y="1931275"/>
              <a:ext cx="704500" cy="465875"/>
            </a:xfrm>
            <a:custGeom>
              <a:avLst/>
              <a:gdLst/>
              <a:ahLst/>
              <a:cxnLst/>
              <a:rect l="l" t="t" r="r" b="b"/>
              <a:pathLst>
                <a:path w="28180" h="18635" extrusionOk="0">
                  <a:moveTo>
                    <a:pt x="16939" y="0"/>
                  </a:moveTo>
                  <a:cubicBezTo>
                    <a:pt x="5774" y="0"/>
                    <a:pt x="1" y="6557"/>
                    <a:pt x="2167" y="18635"/>
                  </a:cubicBezTo>
                  <a:lnTo>
                    <a:pt x="4968" y="18488"/>
                  </a:lnTo>
                  <a:cubicBezTo>
                    <a:pt x="4573" y="10168"/>
                    <a:pt x="5187" y="3305"/>
                    <a:pt x="15442" y="2488"/>
                  </a:cubicBezTo>
                  <a:cubicBezTo>
                    <a:pt x="15727" y="2466"/>
                    <a:pt x="16004" y="2454"/>
                    <a:pt x="16272" y="2454"/>
                  </a:cubicBezTo>
                  <a:cubicBezTo>
                    <a:pt x="24457" y="2454"/>
                    <a:pt x="24860" y="12767"/>
                    <a:pt x="24754" y="16361"/>
                  </a:cubicBezTo>
                  <a:lnTo>
                    <a:pt x="28179" y="15720"/>
                  </a:lnTo>
                  <a:cubicBezTo>
                    <a:pt x="28086" y="12064"/>
                    <a:pt x="27011" y="44"/>
                    <a:pt x="17080" y="1"/>
                  </a:cubicBezTo>
                  <a:cubicBezTo>
                    <a:pt x="17033" y="1"/>
                    <a:pt x="16986" y="0"/>
                    <a:pt x="1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2" name="Google Shape;2532;p39"/>
          <p:cNvSpPr/>
          <p:nvPr/>
        </p:nvSpPr>
        <p:spPr>
          <a:xfrm flipH="1">
            <a:off x="6859674" y="1528925"/>
            <a:ext cx="193500" cy="183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9"/>
          <p:cNvSpPr/>
          <p:nvPr/>
        </p:nvSpPr>
        <p:spPr>
          <a:xfrm>
            <a:off x="7176062" y="3048160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9"/>
          <p:cNvSpPr/>
          <p:nvPr/>
        </p:nvSpPr>
        <p:spPr>
          <a:xfrm>
            <a:off x="7176062" y="1236160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9"/>
          <p:cNvSpPr/>
          <p:nvPr/>
        </p:nvSpPr>
        <p:spPr>
          <a:xfrm>
            <a:off x="5835587" y="3732160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9"/>
          <p:cNvSpPr/>
          <p:nvPr/>
        </p:nvSpPr>
        <p:spPr>
          <a:xfrm flipH="1">
            <a:off x="6859674" y="3363725"/>
            <a:ext cx="193500" cy="183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9"/>
          <p:cNvSpPr/>
          <p:nvPr/>
        </p:nvSpPr>
        <p:spPr>
          <a:xfrm flipH="1">
            <a:off x="5745474" y="2485100"/>
            <a:ext cx="193500" cy="183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9"/>
          <p:cNvSpPr/>
          <p:nvPr/>
        </p:nvSpPr>
        <p:spPr>
          <a:xfrm flipH="1">
            <a:off x="8001899" y="2485100"/>
            <a:ext cx="193500" cy="183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lt1"/>
        </a:solidFill>
        <a:effectLst/>
      </p:bgPr>
    </p:bg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0" name="Google Shape;2540;p40"/>
          <p:cNvGrpSpPr/>
          <p:nvPr/>
        </p:nvGrpSpPr>
        <p:grpSpPr>
          <a:xfrm flipH="1">
            <a:off x="140683" y="110399"/>
            <a:ext cx="8890673" cy="4933293"/>
            <a:chOff x="140683" y="110399"/>
            <a:chExt cx="8890673" cy="4933293"/>
          </a:xfrm>
        </p:grpSpPr>
        <p:sp>
          <p:nvSpPr>
            <p:cNvPr id="2541" name="Google Shape;2541;p40"/>
            <p:cNvSpPr/>
            <p:nvPr/>
          </p:nvSpPr>
          <p:spPr>
            <a:xfrm rot="2700000">
              <a:off x="3062991" y="4928016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42" name="Google Shape;2542;p40"/>
            <p:cNvSpPr/>
            <p:nvPr/>
          </p:nvSpPr>
          <p:spPr>
            <a:xfrm>
              <a:off x="960208" y="347900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43" name="Google Shape;2543;p40"/>
            <p:cNvSpPr/>
            <p:nvPr/>
          </p:nvSpPr>
          <p:spPr>
            <a:xfrm rot="6300406">
              <a:off x="127712" y="839859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44" name="Google Shape;2544;p40"/>
            <p:cNvSpPr/>
            <p:nvPr/>
          </p:nvSpPr>
          <p:spPr>
            <a:xfrm rot="8999773">
              <a:off x="1520397" y="1949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45" name="Google Shape;2545;p40"/>
            <p:cNvSpPr/>
            <p:nvPr/>
          </p:nvSpPr>
          <p:spPr>
            <a:xfrm rot="6300406">
              <a:off x="144695" y="23320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46" name="Google Shape;2546;p40"/>
            <p:cNvSpPr/>
            <p:nvPr/>
          </p:nvSpPr>
          <p:spPr>
            <a:xfrm rot="-2700000">
              <a:off x="515840" y="236038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47" name="Google Shape;2547;p40"/>
            <p:cNvSpPr/>
            <p:nvPr/>
          </p:nvSpPr>
          <p:spPr>
            <a:xfrm>
              <a:off x="8327250" y="44857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0"/>
            <p:cNvSpPr/>
            <p:nvPr/>
          </p:nvSpPr>
          <p:spPr>
            <a:xfrm>
              <a:off x="3809289" y="131025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49" name="Google Shape;2549;p40"/>
            <p:cNvSpPr/>
            <p:nvPr/>
          </p:nvSpPr>
          <p:spPr>
            <a:xfrm rot="2700000">
              <a:off x="5444989" y="19495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50" name="Google Shape;2550;p40"/>
            <p:cNvSpPr/>
            <p:nvPr/>
          </p:nvSpPr>
          <p:spPr>
            <a:xfrm rot="-8100000" flipH="1">
              <a:off x="698288" y="3501840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51" name="Google Shape;2551;p40"/>
            <p:cNvSpPr/>
            <p:nvPr/>
          </p:nvSpPr>
          <p:spPr>
            <a:xfrm>
              <a:off x="423763" y="128322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0"/>
            <p:cNvSpPr/>
            <p:nvPr/>
          </p:nvSpPr>
          <p:spPr>
            <a:xfrm rot="-5400000">
              <a:off x="3039403" y="21890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53" name="Google Shape;2553;p40"/>
            <p:cNvSpPr/>
            <p:nvPr/>
          </p:nvSpPr>
          <p:spPr>
            <a:xfrm>
              <a:off x="1878594" y="353194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54" name="Google Shape;2554;p40"/>
            <p:cNvSpPr/>
            <p:nvPr/>
          </p:nvSpPr>
          <p:spPr>
            <a:xfrm rot="-9899594">
              <a:off x="850870" y="1615606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55" name="Google Shape;2555;p40"/>
            <p:cNvSpPr/>
            <p:nvPr/>
          </p:nvSpPr>
          <p:spPr>
            <a:xfrm rot="-5400000">
              <a:off x="245215" y="2951843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56" name="Google Shape;2556;p40"/>
            <p:cNvSpPr/>
            <p:nvPr/>
          </p:nvSpPr>
          <p:spPr>
            <a:xfrm rot="8999773">
              <a:off x="143059" y="231336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57" name="Google Shape;2557;p40"/>
            <p:cNvSpPr/>
            <p:nvPr/>
          </p:nvSpPr>
          <p:spPr>
            <a:xfrm rot="6300406">
              <a:off x="8522057" y="181100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58" name="Google Shape;2558;p40"/>
            <p:cNvSpPr/>
            <p:nvPr/>
          </p:nvSpPr>
          <p:spPr>
            <a:xfrm rot="8999773">
              <a:off x="6460822" y="17008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59" name="Google Shape;2559;p40"/>
            <p:cNvSpPr/>
            <p:nvPr/>
          </p:nvSpPr>
          <p:spPr>
            <a:xfrm rot="8100000" flipH="1">
              <a:off x="7654844" y="2149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60" name="Google Shape;2560;p40"/>
            <p:cNvSpPr/>
            <p:nvPr/>
          </p:nvSpPr>
          <p:spPr>
            <a:xfrm rot="8100000" flipH="1">
              <a:off x="8532169" y="14419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61" name="Google Shape;2561;p40"/>
            <p:cNvSpPr/>
            <p:nvPr/>
          </p:nvSpPr>
          <p:spPr>
            <a:xfrm rot="-10594826" flipH="1">
              <a:off x="8826068" y="520771"/>
              <a:ext cx="111939" cy="39500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62" name="Google Shape;2562;p40"/>
            <p:cNvSpPr/>
            <p:nvPr/>
          </p:nvSpPr>
          <p:spPr>
            <a:xfrm>
              <a:off x="8671789" y="11406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63" name="Google Shape;2563;p40"/>
            <p:cNvSpPr/>
            <p:nvPr/>
          </p:nvSpPr>
          <p:spPr>
            <a:xfrm rot="2700000">
              <a:off x="258666" y="4040091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64" name="Google Shape;2564;p40"/>
            <p:cNvSpPr/>
            <p:nvPr/>
          </p:nvSpPr>
          <p:spPr>
            <a:xfrm rot="2700000">
              <a:off x="895366" y="4542241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65" name="Google Shape;2565;p40"/>
            <p:cNvSpPr/>
            <p:nvPr/>
          </p:nvSpPr>
          <p:spPr>
            <a:xfrm rot="-2700000">
              <a:off x="1422415" y="4947863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66" name="Google Shape;2566;p40"/>
            <p:cNvSpPr/>
            <p:nvPr/>
          </p:nvSpPr>
          <p:spPr>
            <a:xfrm rot="8999773">
              <a:off x="426372" y="4885664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67" name="Google Shape;2567;p40"/>
            <p:cNvSpPr/>
            <p:nvPr/>
          </p:nvSpPr>
          <p:spPr>
            <a:xfrm>
              <a:off x="8870114" y="2464000"/>
              <a:ext cx="111187" cy="38574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68" name="Google Shape;2568;p40"/>
            <p:cNvSpPr/>
            <p:nvPr/>
          </p:nvSpPr>
          <p:spPr>
            <a:xfrm rot="8100000" flipH="1">
              <a:off x="8869731" y="34798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69" name="Google Shape;2569;p40"/>
            <p:cNvSpPr/>
            <p:nvPr/>
          </p:nvSpPr>
          <p:spPr>
            <a:xfrm rot="2700000">
              <a:off x="8521914" y="286772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70" name="Google Shape;2570;p40"/>
            <p:cNvSpPr/>
            <p:nvPr/>
          </p:nvSpPr>
          <p:spPr>
            <a:xfrm rot="-5400000">
              <a:off x="8954428" y="294680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71" name="Google Shape;2571;p40"/>
            <p:cNvSpPr/>
            <p:nvPr/>
          </p:nvSpPr>
          <p:spPr>
            <a:xfrm rot="5400000">
              <a:off x="1109249" y="83406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72" name="Google Shape;2572;p40"/>
            <p:cNvSpPr/>
            <p:nvPr/>
          </p:nvSpPr>
          <p:spPr>
            <a:xfrm rot="8100000">
              <a:off x="803211" y="206261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73" name="Google Shape;2573;p40"/>
            <p:cNvSpPr/>
            <p:nvPr/>
          </p:nvSpPr>
          <p:spPr>
            <a:xfrm rot="-900406" flipH="1">
              <a:off x="3959085" y="4898802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74" name="Google Shape;2574;p40"/>
            <p:cNvSpPr/>
            <p:nvPr/>
          </p:nvSpPr>
          <p:spPr>
            <a:xfrm>
              <a:off x="4942764" y="49305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75" name="Google Shape;2575;p40"/>
            <p:cNvSpPr/>
            <p:nvPr/>
          </p:nvSpPr>
          <p:spPr>
            <a:xfrm rot="-7200227">
              <a:off x="1285269" y="3078455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76" name="Google Shape;2576;p40"/>
            <p:cNvSpPr/>
            <p:nvPr/>
          </p:nvSpPr>
          <p:spPr>
            <a:xfrm>
              <a:off x="5710514" y="4916350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77" name="Google Shape;2577;p40"/>
            <p:cNvSpPr/>
            <p:nvPr/>
          </p:nvSpPr>
          <p:spPr>
            <a:xfrm rot="8999773">
              <a:off x="7742272" y="4978839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78" name="Google Shape;2578;p40"/>
            <p:cNvSpPr/>
            <p:nvPr/>
          </p:nvSpPr>
          <p:spPr>
            <a:xfrm>
              <a:off x="8420039" y="4888775"/>
              <a:ext cx="111187" cy="38575"/>
            </a:xfrm>
            <a:custGeom>
              <a:avLst/>
              <a:gdLst/>
              <a:ahLst/>
              <a:cxnLst/>
              <a:rect l="l" t="t" r="r" b="b"/>
              <a:pathLst>
                <a:path w="10319" h="3580" extrusionOk="0">
                  <a:moveTo>
                    <a:pt x="1528" y="0"/>
                  </a:moveTo>
                  <a:lnTo>
                    <a:pt x="8252" y="0"/>
                  </a:lnTo>
                  <a:lnTo>
                    <a:pt x="10319" y="3580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79" name="Google Shape;2579;p40"/>
            <p:cNvSpPr/>
            <p:nvPr/>
          </p:nvSpPr>
          <p:spPr>
            <a:xfrm rot="8100000" flipH="1">
              <a:off x="8841094" y="496776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80" name="Google Shape;2580;p40"/>
            <p:cNvSpPr/>
            <p:nvPr/>
          </p:nvSpPr>
          <p:spPr>
            <a:xfrm rot="-900406" flipH="1">
              <a:off x="8623960" y="4437227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81" name="Google Shape;2581;p40"/>
            <p:cNvSpPr/>
            <p:nvPr/>
          </p:nvSpPr>
          <p:spPr>
            <a:xfrm rot="-5400000">
              <a:off x="8568653" y="3957134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82" name="Google Shape;2582;p40"/>
            <p:cNvSpPr/>
            <p:nvPr/>
          </p:nvSpPr>
          <p:spPr>
            <a:xfrm rot="6300406">
              <a:off x="8934570" y="4008179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83" name="Google Shape;2583;p40"/>
            <p:cNvSpPr/>
            <p:nvPr/>
          </p:nvSpPr>
          <p:spPr>
            <a:xfrm rot="8100000" flipH="1">
              <a:off x="6631294" y="496776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84" name="Google Shape;2584;p40"/>
            <p:cNvSpPr/>
            <p:nvPr/>
          </p:nvSpPr>
          <p:spPr>
            <a:xfrm rot="10800000" flipH="1">
              <a:off x="7743555" y="2659517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85" name="Google Shape;2585;p40"/>
            <p:cNvSpPr/>
            <p:nvPr/>
          </p:nvSpPr>
          <p:spPr>
            <a:xfrm rot="-8100000" flipH="1">
              <a:off x="7858613" y="3501840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86" name="Google Shape;2586;p40"/>
            <p:cNvSpPr/>
            <p:nvPr/>
          </p:nvSpPr>
          <p:spPr>
            <a:xfrm rot="-9899594">
              <a:off x="7782595" y="1615606"/>
              <a:ext cx="108687" cy="45169"/>
            </a:xfrm>
            <a:custGeom>
              <a:avLst/>
              <a:gdLst/>
              <a:ahLst/>
              <a:cxnLst/>
              <a:rect l="l" t="t" r="r" b="b"/>
              <a:pathLst>
                <a:path w="10087" h="4192" extrusionOk="0">
                  <a:moveTo>
                    <a:pt x="9402" y="4192"/>
                  </a:moveTo>
                  <a:lnTo>
                    <a:pt x="0" y="3668"/>
                  </a:lnTo>
                  <a:lnTo>
                    <a:pt x="611" y="612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2587" name="Google Shape;2587;p40"/>
            <p:cNvSpPr/>
            <p:nvPr/>
          </p:nvSpPr>
          <p:spPr>
            <a:xfrm rot="8100000">
              <a:off x="8115936" y="2291219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88" name="Google Shape;2588;p40"/>
            <p:cNvSpPr/>
            <p:nvPr/>
          </p:nvSpPr>
          <p:spPr>
            <a:xfrm rot="-7200227">
              <a:off x="8216994" y="3078455"/>
              <a:ext cx="111961" cy="39507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589" name="Google Shape;2589;p40"/>
            <p:cNvSpPr/>
            <p:nvPr/>
          </p:nvSpPr>
          <p:spPr>
            <a:xfrm rot="8100000" flipH="1">
              <a:off x="7955331" y="4165644"/>
              <a:ext cx="111951" cy="39504"/>
            </a:xfrm>
            <a:custGeom>
              <a:avLst/>
              <a:gdLst/>
              <a:ahLst/>
              <a:cxnLst/>
              <a:rect l="l" t="t" r="r" b="b"/>
              <a:pathLst>
                <a:path w="10392" h="3667" extrusionOk="0">
                  <a:moveTo>
                    <a:pt x="10392" y="3667"/>
                  </a:moveTo>
                  <a:lnTo>
                    <a:pt x="2067" y="3580"/>
                  </a:lnTo>
                  <a:lnTo>
                    <a:pt x="0" y="0"/>
                  </a:lnTo>
                  <a:lnTo>
                    <a:pt x="10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2590" name="Google Shape;2590;p40"/>
          <p:cNvSpPr/>
          <p:nvPr/>
        </p:nvSpPr>
        <p:spPr>
          <a:xfrm>
            <a:off x="1615150" y="544975"/>
            <a:ext cx="5941800" cy="4053600"/>
          </a:xfrm>
          <a:prstGeom prst="roundRect">
            <a:avLst>
              <a:gd name="adj" fmla="val 563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1" name="Google Shape;2591;p40"/>
          <p:cNvGrpSpPr/>
          <p:nvPr/>
        </p:nvGrpSpPr>
        <p:grpSpPr>
          <a:xfrm>
            <a:off x="416320" y="2056053"/>
            <a:ext cx="1847045" cy="3432959"/>
            <a:chOff x="6622012" y="795963"/>
            <a:chExt cx="1304687" cy="2425262"/>
          </a:xfrm>
        </p:grpSpPr>
        <p:sp>
          <p:nvSpPr>
            <p:cNvPr id="2592" name="Google Shape;2592;p40"/>
            <p:cNvSpPr/>
            <p:nvPr/>
          </p:nvSpPr>
          <p:spPr>
            <a:xfrm rot="676147">
              <a:off x="7263594" y="835063"/>
              <a:ext cx="436082" cy="363936"/>
            </a:xfrm>
            <a:custGeom>
              <a:avLst/>
              <a:gdLst/>
              <a:ahLst/>
              <a:cxnLst/>
              <a:rect l="l" t="t" r="r" b="b"/>
              <a:pathLst>
                <a:path w="10218" h="8528" extrusionOk="0">
                  <a:moveTo>
                    <a:pt x="0" y="0"/>
                  </a:moveTo>
                  <a:lnTo>
                    <a:pt x="4834" y="8528"/>
                  </a:lnTo>
                  <a:lnTo>
                    <a:pt x="5864" y="6560"/>
                  </a:lnTo>
                  <a:lnTo>
                    <a:pt x="7521" y="7931"/>
                  </a:lnTo>
                  <a:lnTo>
                    <a:pt x="7542" y="4253"/>
                  </a:lnTo>
                  <a:lnTo>
                    <a:pt x="10217" y="3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0"/>
            <p:cNvSpPr/>
            <p:nvPr/>
          </p:nvSpPr>
          <p:spPr>
            <a:xfrm rot="676147">
              <a:off x="7284315" y="828697"/>
              <a:ext cx="324479" cy="183888"/>
            </a:xfrm>
            <a:custGeom>
              <a:avLst/>
              <a:gdLst/>
              <a:ahLst/>
              <a:cxnLst/>
              <a:rect l="l" t="t" r="r" b="b"/>
              <a:pathLst>
                <a:path w="7603" h="4309" extrusionOk="0">
                  <a:moveTo>
                    <a:pt x="120" y="1"/>
                  </a:moveTo>
                  <a:cubicBezTo>
                    <a:pt x="83" y="1"/>
                    <a:pt x="47" y="21"/>
                    <a:pt x="29" y="54"/>
                  </a:cubicBezTo>
                  <a:cubicBezTo>
                    <a:pt x="1" y="104"/>
                    <a:pt x="17" y="170"/>
                    <a:pt x="67" y="198"/>
                  </a:cubicBezTo>
                  <a:lnTo>
                    <a:pt x="7433" y="4291"/>
                  </a:lnTo>
                  <a:cubicBezTo>
                    <a:pt x="7449" y="4302"/>
                    <a:pt x="7466" y="4308"/>
                    <a:pt x="7482" y="4308"/>
                  </a:cubicBezTo>
                  <a:cubicBezTo>
                    <a:pt x="7521" y="4308"/>
                    <a:pt x="7559" y="4286"/>
                    <a:pt x="7575" y="4253"/>
                  </a:cubicBezTo>
                  <a:cubicBezTo>
                    <a:pt x="7603" y="4198"/>
                    <a:pt x="7587" y="4137"/>
                    <a:pt x="7537" y="4104"/>
                  </a:cubicBezTo>
                  <a:lnTo>
                    <a:pt x="171" y="16"/>
                  </a:lnTo>
                  <a:cubicBezTo>
                    <a:pt x="155" y="5"/>
                    <a:pt x="137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0"/>
            <p:cNvSpPr/>
            <p:nvPr/>
          </p:nvSpPr>
          <p:spPr>
            <a:xfrm rot="676147">
              <a:off x="7504274" y="1069992"/>
              <a:ext cx="64315" cy="120857"/>
            </a:xfrm>
            <a:custGeom>
              <a:avLst/>
              <a:gdLst/>
              <a:ahLst/>
              <a:cxnLst/>
              <a:rect l="l" t="t" r="r" b="b"/>
              <a:pathLst>
                <a:path w="1507" h="2832" extrusionOk="0">
                  <a:moveTo>
                    <a:pt x="117" y="1"/>
                  </a:moveTo>
                  <a:cubicBezTo>
                    <a:pt x="103" y="1"/>
                    <a:pt x="89" y="3"/>
                    <a:pt x="76" y="9"/>
                  </a:cubicBezTo>
                  <a:cubicBezTo>
                    <a:pt x="21" y="36"/>
                    <a:pt x="0" y="97"/>
                    <a:pt x="26" y="152"/>
                  </a:cubicBezTo>
                  <a:lnTo>
                    <a:pt x="1293" y="2771"/>
                  </a:lnTo>
                  <a:cubicBezTo>
                    <a:pt x="1309" y="2811"/>
                    <a:pt x="1348" y="2832"/>
                    <a:pt x="1387" y="2832"/>
                  </a:cubicBezTo>
                  <a:cubicBezTo>
                    <a:pt x="1402" y="2832"/>
                    <a:pt x="1419" y="2826"/>
                    <a:pt x="1435" y="2821"/>
                  </a:cubicBezTo>
                  <a:cubicBezTo>
                    <a:pt x="1485" y="2793"/>
                    <a:pt x="1506" y="2733"/>
                    <a:pt x="1480" y="2679"/>
                  </a:cubicBezTo>
                  <a:lnTo>
                    <a:pt x="213" y="59"/>
                  </a:lnTo>
                  <a:cubicBezTo>
                    <a:pt x="197" y="22"/>
                    <a:pt x="156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0"/>
            <p:cNvSpPr/>
            <p:nvPr/>
          </p:nvSpPr>
          <p:spPr>
            <a:xfrm rot="676147">
              <a:off x="7280454" y="822935"/>
              <a:ext cx="269510" cy="228740"/>
            </a:xfrm>
            <a:custGeom>
              <a:avLst/>
              <a:gdLst/>
              <a:ahLst/>
              <a:cxnLst/>
              <a:rect l="l" t="t" r="r" b="b"/>
              <a:pathLst>
                <a:path w="6315" h="5360" extrusionOk="0">
                  <a:moveTo>
                    <a:pt x="119" y="0"/>
                  </a:moveTo>
                  <a:cubicBezTo>
                    <a:pt x="89" y="0"/>
                    <a:pt x="60" y="13"/>
                    <a:pt x="39" y="37"/>
                  </a:cubicBezTo>
                  <a:cubicBezTo>
                    <a:pt x="1" y="81"/>
                    <a:pt x="6" y="147"/>
                    <a:pt x="50" y="185"/>
                  </a:cubicBezTo>
                  <a:lnTo>
                    <a:pt x="6128" y="5332"/>
                  </a:lnTo>
                  <a:cubicBezTo>
                    <a:pt x="6145" y="5348"/>
                    <a:pt x="6173" y="5360"/>
                    <a:pt x="6194" y="5360"/>
                  </a:cubicBezTo>
                  <a:cubicBezTo>
                    <a:pt x="6221" y="5360"/>
                    <a:pt x="6254" y="5342"/>
                    <a:pt x="6277" y="5320"/>
                  </a:cubicBezTo>
                  <a:cubicBezTo>
                    <a:pt x="6315" y="5277"/>
                    <a:pt x="6310" y="5211"/>
                    <a:pt x="6260" y="5173"/>
                  </a:cubicBezTo>
                  <a:lnTo>
                    <a:pt x="188" y="26"/>
                  </a:lnTo>
                  <a:cubicBezTo>
                    <a:pt x="168" y="9"/>
                    <a:pt x="14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0"/>
            <p:cNvSpPr/>
            <p:nvPr/>
          </p:nvSpPr>
          <p:spPr>
            <a:xfrm rot="676147">
              <a:off x="7494024" y="1063608"/>
              <a:ext cx="26930" cy="62477"/>
            </a:xfrm>
            <a:custGeom>
              <a:avLst/>
              <a:gdLst/>
              <a:ahLst/>
              <a:cxnLst/>
              <a:rect l="l" t="t" r="r" b="b"/>
              <a:pathLst>
                <a:path w="631" h="1464" extrusionOk="0">
                  <a:moveTo>
                    <a:pt x="515" y="0"/>
                  </a:moveTo>
                  <a:cubicBezTo>
                    <a:pt x="469" y="0"/>
                    <a:pt x="425" y="31"/>
                    <a:pt x="411" y="75"/>
                  </a:cubicBezTo>
                  <a:lnTo>
                    <a:pt x="17" y="1325"/>
                  </a:lnTo>
                  <a:cubicBezTo>
                    <a:pt x="1" y="1380"/>
                    <a:pt x="34" y="1441"/>
                    <a:pt x="88" y="1457"/>
                  </a:cubicBezTo>
                  <a:cubicBezTo>
                    <a:pt x="99" y="1463"/>
                    <a:pt x="110" y="1463"/>
                    <a:pt x="120" y="1463"/>
                  </a:cubicBezTo>
                  <a:cubicBezTo>
                    <a:pt x="165" y="1463"/>
                    <a:pt x="209" y="1436"/>
                    <a:pt x="219" y="1391"/>
                  </a:cubicBezTo>
                  <a:lnTo>
                    <a:pt x="608" y="136"/>
                  </a:lnTo>
                  <a:cubicBezTo>
                    <a:pt x="631" y="82"/>
                    <a:pt x="598" y="22"/>
                    <a:pt x="543" y="4"/>
                  </a:cubicBezTo>
                  <a:cubicBezTo>
                    <a:pt x="534" y="2"/>
                    <a:pt x="524" y="0"/>
                    <a:pt x="515" y="0"/>
                  </a:cubicBezTo>
                  <a:close/>
                </a:path>
              </a:pathLst>
            </a:custGeom>
            <a:solidFill>
              <a:srgbClr val="2E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0"/>
            <p:cNvSpPr/>
            <p:nvPr/>
          </p:nvSpPr>
          <p:spPr>
            <a:xfrm rot="676147">
              <a:off x="6799863" y="1233217"/>
              <a:ext cx="948984" cy="1913734"/>
            </a:xfrm>
            <a:custGeom>
              <a:avLst/>
              <a:gdLst/>
              <a:ahLst/>
              <a:cxnLst/>
              <a:rect l="l" t="t" r="r" b="b"/>
              <a:pathLst>
                <a:path w="22236" h="44844" extrusionOk="0">
                  <a:moveTo>
                    <a:pt x="13245" y="0"/>
                  </a:moveTo>
                  <a:cubicBezTo>
                    <a:pt x="13209" y="0"/>
                    <a:pt x="13173" y="21"/>
                    <a:pt x="13154" y="54"/>
                  </a:cubicBezTo>
                  <a:cubicBezTo>
                    <a:pt x="13127" y="104"/>
                    <a:pt x="13144" y="170"/>
                    <a:pt x="13192" y="197"/>
                  </a:cubicBezTo>
                  <a:cubicBezTo>
                    <a:pt x="13198" y="197"/>
                    <a:pt x="13478" y="356"/>
                    <a:pt x="13921" y="635"/>
                  </a:cubicBezTo>
                  <a:cubicBezTo>
                    <a:pt x="13938" y="646"/>
                    <a:pt x="13954" y="646"/>
                    <a:pt x="13976" y="646"/>
                  </a:cubicBezTo>
                  <a:cubicBezTo>
                    <a:pt x="14009" y="646"/>
                    <a:pt x="14042" y="630"/>
                    <a:pt x="14064" y="597"/>
                  </a:cubicBezTo>
                  <a:cubicBezTo>
                    <a:pt x="14097" y="547"/>
                    <a:pt x="14080" y="481"/>
                    <a:pt x="14032" y="455"/>
                  </a:cubicBezTo>
                  <a:cubicBezTo>
                    <a:pt x="13582" y="175"/>
                    <a:pt x="13296" y="16"/>
                    <a:pt x="13296" y="16"/>
                  </a:cubicBezTo>
                  <a:cubicBezTo>
                    <a:pt x="13280" y="5"/>
                    <a:pt x="13263" y="0"/>
                    <a:pt x="13245" y="0"/>
                  </a:cubicBezTo>
                  <a:close/>
                  <a:moveTo>
                    <a:pt x="14684" y="896"/>
                  </a:moveTo>
                  <a:cubicBezTo>
                    <a:pt x="14652" y="896"/>
                    <a:pt x="14621" y="912"/>
                    <a:pt x="14601" y="942"/>
                  </a:cubicBezTo>
                  <a:cubicBezTo>
                    <a:pt x="14568" y="992"/>
                    <a:pt x="14579" y="1058"/>
                    <a:pt x="14629" y="1090"/>
                  </a:cubicBezTo>
                  <a:cubicBezTo>
                    <a:pt x="14842" y="1232"/>
                    <a:pt x="15079" y="1397"/>
                    <a:pt x="15325" y="1567"/>
                  </a:cubicBezTo>
                  <a:cubicBezTo>
                    <a:pt x="15342" y="1584"/>
                    <a:pt x="15363" y="1589"/>
                    <a:pt x="15385" y="1589"/>
                  </a:cubicBezTo>
                  <a:cubicBezTo>
                    <a:pt x="15418" y="1589"/>
                    <a:pt x="15451" y="1573"/>
                    <a:pt x="15473" y="1546"/>
                  </a:cubicBezTo>
                  <a:cubicBezTo>
                    <a:pt x="15506" y="1496"/>
                    <a:pt x="15494" y="1430"/>
                    <a:pt x="15446" y="1397"/>
                  </a:cubicBezTo>
                  <a:cubicBezTo>
                    <a:pt x="15198" y="1222"/>
                    <a:pt x="14963" y="1063"/>
                    <a:pt x="14743" y="915"/>
                  </a:cubicBezTo>
                  <a:cubicBezTo>
                    <a:pt x="14724" y="903"/>
                    <a:pt x="14704" y="896"/>
                    <a:pt x="14684" y="896"/>
                  </a:cubicBezTo>
                  <a:close/>
                  <a:moveTo>
                    <a:pt x="16073" y="1877"/>
                  </a:moveTo>
                  <a:cubicBezTo>
                    <a:pt x="16040" y="1877"/>
                    <a:pt x="16008" y="1891"/>
                    <a:pt x="15988" y="1918"/>
                  </a:cubicBezTo>
                  <a:cubicBezTo>
                    <a:pt x="15949" y="1968"/>
                    <a:pt x="15960" y="2034"/>
                    <a:pt x="16005" y="2066"/>
                  </a:cubicBezTo>
                  <a:cubicBezTo>
                    <a:pt x="16223" y="2231"/>
                    <a:pt x="16448" y="2406"/>
                    <a:pt x="16673" y="2586"/>
                  </a:cubicBezTo>
                  <a:cubicBezTo>
                    <a:pt x="16690" y="2598"/>
                    <a:pt x="16716" y="2608"/>
                    <a:pt x="16739" y="2608"/>
                  </a:cubicBezTo>
                  <a:cubicBezTo>
                    <a:pt x="16772" y="2608"/>
                    <a:pt x="16799" y="2593"/>
                    <a:pt x="16822" y="2570"/>
                  </a:cubicBezTo>
                  <a:cubicBezTo>
                    <a:pt x="16860" y="2520"/>
                    <a:pt x="16848" y="2454"/>
                    <a:pt x="16804" y="2416"/>
                  </a:cubicBezTo>
                  <a:cubicBezTo>
                    <a:pt x="16580" y="2236"/>
                    <a:pt x="16355" y="2060"/>
                    <a:pt x="16136" y="1895"/>
                  </a:cubicBezTo>
                  <a:cubicBezTo>
                    <a:pt x="16117" y="1883"/>
                    <a:pt x="16095" y="1877"/>
                    <a:pt x="16073" y="1877"/>
                  </a:cubicBezTo>
                  <a:close/>
                  <a:moveTo>
                    <a:pt x="17389" y="2939"/>
                  </a:moveTo>
                  <a:cubicBezTo>
                    <a:pt x="17359" y="2939"/>
                    <a:pt x="17330" y="2952"/>
                    <a:pt x="17308" y="2975"/>
                  </a:cubicBezTo>
                  <a:cubicBezTo>
                    <a:pt x="17270" y="3020"/>
                    <a:pt x="17275" y="3086"/>
                    <a:pt x="17320" y="3124"/>
                  </a:cubicBezTo>
                  <a:cubicBezTo>
                    <a:pt x="17538" y="3309"/>
                    <a:pt x="17748" y="3502"/>
                    <a:pt x="17945" y="3688"/>
                  </a:cubicBezTo>
                  <a:cubicBezTo>
                    <a:pt x="17966" y="3704"/>
                    <a:pt x="17994" y="3716"/>
                    <a:pt x="18021" y="3716"/>
                  </a:cubicBezTo>
                  <a:cubicBezTo>
                    <a:pt x="18049" y="3716"/>
                    <a:pt x="18076" y="3704"/>
                    <a:pt x="18097" y="3683"/>
                  </a:cubicBezTo>
                  <a:cubicBezTo>
                    <a:pt x="18137" y="3638"/>
                    <a:pt x="18130" y="3573"/>
                    <a:pt x="18092" y="3534"/>
                  </a:cubicBezTo>
                  <a:cubicBezTo>
                    <a:pt x="17890" y="3342"/>
                    <a:pt x="17677" y="3152"/>
                    <a:pt x="17457" y="2965"/>
                  </a:cubicBezTo>
                  <a:cubicBezTo>
                    <a:pt x="17437" y="2948"/>
                    <a:pt x="17413" y="2939"/>
                    <a:pt x="17389" y="2939"/>
                  </a:cubicBezTo>
                  <a:close/>
                  <a:moveTo>
                    <a:pt x="18624" y="4098"/>
                  </a:moveTo>
                  <a:cubicBezTo>
                    <a:pt x="18596" y="4098"/>
                    <a:pt x="18569" y="4107"/>
                    <a:pt x="18547" y="4126"/>
                  </a:cubicBezTo>
                  <a:cubicBezTo>
                    <a:pt x="18509" y="4165"/>
                    <a:pt x="18509" y="4237"/>
                    <a:pt x="18547" y="4275"/>
                  </a:cubicBezTo>
                  <a:cubicBezTo>
                    <a:pt x="18750" y="4483"/>
                    <a:pt x="18937" y="4691"/>
                    <a:pt x="19117" y="4895"/>
                  </a:cubicBezTo>
                  <a:cubicBezTo>
                    <a:pt x="19139" y="4916"/>
                    <a:pt x="19167" y="4933"/>
                    <a:pt x="19195" y="4933"/>
                  </a:cubicBezTo>
                  <a:cubicBezTo>
                    <a:pt x="19222" y="4933"/>
                    <a:pt x="19243" y="4921"/>
                    <a:pt x="19266" y="4905"/>
                  </a:cubicBezTo>
                  <a:cubicBezTo>
                    <a:pt x="19309" y="4867"/>
                    <a:pt x="19314" y="4801"/>
                    <a:pt x="19276" y="4756"/>
                  </a:cubicBezTo>
                  <a:cubicBezTo>
                    <a:pt x="19096" y="4549"/>
                    <a:pt x="18904" y="4336"/>
                    <a:pt x="18701" y="4126"/>
                  </a:cubicBezTo>
                  <a:cubicBezTo>
                    <a:pt x="18679" y="4107"/>
                    <a:pt x="18651" y="4098"/>
                    <a:pt x="18624" y="4098"/>
                  </a:cubicBezTo>
                  <a:close/>
                  <a:moveTo>
                    <a:pt x="19731" y="5375"/>
                  </a:moveTo>
                  <a:cubicBezTo>
                    <a:pt x="19709" y="5375"/>
                    <a:pt x="19686" y="5383"/>
                    <a:pt x="19665" y="5398"/>
                  </a:cubicBezTo>
                  <a:cubicBezTo>
                    <a:pt x="19622" y="5431"/>
                    <a:pt x="19610" y="5497"/>
                    <a:pt x="19650" y="5546"/>
                  </a:cubicBezTo>
                  <a:cubicBezTo>
                    <a:pt x="19819" y="5776"/>
                    <a:pt x="19984" y="6006"/>
                    <a:pt x="20126" y="6231"/>
                  </a:cubicBezTo>
                  <a:cubicBezTo>
                    <a:pt x="20143" y="6264"/>
                    <a:pt x="20181" y="6281"/>
                    <a:pt x="20214" y="6281"/>
                  </a:cubicBezTo>
                  <a:cubicBezTo>
                    <a:pt x="20235" y="6281"/>
                    <a:pt x="20252" y="6276"/>
                    <a:pt x="20268" y="6264"/>
                  </a:cubicBezTo>
                  <a:cubicBezTo>
                    <a:pt x="20318" y="6231"/>
                    <a:pt x="20334" y="6165"/>
                    <a:pt x="20301" y="6117"/>
                  </a:cubicBezTo>
                  <a:cubicBezTo>
                    <a:pt x="20159" y="5886"/>
                    <a:pt x="19994" y="5651"/>
                    <a:pt x="19814" y="5421"/>
                  </a:cubicBezTo>
                  <a:cubicBezTo>
                    <a:pt x="19795" y="5391"/>
                    <a:pt x="19764" y="5375"/>
                    <a:pt x="19731" y="5375"/>
                  </a:cubicBezTo>
                  <a:close/>
                  <a:moveTo>
                    <a:pt x="20629" y="6806"/>
                  </a:moveTo>
                  <a:cubicBezTo>
                    <a:pt x="20613" y="6806"/>
                    <a:pt x="20597" y="6810"/>
                    <a:pt x="20581" y="6818"/>
                  </a:cubicBezTo>
                  <a:cubicBezTo>
                    <a:pt x="20531" y="6845"/>
                    <a:pt x="20510" y="6906"/>
                    <a:pt x="20538" y="6960"/>
                  </a:cubicBezTo>
                  <a:cubicBezTo>
                    <a:pt x="20663" y="7218"/>
                    <a:pt x="20773" y="7475"/>
                    <a:pt x="20855" y="7723"/>
                  </a:cubicBezTo>
                  <a:cubicBezTo>
                    <a:pt x="20872" y="7766"/>
                    <a:pt x="20910" y="7799"/>
                    <a:pt x="20953" y="7799"/>
                  </a:cubicBezTo>
                  <a:cubicBezTo>
                    <a:pt x="20965" y="7799"/>
                    <a:pt x="20976" y="7794"/>
                    <a:pt x="20986" y="7788"/>
                  </a:cubicBezTo>
                  <a:cubicBezTo>
                    <a:pt x="21047" y="7771"/>
                    <a:pt x="21074" y="7711"/>
                    <a:pt x="21052" y="7657"/>
                  </a:cubicBezTo>
                  <a:cubicBezTo>
                    <a:pt x="20970" y="7399"/>
                    <a:pt x="20855" y="7131"/>
                    <a:pt x="20723" y="6868"/>
                  </a:cubicBezTo>
                  <a:cubicBezTo>
                    <a:pt x="20703" y="6828"/>
                    <a:pt x="20668" y="6806"/>
                    <a:pt x="20629" y="6806"/>
                  </a:cubicBezTo>
                  <a:close/>
                  <a:moveTo>
                    <a:pt x="21151" y="8401"/>
                  </a:moveTo>
                  <a:cubicBezTo>
                    <a:pt x="21147" y="8401"/>
                    <a:pt x="21144" y="8401"/>
                    <a:pt x="21140" y="8401"/>
                  </a:cubicBezTo>
                  <a:cubicBezTo>
                    <a:pt x="21085" y="8413"/>
                    <a:pt x="21047" y="8467"/>
                    <a:pt x="21052" y="8522"/>
                  </a:cubicBezTo>
                  <a:cubicBezTo>
                    <a:pt x="21090" y="8742"/>
                    <a:pt x="21107" y="8960"/>
                    <a:pt x="21107" y="9175"/>
                  </a:cubicBezTo>
                  <a:cubicBezTo>
                    <a:pt x="21107" y="9229"/>
                    <a:pt x="21107" y="9289"/>
                    <a:pt x="21102" y="9345"/>
                  </a:cubicBezTo>
                  <a:cubicBezTo>
                    <a:pt x="21102" y="9405"/>
                    <a:pt x="21145" y="9454"/>
                    <a:pt x="21206" y="9454"/>
                  </a:cubicBezTo>
                  <a:lnTo>
                    <a:pt x="21211" y="9454"/>
                  </a:lnTo>
                  <a:cubicBezTo>
                    <a:pt x="21266" y="9454"/>
                    <a:pt x="21310" y="9410"/>
                    <a:pt x="21315" y="9355"/>
                  </a:cubicBezTo>
                  <a:lnTo>
                    <a:pt x="21315" y="9175"/>
                  </a:lnTo>
                  <a:cubicBezTo>
                    <a:pt x="21320" y="8950"/>
                    <a:pt x="21299" y="8720"/>
                    <a:pt x="21266" y="8490"/>
                  </a:cubicBezTo>
                  <a:cubicBezTo>
                    <a:pt x="21255" y="8438"/>
                    <a:pt x="21207" y="8401"/>
                    <a:pt x="21151" y="8401"/>
                  </a:cubicBezTo>
                  <a:close/>
                  <a:moveTo>
                    <a:pt x="21086" y="10077"/>
                  </a:moveTo>
                  <a:cubicBezTo>
                    <a:pt x="21037" y="10077"/>
                    <a:pt x="20989" y="10108"/>
                    <a:pt x="20976" y="10156"/>
                  </a:cubicBezTo>
                  <a:cubicBezTo>
                    <a:pt x="20943" y="10276"/>
                    <a:pt x="20905" y="10402"/>
                    <a:pt x="20860" y="10523"/>
                  </a:cubicBezTo>
                  <a:cubicBezTo>
                    <a:pt x="20806" y="10665"/>
                    <a:pt x="20751" y="10802"/>
                    <a:pt x="20690" y="10934"/>
                  </a:cubicBezTo>
                  <a:cubicBezTo>
                    <a:pt x="20669" y="10984"/>
                    <a:pt x="20690" y="11049"/>
                    <a:pt x="20745" y="11070"/>
                  </a:cubicBezTo>
                  <a:cubicBezTo>
                    <a:pt x="20756" y="11077"/>
                    <a:pt x="20773" y="11082"/>
                    <a:pt x="20789" y="11082"/>
                  </a:cubicBezTo>
                  <a:cubicBezTo>
                    <a:pt x="20827" y="11082"/>
                    <a:pt x="20866" y="11055"/>
                    <a:pt x="20882" y="11016"/>
                  </a:cubicBezTo>
                  <a:cubicBezTo>
                    <a:pt x="20943" y="10885"/>
                    <a:pt x="21003" y="10742"/>
                    <a:pt x="21057" y="10594"/>
                  </a:cubicBezTo>
                  <a:cubicBezTo>
                    <a:pt x="21107" y="10468"/>
                    <a:pt x="21145" y="10342"/>
                    <a:pt x="21183" y="10210"/>
                  </a:cubicBezTo>
                  <a:cubicBezTo>
                    <a:pt x="21195" y="10156"/>
                    <a:pt x="21162" y="10096"/>
                    <a:pt x="21107" y="10079"/>
                  </a:cubicBezTo>
                  <a:cubicBezTo>
                    <a:pt x="21100" y="10077"/>
                    <a:pt x="21093" y="10077"/>
                    <a:pt x="21086" y="10077"/>
                  </a:cubicBezTo>
                  <a:close/>
                  <a:moveTo>
                    <a:pt x="20403" y="11623"/>
                  </a:moveTo>
                  <a:cubicBezTo>
                    <a:pt x="20367" y="11623"/>
                    <a:pt x="20331" y="11641"/>
                    <a:pt x="20313" y="11674"/>
                  </a:cubicBezTo>
                  <a:cubicBezTo>
                    <a:pt x="20164" y="11915"/>
                    <a:pt x="20005" y="12145"/>
                    <a:pt x="19840" y="12353"/>
                  </a:cubicBezTo>
                  <a:cubicBezTo>
                    <a:pt x="19802" y="12403"/>
                    <a:pt x="19814" y="12469"/>
                    <a:pt x="19858" y="12507"/>
                  </a:cubicBezTo>
                  <a:cubicBezTo>
                    <a:pt x="19873" y="12517"/>
                    <a:pt x="19901" y="12529"/>
                    <a:pt x="19923" y="12529"/>
                  </a:cubicBezTo>
                  <a:cubicBezTo>
                    <a:pt x="19956" y="12529"/>
                    <a:pt x="19984" y="12512"/>
                    <a:pt x="20005" y="12491"/>
                  </a:cubicBezTo>
                  <a:cubicBezTo>
                    <a:pt x="20181" y="12271"/>
                    <a:pt x="20340" y="12036"/>
                    <a:pt x="20493" y="11778"/>
                  </a:cubicBezTo>
                  <a:cubicBezTo>
                    <a:pt x="20520" y="11728"/>
                    <a:pt x="20505" y="11662"/>
                    <a:pt x="20455" y="11636"/>
                  </a:cubicBezTo>
                  <a:cubicBezTo>
                    <a:pt x="20439" y="11627"/>
                    <a:pt x="20421" y="11623"/>
                    <a:pt x="20403" y="11623"/>
                  </a:cubicBezTo>
                  <a:close/>
                  <a:moveTo>
                    <a:pt x="17177" y="12248"/>
                  </a:moveTo>
                  <a:cubicBezTo>
                    <a:pt x="17121" y="12248"/>
                    <a:pt x="17072" y="12285"/>
                    <a:pt x="17068" y="12337"/>
                  </a:cubicBezTo>
                  <a:cubicBezTo>
                    <a:pt x="17057" y="12398"/>
                    <a:pt x="17095" y="12452"/>
                    <a:pt x="17156" y="12458"/>
                  </a:cubicBezTo>
                  <a:cubicBezTo>
                    <a:pt x="17407" y="12502"/>
                    <a:pt x="17682" y="12567"/>
                    <a:pt x="17955" y="12661"/>
                  </a:cubicBezTo>
                  <a:cubicBezTo>
                    <a:pt x="17966" y="12661"/>
                    <a:pt x="17978" y="12666"/>
                    <a:pt x="17988" y="12666"/>
                  </a:cubicBezTo>
                  <a:cubicBezTo>
                    <a:pt x="18038" y="12666"/>
                    <a:pt x="18076" y="12633"/>
                    <a:pt x="18092" y="12590"/>
                  </a:cubicBezTo>
                  <a:cubicBezTo>
                    <a:pt x="18109" y="12534"/>
                    <a:pt x="18082" y="12474"/>
                    <a:pt x="18021" y="12458"/>
                  </a:cubicBezTo>
                  <a:cubicBezTo>
                    <a:pt x="17736" y="12365"/>
                    <a:pt x="17452" y="12294"/>
                    <a:pt x="17189" y="12249"/>
                  </a:cubicBezTo>
                  <a:cubicBezTo>
                    <a:pt x="17185" y="12249"/>
                    <a:pt x="17181" y="12248"/>
                    <a:pt x="17177" y="12248"/>
                  </a:cubicBezTo>
                  <a:close/>
                  <a:moveTo>
                    <a:pt x="16326" y="12216"/>
                  </a:moveTo>
                  <a:cubicBezTo>
                    <a:pt x="16323" y="12216"/>
                    <a:pt x="16319" y="12216"/>
                    <a:pt x="16316" y="12216"/>
                  </a:cubicBezTo>
                  <a:cubicBezTo>
                    <a:pt x="16032" y="12254"/>
                    <a:pt x="15823" y="12342"/>
                    <a:pt x="15681" y="12479"/>
                  </a:cubicBezTo>
                  <a:cubicBezTo>
                    <a:pt x="15626" y="12540"/>
                    <a:pt x="15572" y="12600"/>
                    <a:pt x="15527" y="12661"/>
                  </a:cubicBezTo>
                  <a:cubicBezTo>
                    <a:pt x="15494" y="12704"/>
                    <a:pt x="15506" y="12770"/>
                    <a:pt x="15550" y="12808"/>
                  </a:cubicBezTo>
                  <a:cubicBezTo>
                    <a:pt x="15572" y="12820"/>
                    <a:pt x="15593" y="12825"/>
                    <a:pt x="15615" y="12825"/>
                  </a:cubicBezTo>
                  <a:cubicBezTo>
                    <a:pt x="15648" y="12825"/>
                    <a:pt x="15681" y="12813"/>
                    <a:pt x="15697" y="12780"/>
                  </a:cubicBezTo>
                  <a:cubicBezTo>
                    <a:pt x="15736" y="12732"/>
                    <a:pt x="15780" y="12682"/>
                    <a:pt x="15828" y="12633"/>
                  </a:cubicBezTo>
                  <a:cubicBezTo>
                    <a:pt x="15934" y="12529"/>
                    <a:pt x="16114" y="12458"/>
                    <a:pt x="16344" y="12431"/>
                  </a:cubicBezTo>
                  <a:cubicBezTo>
                    <a:pt x="16399" y="12419"/>
                    <a:pt x="16443" y="12370"/>
                    <a:pt x="16432" y="12309"/>
                  </a:cubicBezTo>
                  <a:cubicBezTo>
                    <a:pt x="16427" y="12257"/>
                    <a:pt x="16378" y="12216"/>
                    <a:pt x="16326" y="12216"/>
                  </a:cubicBezTo>
                  <a:close/>
                  <a:moveTo>
                    <a:pt x="18773" y="12763"/>
                  </a:moveTo>
                  <a:cubicBezTo>
                    <a:pt x="18735" y="12763"/>
                    <a:pt x="18698" y="12786"/>
                    <a:pt x="18679" y="12825"/>
                  </a:cubicBezTo>
                  <a:cubicBezTo>
                    <a:pt x="18657" y="12879"/>
                    <a:pt x="18679" y="12940"/>
                    <a:pt x="18734" y="12967"/>
                  </a:cubicBezTo>
                  <a:cubicBezTo>
                    <a:pt x="18843" y="13017"/>
                    <a:pt x="18953" y="13076"/>
                    <a:pt x="19063" y="13132"/>
                  </a:cubicBezTo>
                  <a:cubicBezTo>
                    <a:pt x="18920" y="13247"/>
                    <a:pt x="18767" y="13357"/>
                    <a:pt x="18613" y="13445"/>
                  </a:cubicBezTo>
                  <a:cubicBezTo>
                    <a:pt x="18564" y="13478"/>
                    <a:pt x="18547" y="13543"/>
                    <a:pt x="18575" y="13592"/>
                  </a:cubicBezTo>
                  <a:cubicBezTo>
                    <a:pt x="18597" y="13625"/>
                    <a:pt x="18630" y="13642"/>
                    <a:pt x="18668" y="13642"/>
                  </a:cubicBezTo>
                  <a:cubicBezTo>
                    <a:pt x="18684" y="13642"/>
                    <a:pt x="18701" y="13635"/>
                    <a:pt x="18717" y="13630"/>
                  </a:cubicBezTo>
                  <a:cubicBezTo>
                    <a:pt x="18909" y="13516"/>
                    <a:pt x="19091" y="13389"/>
                    <a:pt x="19266" y="13247"/>
                  </a:cubicBezTo>
                  <a:cubicBezTo>
                    <a:pt x="19331" y="13286"/>
                    <a:pt x="19397" y="13324"/>
                    <a:pt x="19463" y="13362"/>
                  </a:cubicBezTo>
                  <a:cubicBezTo>
                    <a:pt x="19480" y="13374"/>
                    <a:pt x="19500" y="13379"/>
                    <a:pt x="19519" y="13379"/>
                  </a:cubicBezTo>
                  <a:cubicBezTo>
                    <a:pt x="19554" y="13379"/>
                    <a:pt x="19589" y="13361"/>
                    <a:pt x="19610" y="13329"/>
                  </a:cubicBezTo>
                  <a:cubicBezTo>
                    <a:pt x="19638" y="13280"/>
                    <a:pt x="19627" y="13214"/>
                    <a:pt x="19577" y="13187"/>
                  </a:cubicBezTo>
                  <a:cubicBezTo>
                    <a:pt x="19529" y="13154"/>
                    <a:pt x="19479" y="13126"/>
                    <a:pt x="19430" y="13099"/>
                  </a:cubicBezTo>
                  <a:cubicBezTo>
                    <a:pt x="19458" y="13055"/>
                    <a:pt x="19458" y="13005"/>
                    <a:pt x="19425" y="12967"/>
                  </a:cubicBezTo>
                  <a:cubicBezTo>
                    <a:pt x="19404" y="12943"/>
                    <a:pt x="19373" y="12931"/>
                    <a:pt x="19342" y="12931"/>
                  </a:cubicBezTo>
                  <a:cubicBezTo>
                    <a:pt x="19318" y="12931"/>
                    <a:pt x="19293" y="12939"/>
                    <a:pt x="19276" y="12957"/>
                  </a:cubicBezTo>
                  <a:cubicBezTo>
                    <a:pt x="19260" y="12967"/>
                    <a:pt x="19248" y="12978"/>
                    <a:pt x="19238" y="12990"/>
                  </a:cubicBezTo>
                  <a:cubicBezTo>
                    <a:pt x="19101" y="12912"/>
                    <a:pt x="18964" y="12841"/>
                    <a:pt x="18821" y="12775"/>
                  </a:cubicBezTo>
                  <a:cubicBezTo>
                    <a:pt x="18805" y="12767"/>
                    <a:pt x="18789" y="12763"/>
                    <a:pt x="18773" y="12763"/>
                  </a:cubicBezTo>
                  <a:close/>
                  <a:moveTo>
                    <a:pt x="15547" y="13402"/>
                  </a:moveTo>
                  <a:cubicBezTo>
                    <a:pt x="15527" y="13402"/>
                    <a:pt x="15507" y="13407"/>
                    <a:pt x="15489" y="13417"/>
                  </a:cubicBezTo>
                  <a:cubicBezTo>
                    <a:pt x="15440" y="13450"/>
                    <a:pt x="15423" y="13516"/>
                    <a:pt x="15456" y="13564"/>
                  </a:cubicBezTo>
                  <a:cubicBezTo>
                    <a:pt x="15593" y="13789"/>
                    <a:pt x="15861" y="13964"/>
                    <a:pt x="16207" y="14063"/>
                  </a:cubicBezTo>
                  <a:cubicBezTo>
                    <a:pt x="16213" y="14069"/>
                    <a:pt x="16223" y="14069"/>
                    <a:pt x="16235" y="14069"/>
                  </a:cubicBezTo>
                  <a:cubicBezTo>
                    <a:pt x="16278" y="14069"/>
                    <a:pt x="16322" y="14042"/>
                    <a:pt x="16334" y="13992"/>
                  </a:cubicBezTo>
                  <a:cubicBezTo>
                    <a:pt x="16349" y="13938"/>
                    <a:pt x="16322" y="13877"/>
                    <a:pt x="16262" y="13860"/>
                  </a:cubicBezTo>
                  <a:cubicBezTo>
                    <a:pt x="15972" y="13779"/>
                    <a:pt x="15747" y="13630"/>
                    <a:pt x="15631" y="13450"/>
                  </a:cubicBezTo>
                  <a:cubicBezTo>
                    <a:pt x="15614" y="13418"/>
                    <a:pt x="15581" y="13402"/>
                    <a:pt x="15547" y="13402"/>
                  </a:cubicBezTo>
                  <a:close/>
                  <a:moveTo>
                    <a:pt x="17903" y="13782"/>
                  </a:moveTo>
                  <a:cubicBezTo>
                    <a:pt x="17891" y="13782"/>
                    <a:pt x="17879" y="13784"/>
                    <a:pt x="17867" y="13789"/>
                  </a:cubicBezTo>
                  <a:cubicBezTo>
                    <a:pt x="17599" y="13877"/>
                    <a:pt x="17331" y="13926"/>
                    <a:pt x="17068" y="13943"/>
                  </a:cubicBezTo>
                  <a:cubicBezTo>
                    <a:pt x="17007" y="13948"/>
                    <a:pt x="16964" y="13997"/>
                    <a:pt x="16964" y="14052"/>
                  </a:cubicBezTo>
                  <a:cubicBezTo>
                    <a:pt x="16969" y="14113"/>
                    <a:pt x="17019" y="14156"/>
                    <a:pt x="17073" y="14156"/>
                  </a:cubicBezTo>
                  <a:lnTo>
                    <a:pt x="17078" y="14151"/>
                  </a:lnTo>
                  <a:cubicBezTo>
                    <a:pt x="17358" y="14135"/>
                    <a:pt x="17649" y="14080"/>
                    <a:pt x="17933" y="13987"/>
                  </a:cubicBezTo>
                  <a:cubicBezTo>
                    <a:pt x="17988" y="13971"/>
                    <a:pt x="18016" y="13910"/>
                    <a:pt x="17999" y="13855"/>
                  </a:cubicBezTo>
                  <a:cubicBezTo>
                    <a:pt x="17986" y="13812"/>
                    <a:pt x="17947" y="13782"/>
                    <a:pt x="17903" y="13782"/>
                  </a:cubicBezTo>
                  <a:close/>
                  <a:moveTo>
                    <a:pt x="20211" y="13657"/>
                  </a:moveTo>
                  <a:cubicBezTo>
                    <a:pt x="20179" y="13657"/>
                    <a:pt x="20148" y="13671"/>
                    <a:pt x="20126" y="13696"/>
                  </a:cubicBezTo>
                  <a:cubicBezTo>
                    <a:pt x="20088" y="13741"/>
                    <a:pt x="20098" y="13806"/>
                    <a:pt x="20143" y="13845"/>
                  </a:cubicBezTo>
                  <a:cubicBezTo>
                    <a:pt x="20361" y="14020"/>
                    <a:pt x="20564" y="14212"/>
                    <a:pt x="20751" y="14409"/>
                  </a:cubicBezTo>
                  <a:cubicBezTo>
                    <a:pt x="20773" y="14431"/>
                    <a:pt x="20801" y="14442"/>
                    <a:pt x="20827" y="14442"/>
                  </a:cubicBezTo>
                  <a:cubicBezTo>
                    <a:pt x="20855" y="14442"/>
                    <a:pt x="20882" y="14431"/>
                    <a:pt x="20905" y="14414"/>
                  </a:cubicBezTo>
                  <a:cubicBezTo>
                    <a:pt x="20943" y="14371"/>
                    <a:pt x="20948" y="14305"/>
                    <a:pt x="20905" y="14267"/>
                  </a:cubicBezTo>
                  <a:cubicBezTo>
                    <a:pt x="20713" y="14058"/>
                    <a:pt x="20505" y="13860"/>
                    <a:pt x="20274" y="13680"/>
                  </a:cubicBezTo>
                  <a:cubicBezTo>
                    <a:pt x="20256" y="13664"/>
                    <a:pt x="20233" y="13657"/>
                    <a:pt x="20211" y="13657"/>
                  </a:cubicBezTo>
                  <a:close/>
                  <a:moveTo>
                    <a:pt x="21360" y="14889"/>
                  </a:moveTo>
                  <a:cubicBezTo>
                    <a:pt x="21339" y="14889"/>
                    <a:pt x="21318" y="14895"/>
                    <a:pt x="21299" y="14907"/>
                  </a:cubicBezTo>
                  <a:cubicBezTo>
                    <a:pt x="21249" y="14940"/>
                    <a:pt x="21239" y="15006"/>
                    <a:pt x="21272" y="15056"/>
                  </a:cubicBezTo>
                  <a:cubicBezTo>
                    <a:pt x="21425" y="15286"/>
                    <a:pt x="21562" y="15527"/>
                    <a:pt x="21671" y="15773"/>
                  </a:cubicBezTo>
                  <a:cubicBezTo>
                    <a:pt x="21689" y="15812"/>
                    <a:pt x="21727" y="15839"/>
                    <a:pt x="21770" y="15839"/>
                  </a:cubicBezTo>
                  <a:cubicBezTo>
                    <a:pt x="21781" y="15839"/>
                    <a:pt x="21798" y="15833"/>
                    <a:pt x="21808" y="15828"/>
                  </a:cubicBezTo>
                  <a:cubicBezTo>
                    <a:pt x="21864" y="15806"/>
                    <a:pt x="21886" y="15740"/>
                    <a:pt x="21864" y="15691"/>
                  </a:cubicBezTo>
                  <a:cubicBezTo>
                    <a:pt x="21748" y="15428"/>
                    <a:pt x="21611" y="15176"/>
                    <a:pt x="21447" y="14935"/>
                  </a:cubicBezTo>
                  <a:cubicBezTo>
                    <a:pt x="21426" y="14904"/>
                    <a:pt x="21394" y="14889"/>
                    <a:pt x="21360" y="14889"/>
                  </a:cubicBezTo>
                  <a:close/>
                  <a:moveTo>
                    <a:pt x="22033" y="16427"/>
                  </a:moveTo>
                  <a:cubicBezTo>
                    <a:pt x="22024" y="16427"/>
                    <a:pt x="22015" y="16428"/>
                    <a:pt x="22006" y="16431"/>
                  </a:cubicBezTo>
                  <a:cubicBezTo>
                    <a:pt x="21952" y="16442"/>
                    <a:pt x="21912" y="16496"/>
                    <a:pt x="21929" y="16557"/>
                  </a:cubicBezTo>
                  <a:cubicBezTo>
                    <a:pt x="21985" y="16820"/>
                    <a:pt x="22017" y="17095"/>
                    <a:pt x="22023" y="17374"/>
                  </a:cubicBezTo>
                  <a:cubicBezTo>
                    <a:pt x="22023" y="17429"/>
                    <a:pt x="22071" y="17472"/>
                    <a:pt x="22127" y="17472"/>
                  </a:cubicBezTo>
                  <a:lnTo>
                    <a:pt x="22132" y="17472"/>
                  </a:lnTo>
                  <a:cubicBezTo>
                    <a:pt x="22192" y="17472"/>
                    <a:pt x="22236" y="17424"/>
                    <a:pt x="22236" y="17369"/>
                  </a:cubicBezTo>
                  <a:cubicBezTo>
                    <a:pt x="22231" y="17078"/>
                    <a:pt x="22198" y="16787"/>
                    <a:pt x="22132" y="16508"/>
                  </a:cubicBezTo>
                  <a:cubicBezTo>
                    <a:pt x="22123" y="16462"/>
                    <a:pt x="22082" y="16427"/>
                    <a:pt x="22033" y="16427"/>
                  </a:cubicBezTo>
                  <a:close/>
                  <a:moveTo>
                    <a:pt x="22065" y="18106"/>
                  </a:moveTo>
                  <a:cubicBezTo>
                    <a:pt x="22016" y="18106"/>
                    <a:pt x="21972" y="18142"/>
                    <a:pt x="21962" y="18196"/>
                  </a:cubicBezTo>
                  <a:cubicBezTo>
                    <a:pt x="21919" y="18459"/>
                    <a:pt x="21853" y="18727"/>
                    <a:pt x="21765" y="18996"/>
                  </a:cubicBezTo>
                  <a:cubicBezTo>
                    <a:pt x="21742" y="19051"/>
                    <a:pt x="21775" y="19111"/>
                    <a:pt x="21831" y="19127"/>
                  </a:cubicBezTo>
                  <a:cubicBezTo>
                    <a:pt x="21841" y="19134"/>
                    <a:pt x="21853" y="19134"/>
                    <a:pt x="21864" y="19134"/>
                  </a:cubicBezTo>
                  <a:cubicBezTo>
                    <a:pt x="21907" y="19134"/>
                    <a:pt x="21952" y="19106"/>
                    <a:pt x="21962" y="19061"/>
                  </a:cubicBezTo>
                  <a:cubicBezTo>
                    <a:pt x="22056" y="18783"/>
                    <a:pt x="22127" y="18502"/>
                    <a:pt x="22170" y="18229"/>
                  </a:cubicBezTo>
                  <a:cubicBezTo>
                    <a:pt x="22182" y="18168"/>
                    <a:pt x="22142" y="18114"/>
                    <a:pt x="22083" y="18108"/>
                  </a:cubicBezTo>
                  <a:cubicBezTo>
                    <a:pt x="22077" y="18107"/>
                    <a:pt x="22071" y="18106"/>
                    <a:pt x="22065" y="18106"/>
                  </a:cubicBezTo>
                  <a:close/>
                  <a:moveTo>
                    <a:pt x="21552" y="19706"/>
                  </a:moveTo>
                  <a:cubicBezTo>
                    <a:pt x="21511" y="19706"/>
                    <a:pt x="21472" y="19727"/>
                    <a:pt x="21452" y="19764"/>
                  </a:cubicBezTo>
                  <a:cubicBezTo>
                    <a:pt x="21337" y="20005"/>
                    <a:pt x="21201" y="20252"/>
                    <a:pt x="21052" y="20498"/>
                  </a:cubicBezTo>
                  <a:cubicBezTo>
                    <a:pt x="21024" y="20548"/>
                    <a:pt x="21036" y="20614"/>
                    <a:pt x="21085" y="20640"/>
                  </a:cubicBezTo>
                  <a:cubicBezTo>
                    <a:pt x="21107" y="20652"/>
                    <a:pt x="21123" y="20657"/>
                    <a:pt x="21140" y="20657"/>
                  </a:cubicBezTo>
                  <a:cubicBezTo>
                    <a:pt x="21178" y="20657"/>
                    <a:pt x="21211" y="20640"/>
                    <a:pt x="21233" y="20607"/>
                  </a:cubicBezTo>
                  <a:cubicBezTo>
                    <a:pt x="21386" y="20356"/>
                    <a:pt x="21524" y="20103"/>
                    <a:pt x="21644" y="19857"/>
                  </a:cubicBezTo>
                  <a:cubicBezTo>
                    <a:pt x="21666" y="19802"/>
                    <a:pt x="21644" y="19742"/>
                    <a:pt x="21595" y="19714"/>
                  </a:cubicBezTo>
                  <a:cubicBezTo>
                    <a:pt x="21581" y="19708"/>
                    <a:pt x="21566" y="19706"/>
                    <a:pt x="21552" y="19706"/>
                  </a:cubicBezTo>
                  <a:close/>
                  <a:moveTo>
                    <a:pt x="20672" y="21147"/>
                  </a:moveTo>
                  <a:cubicBezTo>
                    <a:pt x="20639" y="21147"/>
                    <a:pt x="20606" y="21162"/>
                    <a:pt x="20586" y="21188"/>
                  </a:cubicBezTo>
                  <a:cubicBezTo>
                    <a:pt x="20427" y="21408"/>
                    <a:pt x="20252" y="21626"/>
                    <a:pt x="20065" y="21846"/>
                  </a:cubicBezTo>
                  <a:cubicBezTo>
                    <a:pt x="20027" y="21890"/>
                    <a:pt x="20032" y="21955"/>
                    <a:pt x="20077" y="21995"/>
                  </a:cubicBezTo>
                  <a:cubicBezTo>
                    <a:pt x="20098" y="22011"/>
                    <a:pt x="20121" y="22021"/>
                    <a:pt x="20148" y="22021"/>
                  </a:cubicBezTo>
                  <a:cubicBezTo>
                    <a:pt x="20176" y="22021"/>
                    <a:pt x="20209" y="22005"/>
                    <a:pt x="20225" y="21983"/>
                  </a:cubicBezTo>
                  <a:cubicBezTo>
                    <a:pt x="20417" y="21758"/>
                    <a:pt x="20592" y="21534"/>
                    <a:pt x="20756" y="21315"/>
                  </a:cubicBezTo>
                  <a:cubicBezTo>
                    <a:pt x="20789" y="21271"/>
                    <a:pt x="20778" y="21199"/>
                    <a:pt x="20735" y="21166"/>
                  </a:cubicBezTo>
                  <a:cubicBezTo>
                    <a:pt x="20715" y="21153"/>
                    <a:pt x="20693" y="21147"/>
                    <a:pt x="20672" y="21147"/>
                  </a:cubicBezTo>
                  <a:close/>
                  <a:moveTo>
                    <a:pt x="19581" y="22438"/>
                  </a:moveTo>
                  <a:cubicBezTo>
                    <a:pt x="19553" y="22438"/>
                    <a:pt x="19526" y="22449"/>
                    <a:pt x="19506" y="22471"/>
                  </a:cubicBezTo>
                  <a:cubicBezTo>
                    <a:pt x="19321" y="22668"/>
                    <a:pt x="19117" y="22866"/>
                    <a:pt x="18909" y="23063"/>
                  </a:cubicBezTo>
                  <a:cubicBezTo>
                    <a:pt x="18871" y="23106"/>
                    <a:pt x="18866" y="23172"/>
                    <a:pt x="18909" y="23217"/>
                  </a:cubicBezTo>
                  <a:cubicBezTo>
                    <a:pt x="18931" y="23233"/>
                    <a:pt x="18959" y="23244"/>
                    <a:pt x="18985" y="23244"/>
                  </a:cubicBezTo>
                  <a:cubicBezTo>
                    <a:pt x="19013" y="23244"/>
                    <a:pt x="19035" y="23238"/>
                    <a:pt x="19058" y="23217"/>
                  </a:cubicBezTo>
                  <a:cubicBezTo>
                    <a:pt x="19266" y="23019"/>
                    <a:pt x="19468" y="22817"/>
                    <a:pt x="19660" y="22613"/>
                  </a:cubicBezTo>
                  <a:cubicBezTo>
                    <a:pt x="19698" y="22575"/>
                    <a:pt x="19698" y="22509"/>
                    <a:pt x="19655" y="22466"/>
                  </a:cubicBezTo>
                  <a:cubicBezTo>
                    <a:pt x="19633" y="22447"/>
                    <a:pt x="19607" y="22438"/>
                    <a:pt x="19581" y="22438"/>
                  </a:cubicBezTo>
                  <a:close/>
                  <a:moveTo>
                    <a:pt x="18360" y="23607"/>
                  </a:moveTo>
                  <a:cubicBezTo>
                    <a:pt x="18335" y="23607"/>
                    <a:pt x="18310" y="23615"/>
                    <a:pt x="18290" y="23632"/>
                  </a:cubicBezTo>
                  <a:cubicBezTo>
                    <a:pt x="18087" y="23809"/>
                    <a:pt x="17874" y="23994"/>
                    <a:pt x="17649" y="24176"/>
                  </a:cubicBezTo>
                  <a:cubicBezTo>
                    <a:pt x="17604" y="24214"/>
                    <a:pt x="17599" y="24280"/>
                    <a:pt x="17637" y="24323"/>
                  </a:cubicBezTo>
                  <a:cubicBezTo>
                    <a:pt x="17654" y="24351"/>
                    <a:pt x="17687" y="24363"/>
                    <a:pt x="17720" y="24363"/>
                  </a:cubicBezTo>
                  <a:cubicBezTo>
                    <a:pt x="17742" y="24363"/>
                    <a:pt x="17763" y="24356"/>
                    <a:pt x="17786" y="24340"/>
                  </a:cubicBezTo>
                  <a:cubicBezTo>
                    <a:pt x="18011" y="24153"/>
                    <a:pt x="18224" y="23973"/>
                    <a:pt x="18433" y="23792"/>
                  </a:cubicBezTo>
                  <a:cubicBezTo>
                    <a:pt x="18476" y="23753"/>
                    <a:pt x="18482" y="23688"/>
                    <a:pt x="18443" y="23644"/>
                  </a:cubicBezTo>
                  <a:cubicBezTo>
                    <a:pt x="18422" y="23620"/>
                    <a:pt x="18391" y="23607"/>
                    <a:pt x="18360" y="23607"/>
                  </a:cubicBezTo>
                  <a:close/>
                  <a:moveTo>
                    <a:pt x="17052" y="24677"/>
                  </a:moveTo>
                  <a:cubicBezTo>
                    <a:pt x="17030" y="24677"/>
                    <a:pt x="17009" y="24684"/>
                    <a:pt x="16991" y="24697"/>
                  </a:cubicBezTo>
                  <a:cubicBezTo>
                    <a:pt x="16772" y="24866"/>
                    <a:pt x="16547" y="25031"/>
                    <a:pt x="16316" y="25200"/>
                  </a:cubicBezTo>
                  <a:cubicBezTo>
                    <a:pt x="16268" y="25239"/>
                    <a:pt x="16256" y="25304"/>
                    <a:pt x="16295" y="25349"/>
                  </a:cubicBezTo>
                  <a:cubicBezTo>
                    <a:pt x="16311" y="25375"/>
                    <a:pt x="16344" y="25392"/>
                    <a:pt x="16377" y="25392"/>
                  </a:cubicBezTo>
                  <a:cubicBezTo>
                    <a:pt x="16399" y="25392"/>
                    <a:pt x="16420" y="25387"/>
                    <a:pt x="16437" y="25375"/>
                  </a:cubicBezTo>
                  <a:cubicBezTo>
                    <a:pt x="16673" y="25200"/>
                    <a:pt x="16903" y="25036"/>
                    <a:pt x="17118" y="24866"/>
                  </a:cubicBezTo>
                  <a:cubicBezTo>
                    <a:pt x="17166" y="24833"/>
                    <a:pt x="17171" y="24762"/>
                    <a:pt x="17139" y="24718"/>
                  </a:cubicBezTo>
                  <a:cubicBezTo>
                    <a:pt x="17119" y="24692"/>
                    <a:pt x="17085" y="24677"/>
                    <a:pt x="17052" y="24677"/>
                  </a:cubicBezTo>
                  <a:close/>
                  <a:moveTo>
                    <a:pt x="15688" y="25670"/>
                  </a:moveTo>
                  <a:cubicBezTo>
                    <a:pt x="15667" y="25670"/>
                    <a:pt x="15645" y="25676"/>
                    <a:pt x="15626" y="25688"/>
                  </a:cubicBezTo>
                  <a:cubicBezTo>
                    <a:pt x="15401" y="25842"/>
                    <a:pt x="15171" y="26000"/>
                    <a:pt x="14930" y="26159"/>
                  </a:cubicBezTo>
                  <a:cubicBezTo>
                    <a:pt x="14881" y="26192"/>
                    <a:pt x="14864" y="26258"/>
                    <a:pt x="14897" y="26308"/>
                  </a:cubicBezTo>
                  <a:cubicBezTo>
                    <a:pt x="14919" y="26336"/>
                    <a:pt x="14952" y="26351"/>
                    <a:pt x="14985" y="26351"/>
                  </a:cubicBezTo>
                  <a:cubicBezTo>
                    <a:pt x="15006" y="26351"/>
                    <a:pt x="15029" y="26346"/>
                    <a:pt x="15046" y="26336"/>
                  </a:cubicBezTo>
                  <a:cubicBezTo>
                    <a:pt x="15286" y="26176"/>
                    <a:pt x="15522" y="26017"/>
                    <a:pt x="15747" y="25863"/>
                  </a:cubicBezTo>
                  <a:cubicBezTo>
                    <a:pt x="15796" y="25831"/>
                    <a:pt x="15807" y="25765"/>
                    <a:pt x="15774" y="25716"/>
                  </a:cubicBezTo>
                  <a:cubicBezTo>
                    <a:pt x="15754" y="25685"/>
                    <a:pt x="15722" y="25670"/>
                    <a:pt x="15688" y="25670"/>
                  </a:cubicBezTo>
                  <a:close/>
                  <a:moveTo>
                    <a:pt x="14274" y="26598"/>
                  </a:moveTo>
                  <a:cubicBezTo>
                    <a:pt x="14254" y="26598"/>
                    <a:pt x="14235" y="26603"/>
                    <a:pt x="14217" y="26614"/>
                  </a:cubicBezTo>
                  <a:cubicBezTo>
                    <a:pt x="13987" y="26763"/>
                    <a:pt x="13746" y="26910"/>
                    <a:pt x="13505" y="27059"/>
                  </a:cubicBezTo>
                  <a:cubicBezTo>
                    <a:pt x="13450" y="27085"/>
                    <a:pt x="13434" y="27151"/>
                    <a:pt x="13467" y="27201"/>
                  </a:cubicBezTo>
                  <a:cubicBezTo>
                    <a:pt x="13488" y="27234"/>
                    <a:pt x="13521" y="27256"/>
                    <a:pt x="13559" y="27256"/>
                  </a:cubicBezTo>
                  <a:cubicBezTo>
                    <a:pt x="13576" y="27256"/>
                    <a:pt x="13592" y="27250"/>
                    <a:pt x="13609" y="27239"/>
                  </a:cubicBezTo>
                  <a:cubicBezTo>
                    <a:pt x="13855" y="27092"/>
                    <a:pt x="14097" y="26943"/>
                    <a:pt x="14333" y="26796"/>
                  </a:cubicBezTo>
                  <a:cubicBezTo>
                    <a:pt x="14381" y="26763"/>
                    <a:pt x="14399" y="26697"/>
                    <a:pt x="14366" y="26647"/>
                  </a:cubicBezTo>
                  <a:cubicBezTo>
                    <a:pt x="14344" y="26616"/>
                    <a:pt x="14309" y="26598"/>
                    <a:pt x="14274" y="26598"/>
                  </a:cubicBezTo>
                  <a:close/>
                  <a:moveTo>
                    <a:pt x="12829" y="27478"/>
                  </a:moveTo>
                  <a:cubicBezTo>
                    <a:pt x="12811" y="27478"/>
                    <a:pt x="12793" y="27483"/>
                    <a:pt x="12777" y="27492"/>
                  </a:cubicBezTo>
                  <a:cubicBezTo>
                    <a:pt x="12535" y="27639"/>
                    <a:pt x="12294" y="27788"/>
                    <a:pt x="12058" y="27935"/>
                  </a:cubicBezTo>
                  <a:cubicBezTo>
                    <a:pt x="12008" y="27968"/>
                    <a:pt x="11993" y="28029"/>
                    <a:pt x="12020" y="28084"/>
                  </a:cubicBezTo>
                  <a:cubicBezTo>
                    <a:pt x="12041" y="28111"/>
                    <a:pt x="12074" y="28132"/>
                    <a:pt x="12112" y="28132"/>
                  </a:cubicBezTo>
                  <a:cubicBezTo>
                    <a:pt x="12129" y="28132"/>
                    <a:pt x="12152" y="28127"/>
                    <a:pt x="12168" y="28117"/>
                  </a:cubicBezTo>
                  <a:cubicBezTo>
                    <a:pt x="12403" y="27968"/>
                    <a:pt x="12645" y="27821"/>
                    <a:pt x="12886" y="27672"/>
                  </a:cubicBezTo>
                  <a:cubicBezTo>
                    <a:pt x="12935" y="27644"/>
                    <a:pt x="12952" y="27579"/>
                    <a:pt x="12924" y="27530"/>
                  </a:cubicBezTo>
                  <a:cubicBezTo>
                    <a:pt x="12902" y="27497"/>
                    <a:pt x="12865" y="27478"/>
                    <a:pt x="12829" y="27478"/>
                  </a:cubicBezTo>
                  <a:close/>
                  <a:moveTo>
                    <a:pt x="11397" y="28370"/>
                  </a:moveTo>
                  <a:cubicBezTo>
                    <a:pt x="11377" y="28370"/>
                    <a:pt x="11358" y="28375"/>
                    <a:pt x="11340" y="28385"/>
                  </a:cubicBezTo>
                  <a:cubicBezTo>
                    <a:pt x="11100" y="28544"/>
                    <a:pt x="10863" y="28697"/>
                    <a:pt x="10633" y="28851"/>
                  </a:cubicBezTo>
                  <a:cubicBezTo>
                    <a:pt x="10584" y="28878"/>
                    <a:pt x="10567" y="28944"/>
                    <a:pt x="10600" y="28993"/>
                  </a:cubicBezTo>
                  <a:cubicBezTo>
                    <a:pt x="10622" y="29026"/>
                    <a:pt x="10655" y="29043"/>
                    <a:pt x="10688" y="29043"/>
                  </a:cubicBezTo>
                  <a:cubicBezTo>
                    <a:pt x="10710" y="29043"/>
                    <a:pt x="10731" y="29037"/>
                    <a:pt x="10748" y="29026"/>
                  </a:cubicBezTo>
                  <a:cubicBezTo>
                    <a:pt x="10979" y="28873"/>
                    <a:pt x="11214" y="28719"/>
                    <a:pt x="11455" y="28565"/>
                  </a:cubicBezTo>
                  <a:cubicBezTo>
                    <a:pt x="11505" y="28532"/>
                    <a:pt x="11515" y="28467"/>
                    <a:pt x="11488" y="28418"/>
                  </a:cubicBezTo>
                  <a:cubicBezTo>
                    <a:pt x="11467" y="28386"/>
                    <a:pt x="11432" y="28370"/>
                    <a:pt x="11397" y="28370"/>
                  </a:cubicBezTo>
                  <a:close/>
                  <a:moveTo>
                    <a:pt x="9986" y="29303"/>
                  </a:moveTo>
                  <a:cubicBezTo>
                    <a:pt x="9966" y="29303"/>
                    <a:pt x="9945" y="29309"/>
                    <a:pt x="9926" y="29322"/>
                  </a:cubicBezTo>
                  <a:cubicBezTo>
                    <a:pt x="9691" y="29481"/>
                    <a:pt x="9461" y="29645"/>
                    <a:pt x="9230" y="29804"/>
                  </a:cubicBezTo>
                  <a:cubicBezTo>
                    <a:pt x="9186" y="29837"/>
                    <a:pt x="9175" y="29903"/>
                    <a:pt x="9208" y="29953"/>
                  </a:cubicBezTo>
                  <a:cubicBezTo>
                    <a:pt x="9230" y="29979"/>
                    <a:pt x="9263" y="29996"/>
                    <a:pt x="9296" y="29996"/>
                  </a:cubicBezTo>
                  <a:cubicBezTo>
                    <a:pt x="9312" y="29996"/>
                    <a:pt x="9334" y="29991"/>
                    <a:pt x="9357" y="29974"/>
                  </a:cubicBezTo>
                  <a:cubicBezTo>
                    <a:pt x="9580" y="29815"/>
                    <a:pt x="9810" y="29657"/>
                    <a:pt x="10047" y="29493"/>
                  </a:cubicBezTo>
                  <a:cubicBezTo>
                    <a:pt x="10096" y="29460"/>
                    <a:pt x="10106" y="29394"/>
                    <a:pt x="10074" y="29349"/>
                  </a:cubicBezTo>
                  <a:cubicBezTo>
                    <a:pt x="10053" y="29319"/>
                    <a:pt x="10020" y="29303"/>
                    <a:pt x="9986" y="29303"/>
                  </a:cubicBezTo>
                  <a:close/>
                  <a:moveTo>
                    <a:pt x="8611" y="30277"/>
                  </a:moveTo>
                  <a:cubicBezTo>
                    <a:pt x="8588" y="30277"/>
                    <a:pt x="8565" y="30284"/>
                    <a:pt x="8545" y="30298"/>
                  </a:cubicBezTo>
                  <a:cubicBezTo>
                    <a:pt x="8315" y="30467"/>
                    <a:pt x="8085" y="30637"/>
                    <a:pt x="7865" y="30801"/>
                  </a:cubicBezTo>
                  <a:cubicBezTo>
                    <a:pt x="7822" y="30841"/>
                    <a:pt x="7811" y="30907"/>
                    <a:pt x="7849" y="30950"/>
                  </a:cubicBezTo>
                  <a:cubicBezTo>
                    <a:pt x="7865" y="30978"/>
                    <a:pt x="7898" y="30993"/>
                    <a:pt x="7931" y="30993"/>
                  </a:cubicBezTo>
                  <a:cubicBezTo>
                    <a:pt x="7953" y="30993"/>
                    <a:pt x="7975" y="30988"/>
                    <a:pt x="7996" y="30972"/>
                  </a:cubicBezTo>
                  <a:cubicBezTo>
                    <a:pt x="8216" y="30808"/>
                    <a:pt x="8441" y="30637"/>
                    <a:pt x="8671" y="30467"/>
                  </a:cubicBezTo>
                  <a:cubicBezTo>
                    <a:pt x="8715" y="30434"/>
                    <a:pt x="8725" y="30369"/>
                    <a:pt x="8692" y="30320"/>
                  </a:cubicBezTo>
                  <a:cubicBezTo>
                    <a:pt x="8673" y="30291"/>
                    <a:pt x="8643" y="30277"/>
                    <a:pt x="8611" y="30277"/>
                  </a:cubicBezTo>
                  <a:close/>
                  <a:moveTo>
                    <a:pt x="7265" y="31301"/>
                  </a:moveTo>
                  <a:cubicBezTo>
                    <a:pt x="7241" y="31301"/>
                    <a:pt x="7218" y="31308"/>
                    <a:pt x="7197" y="31322"/>
                  </a:cubicBezTo>
                  <a:cubicBezTo>
                    <a:pt x="6972" y="31504"/>
                    <a:pt x="6752" y="31684"/>
                    <a:pt x="6539" y="31860"/>
                  </a:cubicBezTo>
                  <a:cubicBezTo>
                    <a:pt x="6496" y="31898"/>
                    <a:pt x="6489" y="31964"/>
                    <a:pt x="6528" y="32008"/>
                  </a:cubicBezTo>
                  <a:cubicBezTo>
                    <a:pt x="6550" y="32035"/>
                    <a:pt x="6577" y="32046"/>
                    <a:pt x="6610" y="32046"/>
                  </a:cubicBezTo>
                  <a:cubicBezTo>
                    <a:pt x="6632" y="32046"/>
                    <a:pt x="6653" y="32035"/>
                    <a:pt x="6676" y="32018"/>
                  </a:cubicBezTo>
                  <a:cubicBezTo>
                    <a:pt x="6890" y="31843"/>
                    <a:pt x="7103" y="31668"/>
                    <a:pt x="7328" y="31492"/>
                  </a:cubicBezTo>
                  <a:cubicBezTo>
                    <a:pt x="7377" y="31454"/>
                    <a:pt x="7383" y="31388"/>
                    <a:pt x="7344" y="31339"/>
                  </a:cubicBezTo>
                  <a:cubicBezTo>
                    <a:pt x="7325" y="31314"/>
                    <a:pt x="7296" y="31301"/>
                    <a:pt x="7265" y="31301"/>
                  </a:cubicBezTo>
                  <a:close/>
                  <a:moveTo>
                    <a:pt x="5966" y="32382"/>
                  </a:moveTo>
                  <a:cubicBezTo>
                    <a:pt x="5941" y="32382"/>
                    <a:pt x="5917" y="32390"/>
                    <a:pt x="5897" y="32408"/>
                  </a:cubicBezTo>
                  <a:cubicBezTo>
                    <a:pt x="5679" y="32600"/>
                    <a:pt x="5470" y="32786"/>
                    <a:pt x="5267" y="32972"/>
                  </a:cubicBezTo>
                  <a:cubicBezTo>
                    <a:pt x="5224" y="33011"/>
                    <a:pt x="5218" y="33082"/>
                    <a:pt x="5256" y="33126"/>
                  </a:cubicBezTo>
                  <a:cubicBezTo>
                    <a:pt x="5279" y="33148"/>
                    <a:pt x="5305" y="33159"/>
                    <a:pt x="5338" y="33159"/>
                  </a:cubicBezTo>
                  <a:cubicBezTo>
                    <a:pt x="5360" y="33159"/>
                    <a:pt x="5388" y="33148"/>
                    <a:pt x="5410" y="33131"/>
                  </a:cubicBezTo>
                  <a:cubicBezTo>
                    <a:pt x="5608" y="32946"/>
                    <a:pt x="5821" y="32759"/>
                    <a:pt x="6035" y="32567"/>
                  </a:cubicBezTo>
                  <a:cubicBezTo>
                    <a:pt x="6079" y="32529"/>
                    <a:pt x="6084" y="32463"/>
                    <a:pt x="6046" y="32419"/>
                  </a:cubicBezTo>
                  <a:cubicBezTo>
                    <a:pt x="6025" y="32395"/>
                    <a:pt x="5995" y="32382"/>
                    <a:pt x="5966" y="32382"/>
                  </a:cubicBezTo>
                  <a:close/>
                  <a:moveTo>
                    <a:pt x="4725" y="33526"/>
                  </a:moveTo>
                  <a:cubicBezTo>
                    <a:pt x="4697" y="33526"/>
                    <a:pt x="4670" y="33537"/>
                    <a:pt x="4647" y="33559"/>
                  </a:cubicBezTo>
                  <a:cubicBezTo>
                    <a:pt x="4440" y="33761"/>
                    <a:pt x="4242" y="33958"/>
                    <a:pt x="4050" y="34156"/>
                  </a:cubicBezTo>
                  <a:cubicBezTo>
                    <a:pt x="4012" y="34200"/>
                    <a:pt x="4012" y="34266"/>
                    <a:pt x="4056" y="34310"/>
                  </a:cubicBezTo>
                  <a:cubicBezTo>
                    <a:pt x="4078" y="34327"/>
                    <a:pt x="4100" y="34337"/>
                    <a:pt x="4128" y="34337"/>
                  </a:cubicBezTo>
                  <a:cubicBezTo>
                    <a:pt x="4154" y="34337"/>
                    <a:pt x="4182" y="34327"/>
                    <a:pt x="4204" y="34304"/>
                  </a:cubicBezTo>
                  <a:cubicBezTo>
                    <a:pt x="4396" y="34107"/>
                    <a:pt x="4594" y="33910"/>
                    <a:pt x="4796" y="33707"/>
                  </a:cubicBezTo>
                  <a:cubicBezTo>
                    <a:pt x="4839" y="33669"/>
                    <a:pt x="4839" y="33603"/>
                    <a:pt x="4801" y="33559"/>
                  </a:cubicBezTo>
                  <a:cubicBezTo>
                    <a:pt x="4780" y="33537"/>
                    <a:pt x="4752" y="33526"/>
                    <a:pt x="4725" y="33526"/>
                  </a:cubicBezTo>
                  <a:close/>
                  <a:moveTo>
                    <a:pt x="3555" y="34744"/>
                  </a:moveTo>
                  <a:cubicBezTo>
                    <a:pt x="3526" y="34744"/>
                    <a:pt x="3496" y="34757"/>
                    <a:pt x="3475" y="34781"/>
                  </a:cubicBezTo>
                  <a:cubicBezTo>
                    <a:pt x="3283" y="34995"/>
                    <a:pt x="3097" y="35208"/>
                    <a:pt x="2922" y="35422"/>
                  </a:cubicBezTo>
                  <a:cubicBezTo>
                    <a:pt x="2883" y="35471"/>
                    <a:pt x="2889" y="35537"/>
                    <a:pt x="2937" y="35576"/>
                  </a:cubicBezTo>
                  <a:cubicBezTo>
                    <a:pt x="2955" y="35587"/>
                    <a:pt x="2982" y="35597"/>
                    <a:pt x="3003" y="35597"/>
                  </a:cubicBezTo>
                  <a:cubicBezTo>
                    <a:pt x="3031" y="35597"/>
                    <a:pt x="3064" y="35587"/>
                    <a:pt x="3086" y="35559"/>
                  </a:cubicBezTo>
                  <a:cubicBezTo>
                    <a:pt x="3261" y="35346"/>
                    <a:pt x="3443" y="35132"/>
                    <a:pt x="3635" y="34924"/>
                  </a:cubicBezTo>
                  <a:cubicBezTo>
                    <a:pt x="3673" y="34879"/>
                    <a:pt x="3667" y="34813"/>
                    <a:pt x="3623" y="34770"/>
                  </a:cubicBezTo>
                  <a:cubicBezTo>
                    <a:pt x="3603" y="34753"/>
                    <a:pt x="3579" y="34744"/>
                    <a:pt x="3555" y="34744"/>
                  </a:cubicBezTo>
                  <a:close/>
                  <a:moveTo>
                    <a:pt x="2482" y="36050"/>
                  </a:moveTo>
                  <a:cubicBezTo>
                    <a:pt x="2449" y="36050"/>
                    <a:pt x="2415" y="36065"/>
                    <a:pt x="2395" y="36091"/>
                  </a:cubicBezTo>
                  <a:cubicBezTo>
                    <a:pt x="2226" y="36321"/>
                    <a:pt x="2056" y="36551"/>
                    <a:pt x="1902" y="36781"/>
                  </a:cubicBezTo>
                  <a:cubicBezTo>
                    <a:pt x="1869" y="36831"/>
                    <a:pt x="1880" y="36897"/>
                    <a:pt x="1930" y="36930"/>
                  </a:cubicBezTo>
                  <a:cubicBezTo>
                    <a:pt x="1946" y="36940"/>
                    <a:pt x="1968" y="36946"/>
                    <a:pt x="1990" y="36946"/>
                  </a:cubicBezTo>
                  <a:cubicBezTo>
                    <a:pt x="2023" y="36946"/>
                    <a:pt x="2056" y="36930"/>
                    <a:pt x="2077" y="36902"/>
                  </a:cubicBezTo>
                  <a:cubicBezTo>
                    <a:pt x="2231" y="36677"/>
                    <a:pt x="2395" y="36447"/>
                    <a:pt x="2565" y="36217"/>
                  </a:cubicBezTo>
                  <a:cubicBezTo>
                    <a:pt x="2598" y="36174"/>
                    <a:pt x="2593" y="36108"/>
                    <a:pt x="2543" y="36070"/>
                  </a:cubicBezTo>
                  <a:cubicBezTo>
                    <a:pt x="2526" y="36057"/>
                    <a:pt x="2504" y="36050"/>
                    <a:pt x="2482" y="36050"/>
                  </a:cubicBezTo>
                  <a:close/>
                  <a:moveTo>
                    <a:pt x="1534" y="37450"/>
                  </a:moveTo>
                  <a:cubicBezTo>
                    <a:pt x="1499" y="37450"/>
                    <a:pt x="1465" y="37468"/>
                    <a:pt x="1447" y="37499"/>
                  </a:cubicBezTo>
                  <a:cubicBezTo>
                    <a:pt x="1300" y="37747"/>
                    <a:pt x="1162" y="37998"/>
                    <a:pt x="1037" y="38245"/>
                  </a:cubicBezTo>
                  <a:cubicBezTo>
                    <a:pt x="1009" y="38299"/>
                    <a:pt x="1030" y="38360"/>
                    <a:pt x="1080" y="38387"/>
                  </a:cubicBezTo>
                  <a:cubicBezTo>
                    <a:pt x="1096" y="38398"/>
                    <a:pt x="1113" y="38398"/>
                    <a:pt x="1129" y="38398"/>
                  </a:cubicBezTo>
                  <a:cubicBezTo>
                    <a:pt x="1168" y="38398"/>
                    <a:pt x="1206" y="38377"/>
                    <a:pt x="1222" y="38344"/>
                  </a:cubicBezTo>
                  <a:cubicBezTo>
                    <a:pt x="1348" y="38097"/>
                    <a:pt x="1485" y="37851"/>
                    <a:pt x="1629" y="37609"/>
                  </a:cubicBezTo>
                  <a:cubicBezTo>
                    <a:pt x="1655" y="37560"/>
                    <a:pt x="1639" y="37494"/>
                    <a:pt x="1589" y="37467"/>
                  </a:cubicBezTo>
                  <a:cubicBezTo>
                    <a:pt x="1572" y="37455"/>
                    <a:pt x="1553" y="37450"/>
                    <a:pt x="1534" y="37450"/>
                  </a:cubicBezTo>
                  <a:close/>
                  <a:moveTo>
                    <a:pt x="774" y="38955"/>
                  </a:moveTo>
                  <a:cubicBezTo>
                    <a:pt x="733" y="38955"/>
                    <a:pt x="694" y="38978"/>
                    <a:pt x="675" y="39017"/>
                  </a:cubicBezTo>
                  <a:cubicBezTo>
                    <a:pt x="564" y="39286"/>
                    <a:pt x="466" y="39555"/>
                    <a:pt x="384" y="39819"/>
                  </a:cubicBezTo>
                  <a:cubicBezTo>
                    <a:pt x="362" y="39878"/>
                    <a:pt x="395" y="39933"/>
                    <a:pt x="450" y="39955"/>
                  </a:cubicBezTo>
                  <a:cubicBezTo>
                    <a:pt x="461" y="39955"/>
                    <a:pt x="471" y="39961"/>
                    <a:pt x="483" y="39961"/>
                  </a:cubicBezTo>
                  <a:cubicBezTo>
                    <a:pt x="526" y="39961"/>
                    <a:pt x="570" y="39928"/>
                    <a:pt x="582" y="39884"/>
                  </a:cubicBezTo>
                  <a:cubicBezTo>
                    <a:pt x="663" y="39626"/>
                    <a:pt x="762" y="39363"/>
                    <a:pt x="872" y="39100"/>
                  </a:cubicBezTo>
                  <a:cubicBezTo>
                    <a:pt x="893" y="39045"/>
                    <a:pt x="866" y="38985"/>
                    <a:pt x="817" y="38964"/>
                  </a:cubicBezTo>
                  <a:cubicBezTo>
                    <a:pt x="803" y="38958"/>
                    <a:pt x="788" y="38955"/>
                    <a:pt x="774" y="38955"/>
                  </a:cubicBezTo>
                  <a:close/>
                  <a:moveTo>
                    <a:pt x="267" y="40561"/>
                  </a:moveTo>
                  <a:cubicBezTo>
                    <a:pt x="218" y="40561"/>
                    <a:pt x="173" y="40597"/>
                    <a:pt x="159" y="40646"/>
                  </a:cubicBezTo>
                  <a:cubicBezTo>
                    <a:pt x="99" y="40930"/>
                    <a:pt x="55" y="41215"/>
                    <a:pt x="28" y="41489"/>
                  </a:cubicBezTo>
                  <a:cubicBezTo>
                    <a:pt x="22" y="41550"/>
                    <a:pt x="66" y="41600"/>
                    <a:pt x="126" y="41610"/>
                  </a:cubicBezTo>
                  <a:lnTo>
                    <a:pt x="137" y="41610"/>
                  </a:lnTo>
                  <a:cubicBezTo>
                    <a:pt x="187" y="41610"/>
                    <a:pt x="236" y="41567"/>
                    <a:pt x="241" y="41511"/>
                  </a:cubicBezTo>
                  <a:cubicBezTo>
                    <a:pt x="268" y="41243"/>
                    <a:pt x="307" y="40963"/>
                    <a:pt x="367" y="40689"/>
                  </a:cubicBezTo>
                  <a:cubicBezTo>
                    <a:pt x="379" y="40634"/>
                    <a:pt x="346" y="40575"/>
                    <a:pt x="286" y="40563"/>
                  </a:cubicBezTo>
                  <a:cubicBezTo>
                    <a:pt x="279" y="40562"/>
                    <a:pt x="273" y="40561"/>
                    <a:pt x="267" y="40561"/>
                  </a:cubicBezTo>
                  <a:close/>
                  <a:moveTo>
                    <a:pt x="104" y="42240"/>
                  </a:moveTo>
                  <a:cubicBezTo>
                    <a:pt x="44" y="42240"/>
                    <a:pt x="0" y="42290"/>
                    <a:pt x="0" y="42351"/>
                  </a:cubicBezTo>
                  <a:cubicBezTo>
                    <a:pt x="11" y="42640"/>
                    <a:pt x="38" y="42931"/>
                    <a:pt x="88" y="43206"/>
                  </a:cubicBezTo>
                  <a:cubicBezTo>
                    <a:pt x="99" y="43254"/>
                    <a:pt x="142" y="43292"/>
                    <a:pt x="192" y="43292"/>
                  </a:cubicBezTo>
                  <a:lnTo>
                    <a:pt x="208" y="43292"/>
                  </a:lnTo>
                  <a:cubicBezTo>
                    <a:pt x="268" y="43282"/>
                    <a:pt x="307" y="43227"/>
                    <a:pt x="296" y="43166"/>
                  </a:cubicBezTo>
                  <a:cubicBezTo>
                    <a:pt x="247" y="42903"/>
                    <a:pt x="220" y="42624"/>
                    <a:pt x="215" y="42344"/>
                  </a:cubicBezTo>
                  <a:cubicBezTo>
                    <a:pt x="208" y="42285"/>
                    <a:pt x="159" y="42240"/>
                    <a:pt x="104" y="42240"/>
                  </a:cubicBezTo>
                  <a:close/>
                  <a:moveTo>
                    <a:pt x="407" y="43899"/>
                  </a:moveTo>
                  <a:cubicBezTo>
                    <a:pt x="393" y="43899"/>
                    <a:pt x="380" y="43902"/>
                    <a:pt x="367" y="43907"/>
                  </a:cubicBezTo>
                  <a:cubicBezTo>
                    <a:pt x="313" y="43923"/>
                    <a:pt x="286" y="43983"/>
                    <a:pt x="301" y="44038"/>
                  </a:cubicBezTo>
                  <a:cubicBezTo>
                    <a:pt x="307" y="44049"/>
                    <a:pt x="597" y="44843"/>
                    <a:pt x="751" y="44843"/>
                  </a:cubicBezTo>
                  <a:cubicBezTo>
                    <a:pt x="812" y="44843"/>
                    <a:pt x="860" y="44800"/>
                    <a:pt x="860" y="44739"/>
                  </a:cubicBezTo>
                  <a:cubicBezTo>
                    <a:pt x="860" y="44718"/>
                    <a:pt x="850" y="44696"/>
                    <a:pt x="839" y="44679"/>
                  </a:cubicBezTo>
                  <a:cubicBezTo>
                    <a:pt x="828" y="44663"/>
                    <a:pt x="663" y="44416"/>
                    <a:pt x="504" y="43967"/>
                  </a:cubicBezTo>
                  <a:cubicBezTo>
                    <a:pt x="488" y="43925"/>
                    <a:pt x="449" y="43899"/>
                    <a:pt x="407" y="438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8" name="Google Shape;2598;p40"/>
          <p:cNvGrpSpPr/>
          <p:nvPr/>
        </p:nvGrpSpPr>
        <p:grpSpPr>
          <a:xfrm rot="536064" flipH="1">
            <a:off x="6686108" y="902440"/>
            <a:ext cx="1765351" cy="1991753"/>
            <a:chOff x="1917725" y="3910125"/>
            <a:chExt cx="1279950" cy="1444100"/>
          </a:xfrm>
        </p:grpSpPr>
        <p:sp>
          <p:nvSpPr>
            <p:cNvPr id="2599" name="Google Shape;2599;p40"/>
            <p:cNvSpPr/>
            <p:nvPr/>
          </p:nvSpPr>
          <p:spPr>
            <a:xfrm>
              <a:off x="2465000" y="4571425"/>
              <a:ext cx="170475" cy="105500"/>
            </a:xfrm>
            <a:custGeom>
              <a:avLst/>
              <a:gdLst/>
              <a:ahLst/>
              <a:cxnLst/>
              <a:rect l="l" t="t" r="r" b="b"/>
              <a:pathLst>
                <a:path w="6819" h="4220" extrusionOk="0">
                  <a:moveTo>
                    <a:pt x="4217" y="1"/>
                  </a:moveTo>
                  <a:cubicBezTo>
                    <a:pt x="2787" y="1"/>
                    <a:pt x="1088" y="846"/>
                    <a:pt x="0" y="4219"/>
                  </a:cubicBezTo>
                  <a:cubicBezTo>
                    <a:pt x="0" y="4219"/>
                    <a:pt x="6034" y="2641"/>
                    <a:pt x="6818" y="854"/>
                  </a:cubicBezTo>
                  <a:cubicBezTo>
                    <a:pt x="6818" y="854"/>
                    <a:pt x="5653" y="1"/>
                    <a:pt x="4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0"/>
            <p:cNvSpPr/>
            <p:nvPr/>
          </p:nvSpPr>
          <p:spPr>
            <a:xfrm>
              <a:off x="2815350" y="4351000"/>
              <a:ext cx="382325" cy="392250"/>
            </a:xfrm>
            <a:custGeom>
              <a:avLst/>
              <a:gdLst/>
              <a:ahLst/>
              <a:cxnLst/>
              <a:rect l="l" t="t" r="r" b="b"/>
              <a:pathLst>
                <a:path w="15293" h="15690" extrusionOk="0">
                  <a:moveTo>
                    <a:pt x="13299" y="0"/>
                  </a:moveTo>
                  <a:cubicBezTo>
                    <a:pt x="13002" y="0"/>
                    <a:pt x="12447" y="2525"/>
                    <a:pt x="12447" y="2525"/>
                  </a:cubicBezTo>
                  <a:cubicBezTo>
                    <a:pt x="12447" y="2525"/>
                    <a:pt x="12163" y="408"/>
                    <a:pt x="11724" y="387"/>
                  </a:cubicBezTo>
                  <a:cubicBezTo>
                    <a:pt x="11722" y="387"/>
                    <a:pt x="11720" y="387"/>
                    <a:pt x="11719" y="387"/>
                  </a:cubicBezTo>
                  <a:cubicBezTo>
                    <a:pt x="11292" y="387"/>
                    <a:pt x="11473" y="3314"/>
                    <a:pt x="11473" y="3314"/>
                  </a:cubicBezTo>
                  <a:cubicBezTo>
                    <a:pt x="11473" y="3314"/>
                    <a:pt x="10651" y="1910"/>
                    <a:pt x="10365" y="1910"/>
                  </a:cubicBezTo>
                  <a:cubicBezTo>
                    <a:pt x="10351" y="1910"/>
                    <a:pt x="10338" y="1914"/>
                    <a:pt x="10327" y="1921"/>
                  </a:cubicBezTo>
                  <a:cubicBezTo>
                    <a:pt x="10091" y="2080"/>
                    <a:pt x="10891" y="4091"/>
                    <a:pt x="10891" y="4091"/>
                  </a:cubicBezTo>
                  <a:cubicBezTo>
                    <a:pt x="9849" y="8827"/>
                    <a:pt x="1" y="10088"/>
                    <a:pt x="1" y="10088"/>
                  </a:cubicBezTo>
                  <a:lnTo>
                    <a:pt x="1623" y="15689"/>
                  </a:lnTo>
                  <a:cubicBezTo>
                    <a:pt x="13709" y="13908"/>
                    <a:pt x="13226" y="4794"/>
                    <a:pt x="13226" y="4794"/>
                  </a:cubicBezTo>
                  <a:cubicBezTo>
                    <a:pt x="13226" y="4794"/>
                    <a:pt x="15292" y="3314"/>
                    <a:pt x="14936" y="2902"/>
                  </a:cubicBezTo>
                  <a:cubicBezTo>
                    <a:pt x="14878" y="2833"/>
                    <a:pt x="14802" y="2804"/>
                    <a:pt x="14717" y="2804"/>
                  </a:cubicBezTo>
                  <a:cubicBezTo>
                    <a:pt x="14290" y="2804"/>
                    <a:pt x="13621" y="3527"/>
                    <a:pt x="13621" y="3527"/>
                  </a:cubicBezTo>
                  <a:cubicBezTo>
                    <a:pt x="13621" y="3527"/>
                    <a:pt x="15194" y="1445"/>
                    <a:pt x="14683" y="1050"/>
                  </a:cubicBezTo>
                  <a:cubicBezTo>
                    <a:pt x="14639" y="1016"/>
                    <a:pt x="14592" y="1001"/>
                    <a:pt x="14544" y="1001"/>
                  </a:cubicBezTo>
                  <a:cubicBezTo>
                    <a:pt x="14042" y="1001"/>
                    <a:pt x="13385" y="2689"/>
                    <a:pt x="13385" y="2689"/>
                  </a:cubicBezTo>
                  <a:cubicBezTo>
                    <a:pt x="13385" y="2689"/>
                    <a:pt x="13626" y="349"/>
                    <a:pt x="13347" y="26"/>
                  </a:cubicBezTo>
                  <a:cubicBezTo>
                    <a:pt x="13332" y="8"/>
                    <a:pt x="13316" y="0"/>
                    <a:pt x="13299" y="0"/>
                  </a:cubicBez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0"/>
            <p:cNvSpPr/>
            <p:nvPr/>
          </p:nvSpPr>
          <p:spPr>
            <a:xfrm>
              <a:off x="3099125" y="4431150"/>
              <a:ext cx="23725" cy="26550"/>
            </a:xfrm>
            <a:custGeom>
              <a:avLst/>
              <a:gdLst/>
              <a:ahLst/>
              <a:cxnLst/>
              <a:rect l="l" t="t" r="r" b="b"/>
              <a:pathLst>
                <a:path w="949" h="1062" extrusionOk="0">
                  <a:moveTo>
                    <a:pt x="127" y="1"/>
                  </a:moveTo>
                  <a:cubicBezTo>
                    <a:pt x="87" y="1"/>
                    <a:pt x="49" y="23"/>
                    <a:pt x="28" y="63"/>
                  </a:cubicBezTo>
                  <a:cubicBezTo>
                    <a:pt x="0" y="113"/>
                    <a:pt x="28" y="179"/>
                    <a:pt x="77" y="201"/>
                  </a:cubicBezTo>
                  <a:cubicBezTo>
                    <a:pt x="708" y="503"/>
                    <a:pt x="653" y="918"/>
                    <a:pt x="653" y="941"/>
                  </a:cubicBezTo>
                  <a:cubicBezTo>
                    <a:pt x="642" y="996"/>
                    <a:pt x="681" y="1050"/>
                    <a:pt x="741" y="1062"/>
                  </a:cubicBezTo>
                  <a:lnTo>
                    <a:pt x="757" y="1062"/>
                  </a:lnTo>
                  <a:cubicBezTo>
                    <a:pt x="807" y="1062"/>
                    <a:pt x="850" y="1024"/>
                    <a:pt x="861" y="974"/>
                  </a:cubicBezTo>
                  <a:cubicBezTo>
                    <a:pt x="866" y="951"/>
                    <a:pt x="949" y="382"/>
                    <a:pt x="170" y="9"/>
                  </a:cubicBezTo>
                  <a:cubicBezTo>
                    <a:pt x="156" y="4"/>
                    <a:pt x="14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0"/>
            <p:cNvSpPr/>
            <p:nvPr/>
          </p:nvSpPr>
          <p:spPr>
            <a:xfrm>
              <a:off x="1933575" y="4790075"/>
              <a:ext cx="452100" cy="290525"/>
            </a:xfrm>
            <a:custGeom>
              <a:avLst/>
              <a:gdLst/>
              <a:ahLst/>
              <a:cxnLst/>
              <a:rect l="l" t="t" r="r" b="b"/>
              <a:pathLst>
                <a:path w="18084" h="11621" extrusionOk="0">
                  <a:moveTo>
                    <a:pt x="4633" y="1"/>
                  </a:moveTo>
                  <a:cubicBezTo>
                    <a:pt x="4633" y="1"/>
                    <a:pt x="671" y="1097"/>
                    <a:pt x="95" y="1645"/>
                  </a:cubicBezTo>
                  <a:cubicBezTo>
                    <a:pt x="2" y="1735"/>
                    <a:pt x="1" y="1772"/>
                    <a:pt x="63" y="1772"/>
                  </a:cubicBezTo>
                  <a:cubicBezTo>
                    <a:pt x="388" y="1772"/>
                    <a:pt x="2442" y="762"/>
                    <a:pt x="2442" y="762"/>
                  </a:cubicBezTo>
                  <a:cubicBezTo>
                    <a:pt x="2442" y="762"/>
                    <a:pt x="3652" y="6259"/>
                    <a:pt x="7615" y="9729"/>
                  </a:cubicBezTo>
                  <a:cubicBezTo>
                    <a:pt x="9237" y="11150"/>
                    <a:pt x="10956" y="11620"/>
                    <a:pt x="12522" y="11620"/>
                  </a:cubicBezTo>
                  <a:cubicBezTo>
                    <a:pt x="15598" y="11620"/>
                    <a:pt x="18083" y="9806"/>
                    <a:pt x="18083" y="9806"/>
                  </a:cubicBezTo>
                  <a:lnTo>
                    <a:pt x="15063" y="4463"/>
                  </a:lnTo>
                  <a:cubicBezTo>
                    <a:pt x="14009" y="5007"/>
                    <a:pt x="13009" y="5233"/>
                    <a:pt x="12076" y="5233"/>
                  </a:cubicBezTo>
                  <a:cubicBezTo>
                    <a:pt x="7580" y="5233"/>
                    <a:pt x="4633" y="1"/>
                    <a:pt x="4633" y="1"/>
                  </a:cubicBez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0"/>
            <p:cNvSpPr/>
            <p:nvPr/>
          </p:nvSpPr>
          <p:spPr>
            <a:xfrm>
              <a:off x="1917725" y="4765025"/>
              <a:ext cx="147875" cy="88000"/>
            </a:xfrm>
            <a:custGeom>
              <a:avLst/>
              <a:gdLst/>
              <a:ahLst/>
              <a:cxnLst/>
              <a:rect l="l" t="t" r="r" b="b"/>
              <a:pathLst>
                <a:path w="5915" h="3520" extrusionOk="0">
                  <a:moveTo>
                    <a:pt x="4610" y="0"/>
                  </a:moveTo>
                  <a:lnTo>
                    <a:pt x="0" y="2861"/>
                  </a:lnTo>
                  <a:cubicBezTo>
                    <a:pt x="283" y="3143"/>
                    <a:pt x="744" y="3233"/>
                    <a:pt x="1220" y="3233"/>
                  </a:cubicBezTo>
                  <a:cubicBezTo>
                    <a:pt x="2066" y="3233"/>
                    <a:pt x="2955" y="2948"/>
                    <a:pt x="2955" y="2948"/>
                  </a:cubicBezTo>
                  <a:lnTo>
                    <a:pt x="3278" y="3519"/>
                  </a:lnTo>
                  <a:lnTo>
                    <a:pt x="5915" y="1984"/>
                  </a:lnTo>
                  <a:lnTo>
                    <a:pt x="4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0"/>
            <p:cNvSpPr/>
            <p:nvPr/>
          </p:nvSpPr>
          <p:spPr>
            <a:xfrm>
              <a:off x="1991850" y="4825775"/>
              <a:ext cx="19625" cy="24600"/>
            </a:xfrm>
            <a:custGeom>
              <a:avLst/>
              <a:gdLst/>
              <a:ahLst/>
              <a:cxnLst/>
              <a:rect l="l" t="t" r="r" b="b"/>
              <a:pathLst>
                <a:path w="785" h="984" extrusionOk="0">
                  <a:moveTo>
                    <a:pt x="667" y="1"/>
                  </a:moveTo>
                  <a:cubicBezTo>
                    <a:pt x="634" y="1"/>
                    <a:pt x="600" y="17"/>
                    <a:pt x="577" y="47"/>
                  </a:cubicBezTo>
                  <a:lnTo>
                    <a:pt x="39" y="819"/>
                  </a:lnTo>
                  <a:cubicBezTo>
                    <a:pt x="0" y="869"/>
                    <a:pt x="17" y="935"/>
                    <a:pt x="61" y="968"/>
                  </a:cubicBezTo>
                  <a:cubicBezTo>
                    <a:pt x="83" y="979"/>
                    <a:pt x="99" y="984"/>
                    <a:pt x="121" y="984"/>
                  </a:cubicBezTo>
                  <a:cubicBezTo>
                    <a:pt x="154" y="984"/>
                    <a:pt x="187" y="968"/>
                    <a:pt x="210" y="941"/>
                  </a:cubicBezTo>
                  <a:lnTo>
                    <a:pt x="751" y="168"/>
                  </a:lnTo>
                  <a:cubicBezTo>
                    <a:pt x="784" y="118"/>
                    <a:pt x="774" y="53"/>
                    <a:pt x="724" y="20"/>
                  </a:cubicBezTo>
                  <a:cubicBezTo>
                    <a:pt x="707" y="7"/>
                    <a:pt x="687" y="1"/>
                    <a:pt x="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0"/>
            <p:cNvSpPr/>
            <p:nvPr/>
          </p:nvSpPr>
          <p:spPr>
            <a:xfrm>
              <a:off x="1983100" y="4817025"/>
              <a:ext cx="15075" cy="29425"/>
            </a:xfrm>
            <a:custGeom>
              <a:avLst/>
              <a:gdLst/>
              <a:ahLst/>
              <a:cxnLst/>
              <a:rect l="l" t="t" r="r" b="b"/>
              <a:pathLst>
                <a:path w="603" h="1177" extrusionOk="0">
                  <a:moveTo>
                    <a:pt x="481" y="0"/>
                  </a:moveTo>
                  <a:cubicBezTo>
                    <a:pt x="440" y="0"/>
                    <a:pt x="400" y="26"/>
                    <a:pt x="383" y="68"/>
                  </a:cubicBezTo>
                  <a:lnTo>
                    <a:pt x="22" y="1033"/>
                  </a:lnTo>
                  <a:cubicBezTo>
                    <a:pt x="0" y="1088"/>
                    <a:pt x="27" y="1148"/>
                    <a:pt x="82" y="1164"/>
                  </a:cubicBezTo>
                  <a:cubicBezTo>
                    <a:pt x="93" y="1169"/>
                    <a:pt x="104" y="1176"/>
                    <a:pt x="120" y="1176"/>
                  </a:cubicBezTo>
                  <a:cubicBezTo>
                    <a:pt x="158" y="1176"/>
                    <a:pt x="203" y="1148"/>
                    <a:pt x="219" y="1104"/>
                  </a:cubicBezTo>
                  <a:lnTo>
                    <a:pt x="581" y="145"/>
                  </a:lnTo>
                  <a:cubicBezTo>
                    <a:pt x="603" y="91"/>
                    <a:pt x="575" y="30"/>
                    <a:pt x="520" y="8"/>
                  </a:cubicBezTo>
                  <a:cubicBezTo>
                    <a:pt x="507" y="3"/>
                    <a:pt x="494" y="0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0"/>
            <p:cNvSpPr/>
            <p:nvPr/>
          </p:nvSpPr>
          <p:spPr>
            <a:xfrm>
              <a:off x="2153125" y="5074400"/>
              <a:ext cx="432325" cy="265100"/>
            </a:xfrm>
            <a:custGeom>
              <a:avLst/>
              <a:gdLst/>
              <a:ahLst/>
              <a:cxnLst/>
              <a:rect l="l" t="t" r="r" b="b"/>
              <a:pathLst>
                <a:path w="17293" h="10604" extrusionOk="0">
                  <a:moveTo>
                    <a:pt x="11165" y="1"/>
                  </a:moveTo>
                  <a:cubicBezTo>
                    <a:pt x="10367" y="5287"/>
                    <a:pt x="4966" y="5882"/>
                    <a:pt x="2574" y="5882"/>
                  </a:cubicBezTo>
                  <a:cubicBezTo>
                    <a:pt x="1878" y="5882"/>
                    <a:pt x="1437" y="5832"/>
                    <a:pt x="1437" y="5832"/>
                  </a:cubicBezTo>
                  <a:cubicBezTo>
                    <a:pt x="1437" y="5832"/>
                    <a:pt x="0" y="9691"/>
                    <a:pt x="111" y="10481"/>
                  </a:cubicBezTo>
                  <a:cubicBezTo>
                    <a:pt x="123" y="10566"/>
                    <a:pt x="140" y="10604"/>
                    <a:pt x="161" y="10604"/>
                  </a:cubicBezTo>
                  <a:cubicBezTo>
                    <a:pt x="333" y="10604"/>
                    <a:pt x="768" y="8063"/>
                    <a:pt x="768" y="8063"/>
                  </a:cubicBezTo>
                  <a:cubicBezTo>
                    <a:pt x="768" y="8063"/>
                    <a:pt x="4002" y="9464"/>
                    <a:pt x="7897" y="9464"/>
                  </a:cubicBezTo>
                  <a:cubicBezTo>
                    <a:pt x="8923" y="9464"/>
                    <a:pt x="9996" y="9366"/>
                    <a:pt x="11067" y="9120"/>
                  </a:cubicBezTo>
                  <a:cubicBezTo>
                    <a:pt x="17293" y="7696"/>
                    <a:pt x="17265" y="686"/>
                    <a:pt x="17265" y="686"/>
                  </a:cubicBezTo>
                  <a:lnTo>
                    <a:pt x="11165" y="1"/>
                  </a:ln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0"/>
            <p:cNvSpPr/>
            <p:nvPr/>
          </p:nvSpPr>
          <p:spPr>
            <a:xfrm>
              <a:off x="2149425" y="5218975"/>
              <a:ext cx="68950" cy="135250"/>
            </a:xfrm>
            <a:custGeom>
              <a:avLst/>
              <a:gdLst/>
              <a:ahLst/>
              <a:cxnLst/>
              <a:rect l="l" t="t" r="r" b="b"/>
              <a:pathLst>
                <a:path w="2758" h="5410" extrusionOk="0">
                  <a:moveTo>
                    <a:pt x="385" y="0"/>
                  </a:moveTo>
                  <a:lnTo>
                    <a:pt x="1" y="5409"/>
                  </a:lnTo>
                  <a:cubicBezTo>
                    <a:pt x="1102" y="5234"/>
                    <a:pt x="1804" y="3064"/>
                    <a:pt x="1804" y="3064"/>
                  </a:cubicBezTo>
                  <a:lnTo>
                    <a:pt x="2457" y="3140"/>
                  </a:lnTo>
                  <a:lnTo>
                    <a:pt x="2758" y="10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0"/>
            <p:cNvSpPr/>
            <p:nvPr/>
          </p:nvSpPr>
          <p:spPr>
            <a:xfrm>
              <a:off x="2193150" y="5273225"/>
              <a:ext cx="13725" cy="27675"/>
            </a:xfrm>
            <a:custGeom>
              <a:avLst/>
              <a:gdLst/>
              <a:ahLst/>
              <a:cxnLst/>
              <a:rect l="l" t="t" r="r" b="b"/>
              <a:pathLst>
                <a:path w="549" h="1107" extrusionOk="0">
                  <a:moveTo>
                    <a:pt x="115" y="1"/>
                  </a:moveTo>
                  <a:cubicBezTo>
                    <a:pt x="105" y="1"/>
                    <a:pt x="94" y="3"/>
                    <a:pt x="83" y="6"/>
                  </a:cubicBezTo>
                  <a:cubicBezTo>
                    <a:pt x="28" y="28"/>
                    <a:pt x="0" y="87"/>
                    <a:pt x="17" y="143"/>
                  </a:cubicBezTo>
                  <a:lnTo>
                    <a:pt x="329" y="1036"/>
                  </a:lnTo>
                  <a:cubicBezTo>
                    <a:pt x="346" y="1081"/>
                    <a:pt x="384" y="1107"/>
                    <a:pt x="428" y="1107"/>
                  </a:cubicBezTo>
                  <a:cubicBezTo>
                    <a:pt x="438" y="1107"/>
                    <a:pt x="450" y="1107"/>
                    <a:pt x="460" y="1102"/>
                  </a:cubicBezTo>
                  <a:cubicBezTo>
                    <a:pt x="516" y="1081"/>
                    <a:pt x="549" y="1020"/>
                    <a:pt x="526" y="965"/>
                  </a:cubicBezTo>
                  <a:lnTo>
                    <a:pt x="220" y="72"/>
                  </a:lnTo>
                  <a:cubicBezTo>
                    <a:pt x="202" y="27"/>
                    <a:pt x="159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0"/>
            <p:cNvSpPr/>
            <p:nvPr/>
          </p:nvSpPr>
          <p:spPr>
            <a:xfrm>
              <a:off x="2178200" y="5278950"/>
              <a:ext cx="20150" cy="26750"/>
            </a:xfrm>
            <a:custGeom>
              <a:avLst/>
              <a:gdLst/>
              <a:ahLst/>
              <a:cxnLst/>
              <a:rect l="l" t="t" r="r" b="b"/>
              <a:pathLst>
                <a:path w="806" h="1070" extrusionOk="0">
                  <a:moveTo>
                    <a:pt x="118" y="0"/>
                  </a:moveTo>
                  <a:cubicBezTo>
                    <a:pt x="99" y="0"/>
                    <a:pt x="79" y="6"/>
                    <a:pt x="61" y="18"/>
                  </a:cubicBezTo>
                  <a:cubicBezTo>
                    <a:pt x="17" y="51"/>
                    <a:pt x="1" y="116"/>
                    <a:pt x="34" y="166"/>
                  </a:cubicBezTo>
                  <a:lnTo>
                    <a:pt x="598" y="1027"/>
                  </a:lnTo>
                  <a:cubicBezTo>
                    <a:pt x="620" y="1054"/>
                    <a:pt x="653" y="1070"/>
                    <a:pt x="686" y="1070"/>
                  </a:cubicBezTo>
                  <a:cubicBezTo>
                    <a:pt x="707" y="1070"/>
                    <a:pt x="724" y="1065"/>
                    <a:pt x="747" y="1054"/>
                  </a:cubicBezTo>
                  <a:cubicBezTo>
                    <a:pt x="795" y="1021"/>
                    <a:pt x="806" y="956"/>
                    <a:pt x="773" y="906"/>
                  </a:cubicBezTo>
                  <a:lnTo>
                    <a:pt x="209" y="45"/>
                  </a:lnTo>
                  <a:cubicBezTo>
                    <a:pt x="188" y="17"/>
                    <a:pt x="153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0"/>
            <p:cNvSpPr/>
            <p:nvPr/>
          </p:nvSpPr>
          <p:spPr>
            <a:xfrm>
              <a:off x="2168900" y="5297100"/>
              <a:ext cx="21525" cy="18775"/>
            </a:xfrm>
            <a:custGeom>
              <a:avLst/>
              <a:gdLst/>
              <a:ahLst/>
              <a:cxnLst/>
              <a:rect l="l" t="t" r="r" b="b"/>
              <a:pathLst>
                <a:path w="861" h="751" extrusionOk="0">
                  <a:moveTo>
                    <a:pt x="116" y="1"/>
                  </a:moveTo>
                  <a:cubicBezTo>
                    <a:pt x="85" y="1"/>
                    <a:pt x="54" y="14"/>
                    <a:pt x="33" y="37"/>
                  </a:cubicBezTo>
                  <a:cubicBezTo>
                    <a:pt x="1" y="81"/>
                    <a:pt x="1" y="147"/>
                    <a:pt x="49" y="185"/>
                  </a:cubicBezTo>
                  <a:lnTo>
                    <a:pt x="674" y="723"/>
                  </a:lnTo>
                  <a:cubicBezTo>
                    <a:pt x="691" y="739"/>
                    <a:pt x="717" y="750"/>
                    <a:pt x="740" y="750"/>
                  </a:cubicBezTo>
                  <a:cubicBezTo>
                    <a:pt x="773" y="750"/>
                    <a:pt x="800" y="733"/>
                    <a:pt x="823" y="711"/>
                  </a:cubicBezTo>
                  <a:cubicBezTo>
                    <a:pt x="861" y="668"/>
                    <a:pt x="856" y="602"/>
                    <a:pt x="811" y="564"/>
                  </a:cubicBezTo>
                  <a:lnTo>
                    <a:pt x="186" y="27"/>
                  </a:lnTo>
                  <a:cubicBezTo>
                    <a:pt x="167" y="9"/>
                    <a:pt x="14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0"/>
            <p:cNvSpPr/>
            <p:nvPr/>
          </p:nvSpPr>
          <p:spPr>
            <a:xfrm>
              <a:off x="2215475" y="4847750"/>
              <a:ext cx="444275" cy="439350"/>
            </a:xfrm>
            <a:custGeom>
              <a:avLst/>
              <a:gdLst/>
              <a:ahLst/>
              <a:cxnLst/>
              <a:rect l="l" t="t" r="r" b="b"/>
              <a:pathLst>
                <a:path w="17771" h="17574" extrusionOk="0">
                  <a:moveTo>
                    <a:pt x="5153" y="1"/>
                  </a:moveTo>
                  <a:cubicBezTo>
                    <a:pt x="3787" y="2156"/>
                    <a:pt x="111" y="2369"/>
                    <a:pt x="111" y="2369"/>
                  </a:cubicBezTo>
                  <a:cubicBezTo>
                    <a:pt x="0" y="3229"/>
                    <a:pt x="1174" y="10157"/>
                    <a:pt x="1174" y="10157"/>
                  </a:cubicBezTo>
                  <a:cubicBezTo>
                    <a:pt x="1617" y="10218"/>
                    <a:pt x="2097" y="10243"/>
                    <a:pt x="2582" y="10243"/>
                  </a:cubicBezTo>
                  <a:cubicBezTo>
                    <a:pt x="4640" y="10243"/>
                    <a:pt x="6807" y="9801"/>
                    <a:pt x="6807" y="9801"/>
                  </a:cubicBezTo>
                  <a:lnTo>
                    <a:pt x="6807" y="9801"/>
                  </a:lnTo>
                  <a:cubicBezTo>
                    <a:pt x="6807" y="11369"/>
                    <a:pt x="5186" y="13221"/>
                    <a:pt x="5186" y="13221"/>
                  </a:cubicBezTo>
                  <a:cubicBezTo>
                    <a:pt x="5925" y="14701"/>
                    <a:pt x="10321" y="17573"/>
                    <a:pt x="10321" y="17573"/>
                  </a:cubicBezTo>
                  <a:cubicBezTo>
                    <a:pt x="15144" y="14739"/>
                    <a:pt x="17770" y="9313"/>
                    <a:pt x="17770" y="9313"/>
                  </a:cubicBezTo>
                  <a:lnTo>
                    <a:pt x="5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2303575" y="4587175"/>
              <a:ext cx="660350" cy="594950"/>
            </a:xfrm>
            <a:custGeom>
              <a:avLst/>
              <a:gdLst/>
              <a:ahLst/>
              <a:cxnLst/>
              <a:rect l="l" t="t" r="r" b="b"/>
              <a:pathLst>
                <a:path w="26414" h="23798" extrusionOk="0">
                  <a:moveTo>
                    <a:pt x="20916" y="0"/>
                  </a:moveTo>
                  <a:cubicBezTo>
                    <a:pt x="16975" y="0"/>
                    <a:pt x="8211" y="460"/>
                    <a:pt x="8211" y="460"/>
                  </a:cubicBezTo>
                  <a:cubicBezTo>
                    <a:pt x="5904" y="3305"/>
                    <a:pt x="0" y="11646"/>
                    <a:pt x="0" y="11646"/>
                  </a:cubicBezTo>
                  <a:cubicBezTo>
                    <a:pt x="4111" y="17330"/>
                    <a:pt x="12010" y="23798"/>
                    <a:pt x="12010" y="23798"/>
                  </a:cubicBezTo>
                  <a:cubicBezTo>
                    <a:pt x="26414" y="13171"/>
                    <a:pt x="22286" y="32"/>
                    <a:pt x="22286" y="32"/>
                  </a:cubicBezTo>
                  <a:cubicBezTo>
                    <a:pt x="21959" y="10"/>
                    <a:pt x="21488" y="0"/>
                    <a:pt x="20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2602975" y="4736250"/>
              <a:ext cx="457975" cy="315500"/>
            </a:xfrm>
            <a:custGeom>
              <a:avLst/>
              <a:gdLst/>
              <a:ahLst/>
              <a:cxnLst/>
              <a:rect l="l" t="t" r="r" b="b"/>
              <a:pathLst>
                <a:path w="18319" h="12620" extrusionOk="0">
                  <a:moveTo>
                    <a:pt x="4982" y="0"/>
                  </a:moveTo>
                  <a:lnTo>
                    <a:pt x="1" y="3036"/>
                  </a:lnTo>
                  <a:cubicBezTo>
                    <a:pt x="3237" y="10457"/>
                    <a:pt x="8137" y="11708"/>
                    <a:pt x="11074" y="11708"/>
                  </a:cubicBezTo>
                  <a:cubicBezTo>
                    <a:pt x="12568" y="11708"/>
                    <a:pt x="13555" y="11384"/>
                    <a:pt x="13555" y="11384"/>
                  </a:cubicBezTo>
                  <a:cubicBezTo>
                    <a:pt x="13555" y="11384"/>
                    <a:pt x="15069" y="12620"/>
                    <a:pt x="15648" y="12620"/>
                  </a:cubicBezTo>
                  <a:cubicBezTo>
                    <a:pt x="15729" y="12620"/>
                    <a:pt x="15792" y="12595"/>
                    <a:pt x="15829" y="12540"/>
                  </a:cubicBezTo>
                  <a:cubicBezTo>
                    <a:pt x="16136" y="12090"/>
                    <a:pt x="14881" y="11433"/>
                    <a:pt x="14881" y="11433"/>
                  </a:cubicBezTo>
                  <a:lnTo>
                    <a:pt x="14881" y="11433"/>
                  </a:lnTo>
                  <a:cubicBezTo>
                    <a:pt x="14881" y="11433"/>
                    <a:pt x="16304" y="12003"/>
                    <a:pt x="17080" y="12003"/>
                  </a:cubicBezTo>
                  <a:cubicBezTo>
                    <a:pt x="17316" y="12003"/>
                    <a:pt x="17492" y="11950"/>
                    <a:pt x="17550" y="11811"/>
                  </a:cubicBezTo>
                  <a:cubicBezTo>
                    <a:pt x="17792" y="11214"/>
                    <a:pt x="15627" y="10984"/>
                    <a:pt x="15627" y="10984"/>
                  </a:cubicBezTo>
                  <a:cubicBezTo>
                    <a:pt x="15627" y="10984"/>
                    <a:pt x="17950" y="10605"/>
                    <a:pt x="18186" y="10249"/>
                  </a:cubicBezTo>
                  <a:cubicBezTo>
                    <a:pt x="18319" y="10052"/>
                    <a:pt x="17469" y="10009"/>
                    <a:pt x="16697" y="10009"/>
                  </a:cubicBezTo>
                  <a:cubicBezTo>
                    <a:pt x="16094" y="10009"/>
                    <a:pt x="15539" y="10036"/>
                    <a:pt x="15539" y="10036"/>
                  </a:cubicBezTo>
                  <a:cubicBezTo>
                    <a:pt x="15539" y="10036"/>
                    <a:pt x="17506" y="9208"/>
                    <a:pt x="17413" y="8781"/>
                  </a:cubicBezTo>
                  <a:cubicBezTo>
                    <a:pt x="17397" y="8703"/>
                    <a:pt x="17290" y="8671"/>
                    <a:pt x="17126" y="8671"/>
                  </a:cubicBezTo>
                  <a:cubicBezTo>
                    <a:pt x="16393" y="8671"/>
                    <a:pt x="14524" y="9307"/>
                    <a:pt x="14524" y="9307"/>
                  </a:cubicBezTo>
                  <a:cubicBezTo>
                    <a:pt x="14524" y="9307"/>
                    <a:pt x="15779" y="8024"/>
                    <a:pt x="15566" y="7832"/>
                  </a:cubicBezTo>
                  <a:cubicBezTo>
                    <a:pt x="15552" y="7820"/>
                    <a:pt x="15531" y="7814"/>
                    <a:pt x="15504" y="7814"/>
                  </a:cubicBezTo>
                  <a:cubicBezTo>
                    <a:pt x="15127" y="7814"/>
                    <a:pt x="13621" y="8945"/>
                    <a:pt x="13621" y="8945"/>
                  </a:cubicBezTo>
                  <a:cubicBezTo>
                    <a:pt x="13559" y="8948"/>
                    <a:pt x="13498" y="8950"/>
                    <a:pt x="13437" y="8950"/>
                  </a:cubicBezTo>
                  <a:cubicBezTo>
                    <a:pt x="8686" y="8950"/>
                    <a:pt x="4982" y="0"/>
                    <a:pt x="4982" y="0"/>
                  </a:cubicBez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2602975" y="4458500"/>
              <a:ext cx="182200" cy="179600"/>
            </a:xfrm>
            <a:custGeom>
              <a:avLst/>
              <a:gdLst/>
              <a:ahLst/>
              <a:cxnLst/>
              <a:rect l="l" t="t" r="r" b="b"/>
              <a:pathLst>
                <a:path w="7288" h="7184" extrusionOk="0">
                  <a:moveTo>
                    <a:pt x="1645" y="1"/>
                  </a:moveTo>
                  <a:lnTo>
                    <a:pt x="1130" y="4873"/>
                  </a:lnTo>
                  <a:lnTo>
                    <a:pt x="1" y="4724"/>
                  </a:lnTo>
                  <a:lnTo>
                    <a:pt x="1" y="4724"/>
                  </a:lnTo>
                  <a:cubicBezTo>
                    <a:pt x="1" y="4724"/>
                    <a:pt x="1415" y="6895"/>
                    <a:pt x="4467" y="7164"/>
                  </a:cubicBezTo>
                  <a:cubicBezTo>
                    <a:pt x="4620" y="7178"/>
                    <a:pt x="4763" y="7184"/>
                    <a:pt x="4897" y="7184"/>
                  </a:cubicBezTo>
                  <a:cubicBezTo>
                    <a:pt x="7288" y="7184"/>
                    <a:pt x="6791" y="5179"/>
                    <a:pt x="6791" y="5179"/>
                  </a:cubicBezTo>
                  <a:lnTo>
                    <a:pt x="5519" y="5043"/>
                  </a:lnTo>
                  <a:lnTo>
                    <a:pt x="4736" y="762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2458125" y="4067700"/>
              <a:ext cx="561550" cy="472775"/>
            </a:xfrm>
            <a:custGeom>
              <a:avLst/>
              <a:gdLst/>
              <a:ahLst/>
              <a:cxnLst/>
              <a:rect l="l" t="t" r="r" b="b"/>
              <a:pathLst>
                <a:path w="22462" h="18911" extrusionOk="0">
                  <a:moveTo>
                    <a:pt x="10263" y="1"/>
                  </a:moveTo>
                  <a:cubicBezTo>
                    <a:pt x="2867" y="1"/>
                    <a:pt x="977" y="7609"/>
                    <a:pt x="977" y="7609"/>
                  </a:cubicBezTo>
                  <a:cubicBezTo>
                    <a:pt x="0" y="13297"/>
                    <a:pt x="5591" y="18910"/>
                    <a:pt x="11328" y="18910"/>
                  </a:cubicBezTo>
                  <a:cubicBezTo>
                    <a:pt x="13319" y="18910"/>
                    <a:pt x="15327" y="18235"/>
                    <a:pt x="17085" y="16652"/>
                  </a:cubicBezTo>
                  <a:cubicBezTo>
                    <a:pt x="22461" y="11806"/>
                    <a:pt x="18274" y="1224"/>
                    <a:pt x="12372" y="192"/>
                  </a:cubicBezTo>
                  <a:cubicBezTo>
                    <a:pt x="11624" y="61"/>
                    <a:pt x="10922" y="1"/>
                    <a:pt x="10263" y="1"/>
                  </a:cubicBez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2634050" y="4515750"/>
              <a:ext cx="105150" cy="58825"/>
            </a:xfrm>
            <a:custGeom>
              <a:avLst/>
              <a:gdLst/>
              <a:ahLst/>
              <a:cxnLst/>
              <a:rect l="l" t="t" r="r" b="b"/>
              <a:pathLst>
                <a:path w="4206" h="2353" extrusionOk="0">
                  <a:moveTo>
                    <a:pt x="160" y="1"/>
                  </a:moveTo>
                  <a:lnTo>
                    <a:pt x="1" y="1761"/>
                  </a:lnTo>
                  <a:lnTo>
                    <a:pt x="4205" y="2353"/>
                  </a:lnTo>
                  <a:lnTo>
                    <a:pt x="3954" y="987"/>
                  </a:lnTo>
                  <a:cubicBezTo>
                    <a:pt x="3954" y="987"/>
                    <a:pt x="3835" y="998"/>
                    <a:pt x="3630" y="998"/>
                  </a:cubicBezTo>
                  <a:cubicBezTo>
                    <a:pt x="2988" y="998"/>
                    <a:pt x="1495" y="891"/>
                    <a:pt x="160" y="1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2519525" y="4645750"/>
              <a:ext cx="395325" cy="390500"/>
            </a:xfrm>
            <a:custGeom>
              <a:avLst/>
              <a:gdLst/>
              <a:ahLst/>
              <a:cxnLst/>
              <a:rect l="l" t="t" r="r" b="b"/>
              <a:pathLst>
                <a:path w="15813" h="15620" extrusionOk="0">
                  <a:moveTo>
                    <a:pt x="4580" y="1"/>
                  </a:moveTo>
                  <a:cubicBezTo>
                    <a:pt x="2543" y="1"/>
                    <a:pt x="0" y="732"/>
                    <a:pt x="0" y="732"/>
                  </a:cubicBezTo>
                  <a:cubicBezTo>
                    <a:pt x="0" y="732"/>
                    <a:pt x="532" y="6535"/>
                    <a:pt x="3826" y="10153"/>
                  </a:cubicBezTo>
                  <a:cubicBezTo>
                    <a:pt x="7281" y="13957"/>
                    <a:pt x="11687" y="15620"/>
                    <a:pt x="13300" y="15620"/>
                  </a:cubicBezTo>
                  <a:cubicBezTo>
                    <a:pt x="13437" y="15620"/>
                    <a:pt x="13553" y="15608"/>
                    <a:pt x="13648" y="15584"/>
                  </a:cubicBezTo>
                  <a:cubicBezTo>
                    <a:pt x="14854" y="15283"/>
                    <a:pt x="15813" y="12000"/>
                    <a:pt x="15599" y="11579"/>
                  </a:cubicBezTo>
                  <a:cubicBezTo>
                    <a:pt x="15385" y="11156"/>
                    <a:pt x="7290" y="3828"/>
                    <a:pt x="7076" y="1296"/>
                  </a:cubicBezTo>
                  <a:cubicBezTo>
                    <a:pt x="6993" y="303"/>
                    <a:pt x="5891" y="1"/>
                    <a:pt x="4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2492650" y="4703650"/>
              <a:ext cx="272325" cy="302125"/>
            </a:xfrm>
            <a:custGeom>
              <a:avLst/>
              <a:gdLst/>
              <a:ahLst/>
              <a:cxnLst/>
              <a:rect l="l" t="t" r="r" b="b"/>
              <a:pathLst>
                <a:path w="10893" h="12085" extrusionOk="0">
                  <a:moveTo>
                    <a:pt x="121" y="0"/>
                  </a:moveTo>
                  <a:cubicBezTo>
                    <a:pt x="110" y="0"/>
                    <a:pt x="100" y="2"/>
                    <a:pt x="89" y="5"/>
                  </a:cubicBezTo>
                  <a:cubicBezTo>
                    <a:pt x="34" y="22"/>
                    <a:pt x="1" y="81"/>
                    <a:pt x="23" y="136"/>
                  </a:cubicBezTo>
                  <a:cubicBezTo>
                    <a:pt x="51" y="230"/>
                    <a:pt x="3185" y="9317"/>
                    <a:pt x="10738" y="12079"/>
                  </a:cubicBezTo>
                  <a:cubicBezTo>
                    <a:pt x="10749" y="12084"/>
                    <a:pt x="10761" y="12084"/>
                    <a:pt x="10777" y="12084"/>
                  </a:cubicBezTo>
                  <a:cubicBezTo>
                    <a:pt x="10815" y="12084"/>
                    <a:pt x="10859" y="12058"/>
                    <a:pt x="10875" y="12013"/>
                  </a:cubicBezTo>
                  <a:cubicBezTo>
                    <a:pt x="10892" y="11959"/>
                    <a:pt x="10865" y="11899"/>
                    <a:pt x="10809" y="11882"/>
                  </a:cubicBezTo>
                  <a:cubicBezTo>
                    <a:pt x="3355" y="9152"/>
                    <a:pt x="253" y="164"/>
                    <a:pt x="220" y="71"/>
                  </a:cubicBezTo>
                  <a:cubicBezTo>
                    <a:pt x="208" y="26"/>
                    <a:pt x="166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2684900" y="4675475"/>
              <a:ext cx="156375" cy="185475"/>
            </a:xfrm>
            <a:custGeom>
              <a:avLst/>
              <a:gdLst/>
              <a:ahLst/>
              <a:cxnLst/>
              <a:rect l="l" t="t" r="r" b="b"/>
              <a:pathLst>
                <a:path w="6255" h="7419" extrusionOk="0">
                  <a:moveTo>
                    <a:pt x="122" y="0"/>
                  </a:moveTo>
                  <a:cubicBezTo>
                    <a:pt x="101" y="0"/>
                    <a:pt x="80" y="7"/>
                    <a:pt x="61" y="19"/>
                  </a:cubicBezTo>
                  <a:cubicBezTo>
                    <a:pt x="12" y="47"/>
                    <a:pt x="1" y="112"/>
                    <a:pt x="28" y="162"/>
                  </a:cubicBezTo>
                  <a:cubicBezTo>
                    <a:pt x="193" y="408"/>
                    <a:pt x="4078" y="6234"/>
                    <a:pt x="6079" y="7408"/>
                  </a:cubicBezTo>
                  <a:cubicBezTo>
                    <a:pt x="6096" y="7413"/>
                    <a:pt x="6117" y="7418"/>
                    <a:pt x="6134" y="7418"/>
                  </a:cubicBezTo>
                  <a:cubicBezTo>
                    <a:pt x="6173" y="7418"/>
                    <a:pt x="6205" y="7402"/>
                    <a:pt x="6228" y="7369"/>
                  </a:cubicBezTo>
                  <a:cubicBezTo>
                    <a:pt x="6254" y="7320"/>
                    <a:pt x="6238" y="7254"/>
                    <a:pt x="6188" y="7221"/>
                  </a:cubicBezTo>
                  <a:cubicBezTo>
                    <a:pt x="4227" y="6075"/>
                    <a:pt x="248" y="107"/>
                    <a:pt x="210" y="47"/>
                  </a:cubicBezTo>
                  <a:cubicBezTo>
                    <a:pt x="189" y="16"/>
                    <a:pt x="156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2833575" y="4511650"/>
              <a:ext cx="292150" cy="247775"/>
            </a:xfrm>
            <a:custGeom>
              <a:avLst/>
              <a:gdLst/>
              <a:ahLst/>
              <a:cxnLst/>
              <a:rect l="l" t="t" r="r" b="b"/>
              <a:pathLst>
                <a:path w="11686" h="9911" extrusionOk="0">
                  <a:moveTo>
                    <a:pt x="8533" y="1"/>
                  </a:moveTo>
                  <a:cubicBezTo>
                    <a:pt x="8327" y="1"/>
                    <a:pt x="8125" y="51"/>
                    <a:pt x="7931" y="165"/>
                  </a:cubicBezTo>
                  <a:cubicBezTo>
                    <a:pt x="3919" y="2517"/>
                    <a:pt x="1" y="3020"/>
                    <a:pt x="1" y="3020"/>
                  </a:cubicBezTo>
                  <a:lnTo>
                    <a:pt x="1086" y="9911"/>
                  </a:lnTo>
                  <a:cubicBezTo>
                    <a:pt x="9411" y="8984"/>
                    <a:pt x="11685" y="4090"/>
                    <a:pt x="11384" y="2856"/>
                  </a:cubicBezTo>
                  <a:cubicBezTo>
                    <a:pt x="11122" y="1805"/>
                    <a:pt x="9765" y="1"/>
                    <a:pt x="8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2825350" y="4596025"/>
              <a:ext cx="53600" cy="142975"/>
            </a:xfrm>
            <a:custGeom>
              <a:avLst/>
              <a:gdLst/>
              <a:ahLst/>
              <a:cxnLst/>
              <a:rect l="l" t="t" r="r" b="b"/>
              <a:pathLst>
                <a:path w="2144" h="5719" extrusionOk="0">
                  <a:moveTo>
                    <a:pt x="118" y="1"/>
                  </a:moveTo>
                  <a:cubicBezTo>
                    <a:pt x="87" y="1"/>
                    <a:pt x="56" y="15"/>
                    <a:pt x="34" y="40"/>
                  </a:cubicBezTo>
                  <a:cubicBezTo>
                    <a:pt x="1" y="85"/>
                    <a:pt x="6" y="151"/>
                    <a:pt x="51" y="189"/>
                  </a:cubicBezTo>
                  <a:cubicBezTo>
                    <a:pt x="1913" y="1674"/>
                    <a:pt x="1316" y="5554"/>
                    <a:pt x="1311" y="5592"/>
                  </a:cubicBezTo>
                  <a:cubicBezTo>
                    <a:pt x="1300" y="5653"/>
                    <a:pt x="1338" y="5708"/>
                    <a:pt x="1399" y="5713"/>
                  </a:cubicBezTo>
                  <a:cubicBezTo>
                    <a:pt x="1404" y="5719"/>
                    <a:pt x="1410" y="5719"/>
                    <a:pt x="1415" y="5719"/>
                  </a:cubicBezTo>
                  <a:cubicBezTo>
                    <a:pt x="1465" y="5719"/>
                    <a:pt x="1508" y="5680"/>
                    <a:pt x="1519" y="5625"/>
                  </a:cubicBezTo>
                  <a:cubicBezTo>
                    <a:pt x="1546" y="5461"/>
                    <a:pt x="2144" y="1586"/>
                    <a:pt x="182" y="24"/>
                  </a:cubicBezTo>
                  <a:cubicBezTo>
                    <a:pt x="163" y="8"/>
                    <a:pt x="141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0"/>
            <p:cNvSpPr/>
            <p:nvPr/>
          </p:nvSpPr>
          <p:spPr>
            <a:xfrm>
              <a:off x="2600100" y="4596000"/>
              <a:ext cx="196375" cy="75150"/>
            </a:xfrm>
            <a:custGeom>
              <a:avLst/>
              <a:gdLst/>
              <a:ahLst/>
              <a:cxnLst/>
              <a:rect l="l" t="t" r="r" b="b"/>
              <a:pathLst>
                <a:path w="7855" h="3006" extrusionOk="0">
                  <a:moveTo>
                    <a:pt x="7491" y="1"/>
                  </a:moveTo>
                  <a:cubicBezTo>
                    <a:pt x="7484" y="1"/>
                    <a:pt x="7477" y="2"/>
                    <a:pt x="7470" y="3"/>
                  </a:cubicBezTo>
                  <a:cubicBezTo>
                    <a:pt x="7416" y="20"/>
                    <a:pt x="7377" y="74"/>
                    <a:pt x="7394" y="129"/>
                  </a:cubicBezTo>
                  <a:cubicBezTo>
                    <a:pt x="7394" y="140"/>
                    <a:pt x="7624" y="1159"/>
                    <a:pt x="7126" y="1933"/>
                  </a:cubicBezTo>
                  <a:cubicBezTo>
                    <a:pt x="6846" y="2360"/>
                    <a:pt x="6385" y="2639"/>
                    <a:pt x="5760" y="2755"/>
                  </a:cubicBezTo>
                  <a:cubicBezTo>
                    <a:pt x="5624" y="2780"/>
                    <a:pt x="5484" y="2792"/>
                    <a:pt x="5340" y="2792"/>
                  </a:cubicBezTo>
                  <a:cubicBezTo>
                    <a:pt x="3166" y="2792"/>
                    <a:pt x="218" y="61"/>
                    <a:pt x="187" y="31"/>
                  </a:cubicBezTo>
                  <a:cubicBezTo>
                    <a:pt x="165" y="12"/>
                    <a:pt x="139" y="3"/>
                    <a:pt x="113" y="3"/>
                  </a:cubicBezTo>
                  <a:cubicBezTo>
                    <a:pt x="85" y="3"/>
                    <a:pt x="58" y="13"/>
                    <a:pt x="38" y="36"/>
                  </a:cubicBezTo>
                  <a:cubicBezTo>
                    <a:pt x="0" y="79"/>
                    <a:pt x="0" y="145"/>
                    <a:pt x="44" y="184"/>
                  </a:cubicBezTo>
                  <a:cubicBezTo>
                    <a:pt x="175" y="304"/>
                    <a:pt x="3086" y="3006"/>
                    <a:pt x="5338" y="3006"/>
                  </a:cubicBezTo>
                  <a:cubicBezTo>
                    <a:pt x="5497" y="3006"/>
                    <a:pt x="5651" y="2990"/>
                    <a:pt x="5798" y="2963"/>
                  </a:cubicBezTo>
                  <a:cubicBezTo>
                    <a:pt x="6484" y="2836"/>
                    <a:pt x="6989" y="2525"/>
                    <a:pt x="7301" y="2042"/>
                  </a:cubicBezTo>
                  <a:cubicBezTo>
                    <a:pt x="7854" y="1197"/>
                    <a:pt x="7607" y="129"/>
                    <a:pt x="7597" y="86"/>
                  </a:cubicBezTo>
                  <a:cubicBezTo>
                    <a:pt x="7587" y="33"/>
                    <a:pt x="7540" y="1"/>
                    <a:pt x="7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0"/>
            <p:cNvSpPr/>
            <p:nvPr/>
          </p:nvSpPr>
          <p:spPr>
            <a:xfrm>
              <a:off x="2390875" y="5033625"/>
              <a:ext cx="51000" cy="54100"/>
            </a:xfrm>
            <a:custGeom>
              <a:avLst/>
              <a:gdLst/>
              <a:ahLst/>
              <a:cxnLst/>
              <a:rect l="l" t="t" r="r" b="b"/>
              <a:pathLst>
                <a:path w="2040" h="2164" extrusionOk="0">
                  <a:moveTo>
                    <a:pt x="1658" y="0"/>
                  </a:moveTo>
                  <a:cubicBezTo>
                    <a:pt x="1629" y="0"/>
                    <a:pt x="1600" y="12"/>
                    <a:pt x="1579" y="36"/>
                  </a:cubicBezTo>
                  <a:lnTo>
                    <a:pt x="27" y="1812"/>
                  </a:lnTo>
                  <a:cubicBezTo>
                    <a:pt x="11" y="1834"/>
                    <a:pt x="1" y="1862"/>
                    <a:pt x="1" y="1890"/>
                  </a:cubicBezTo>
                  <a:cubicBezTo>
                    <a:pt x="6" y="1917"/>
                    <a:pt x="16" y="1944"/>
                    <a:pt x="39" y="1961"/>
                  </a:cubicBezTo>
                  <a:cubicBezTo>
                    <a:pt x="54" y="1971"/>
                    <a:pt x="297" y="2163"/>
                    <a:pt x="664" y="2163"/>
                  </a:cubicBezTo>
                  <a:cubicBezTo>
                    <a:pt x="717" y="2163"/>
                    <a:pt x="778" y="2158"/>
                    <a:pt x="844" y="2147"/>
                  </a:cubicBezTo>
                  <a:cubicBezTo>
                    <a:pt x="1266" y="2075"/>
                    <a:pt x="1661" y="1746"/>
                    <a:pt x="2007" y="1171"/>
                  </a:cubicBezTo>
                  <a:cubicBezTo>
                    <a:pt x="2039" y="1121"/>
                    <a:pt x="2022" y="1056"/>
                    <a:pt x="1974" y="1023"/>
                  </a:cubicBezTo>
                  <a:cubicBezTo>
                    <a:pt x="1958" y="1014"/>
                    <a:pt x="1940" y="1010"/>
                    <a:pt x="1922" y="1010"/>
                  </a:cubicBezTo>
                  <a:cubicBezTo>
                    <a:pt x="1885" y="1010"/>
                    <a:pt x="1847" y="1028"/>
                    <a:pt x="1825" y="1062"/>
                  </a:cubicBezTo>
                  <a:cubicBezTo>
                    <a:pt x="1513" y="1577"/>
                    <a:pt x="1173" y="1872"/>
                    <a:pt x="811" y="1938"/>
                  </a:cubicBezTo>
                  <a:cubicBezTo>
                    <a:pt x="758" y="1948"/>
                    <a:pt x="708" y="1952"/>
                    <a:pt x="660" y="1952"/>
                  </a:cubicBezTo>
                  <a:cubicBezTo>
                    <a:pt x="490" y="1952"/>
                    <a:pt x="354" y="1899"/>
                    <a:pt x="269" y="1857"/>
                  </a:cubicBezTo>
                  <a:lnTo>
                    <a:pt x="1737" y="174"/>
                  </a:lnTo>
                  <a:cubicBezTo>
                    <a:pt x="1776" y="130"/>
                    <a:pt x="1770" y="64"/>
                    <a:pt x="1726" y="26"/>
                  </a:cubicBezTo>
                  <a:cubicBezTo>
                    <a:pt x="1707" y="8"/>
                    <a:pt x="1683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2458675" y="4743225"/>
              <a:ext cx="280525" cy="301375"/>
            </a:xfrm>
            <a:custGeom>
              <a:avLst/>
              <a:gdLst/>
              <a:ahLst/>
              <a:cxnLst/>
              <a:rect l="l" t="t" r="r" b="b"/>
              <a:pathLst>
                <a:path w="11221" h="12055" extrusionOk="0">
                  <a:moveTo>
                    <a:pt x="1689" y="0"/>
                  </a:moveTo>
                  <a:cubicBezTo>
                    <a:pt x="1689" y="0"/>
                    <a:pt x="1" y="2254"/>
                    <a:pt x="281" y="4457"/>
                  </a:cubicBezTo>
                  <a:cubicBezTo>
                    <a:pt x="559" y="6617"/>
                    <a:pt x="5768" y="12055"/>
                    <a:pt x="7904" y="12055"/>
                  </a:cubicBezTo>
                  <a:cubicBezTo>
                    <a:pt x="7951" y="12055"/>
                    <a:pt x="7998" y="12052"/>
                    <a:pt x="8042" y="12047"/>
                  </a:cubicBezTo>
                  <a:cubicBezTo>
                    <a:pt x="10074" y="11790"/>
                    <a:pt x="11220" y="10639"/>
                    <a:pt x="11220" y="10639"/>
                  </a:cubicBezTo>
                  <a:cubicBezTo>
                    <a:pt x="5389" y="8808"/>
                    <a:pt x="1689" y="0"/>
                    <a:pt x="1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2258900" y="3910125"/>
              <a:ext cx="663225" cy="517725"/>
            </a:xfrm>
            <a:custGeom>
              <a:avLst/>
              <a:gdLst/>
              <a:ahLst/>
              <a:cxnLst/>
              <a:rect l="l" t="t" r="r" b="b"/>
              <a:pathLst>
                <a:path w="26529" h="20709" extrusionOk="0">
                  <a:moveTo>
                    <a:pt x="16662" y="1"/>
                  </a:moveTo>
                  <a:cubicBezTo>
                    <a:pt x="15985" y="1"/>
                    <a:pt x="15188" y="119"/>
                    <a:pt x="14251" y="396"/>
                  </a:cubicBezTo>
                  <a:cubicBezTo>
                    <a:pt x="10831" y="1403"/>
                    <a:pt x="12651" y="4391"/>
                    <a:pt x="9987" y="4863"/>
                  </a:cubicBezTo>
                  <a:cubicBezTo>
                    <a:pt x="1" y="6644"/>
                    <a:pt x="5383" y="15708"/>
                    <a:pt x="5383" y="15708"/>
                  </a:cubicBezTo>
                  <a:cubicBezTo>
                    <a:pt x="4629" y="19881"/>
                    <a:pt x="6563" y="20708"/>
                    <a:pt x="8469" y="20708"/>
                  </a:cubicBezTo>
                  <a:cubicBezTo>
                    <a:pt x="9720" y="20708"/>
                    <a:pt x="10959" y="20352"/>
                    <a:pt x="11417" y="20352"/>
                  </a:cubicBezTo>
                  <a:cubicBezTo>
                    <a:pt x="12580" y="20352"/>
                    <a:pt x="11002" y="16750"/>
                    <a:pt x="11002" y="16750"/>
                  </a:cubicBezTo>
                  <a:cubicBezTo>
                    <a:pt x="14799" y="16328"/>
                    <a:pt x="12163" y="12371"/>
                    <a:pt x="14799" y="9379"/>
                  </a:cubicBezTo>
                  <a:cubicBezTo>
                    <a:pt x="16589" y="7345"/>
                    <a:pt x="18217" y="6663"/>
                    <a:pt x="19597" y="6663"/>
                  </a:cubicBezTo>
                  <a:cubicBezTo>
                    <a:pt x="22399" y="6663"/>
                    <a:pt x="24171" y="9477"/>
                    <a:pt x="24171" y="9477"/>
                  </a:cubicBezTo>
                  <a:cubicBezTo>
                    <a:pt x="24171" y="9477"/>
                    <a:pt x="24969" y="10501"/>
                    <a:pt x="25590" y="10501"/>
                  </a:cubicBezTo>
                  <a:cubicBezTo>
                    <a:pt x="25765" y="10501"/>
                    <a:pt x="25926" y="10420"/>
                    <a:pt x="26051" y="10211"/>
                  </a:cubicBezTo>
                  <a:cubicBezTo>
                    <a:pt x="26529" y="9422"/>
                    <a:pt x="25745" y="4725"/>
                    <a:pt x="23405" y="3355"/>
                  </a:cubicBezTo>
                  <a:cubicBezTo>
                    <a:pt x="22758" y="2975"/>
                    <a:pt x="22246" y="2837"/>
                    <a:pt x="21842" y="2837"/>
                  </a:cubicBezTo>
                  <a:cubicBezTo>
                    <a:pt x="20787" y="2837"/>
                    <a:pt x="20478" y="3778"/>
                    <a:pt x="20478" y="3778"/>
                  </a:cubicBezTo>
                  <a:cubicBezTo>
                    <a:pt x="20478" y="3778"/>
                    <a:pt x="20493" y="1"/>
                    <a:pt x="16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2440550" y="4354700"/>
              <a:ext cx="155325" cy="120950"/>
            </a:xfrm>
            <a:custGeom>
              <a:avLst/>
              <a:gdLst/>
              <a:ahLst/>
              <a:cxnLst/>
              <a:rect l="l" t="t" r="r" b="b"/>
              <a:pathLst>
                <a:path w="6213" h="4838" extrusionOk="0">
                  <a:moveTo>
                    <a:pt x="2490" y="0"/>
                  </a:moveTo>
                  <a:cubicBezTo>
                    <a:pt x="2051" y="0"/>
                    <a:pt x="1624" y="275"/>
                    <a:pt x="1280" y="1034"/>
                  </a:cubicBezTo>
                  <a:cubicBezTo>
                    <a:pt x="1" y="3846"/>
                    <a:pt x="2167" y="4838"/>
                    <a:pt x="3798" y="4838"/>
                  </a:cubicBezTo>
                  <a:cubicBezTo>
                    <a:pt x="4145" y="4838"/>
                    <a:pt x="4467" y="4793"/>
                    <a:pt x="4727" y="4712"/>
                  </a:cubicBezTo>
                  <a:cubicBezTo>
                    <a:pt x="6212" y="4239"/>
                    <a:pt x="4864" y="1883"/>
                    <a:pt x="4864" y="1883"/>
                  </a:cubicBezTo>
                  <a:cubicBezTo>
                    <a:pt x="4864" y="1883"/>
                    <a:pt x="3639" y="0"/>
                    <a:pt x="2490" y="0"/>
                  </a:cubicBezTo>
                  <a:close/>
                </a:path>
              </a:pathLst>
            </a:custGeom>
            <a:solidFill>
              <a:srgbClr val="B56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2492650" y="4398075"/>
              <a:ext cx="57575" cy="49075"/>
            </a:xfrm>
            <a:custGeom>
              <a:avLst/>
              <a:gdLst/>
              <a:ahLst/>
              <a:cxnLst/>
              <a:rect l="l" t="t" r="r" b="b"/>
              <a:pathLst>
                <a:path w="2303" h="1963" extrusionOk="0">
                  <a:moveTo>
                    <a:pt x="620" y="1"/>
                  </a:moveTo>
                  <a:cubicBezTo>
                    <a:pt x="287" y="1"/>
                    <a:pt x="65" y="172"/>
                    <a:pt x="56" y="181"/>
                  </a:cubicBezTo>
                  <a:cubicBezTo>
                    <a:pt x="13" y="220"/>
                    <a:pt x="1" y="285"/>
                    <a:pt x="40" y="334"/>
                  </a:cubicBezTo>
                  <a:cubicBezTo>
                    <a:pt x="61" y="359"/>
                    <a:pt x="91" y="371"/>
                    <a:pt x="120" y="371"/>
                  </a:cubicBezTo>
                  <a:cubicBezTo>
                    <a:pt x="144" y="371"/>
                    <a:pt x="168" y="363"/>
                    <a:pt x="188" y="346"/>
                  </a:cubicBezTo>
                  <a:cubicBezTo>
                    <a:pt x="188" y="346"/>
                    <a:pt x="358" y="215"/>
                    <a:pt x="612" y="215"/>
                  </a:cubicBezTo>
                  <a:cubicBezTo>
                    <a:pt x="674" y="215"/>
                    <a:pt x="742" y="223"/>
                    <a:pt x="812" y="242"/>
                  </a:cubicBezTo>
                  <a:cubicBezTo>
                    <a:pt x="1141" y="329"/>
                    <a:pt x="1624" y="685"/>
                    <a:pt x="2084" y="1891"/>
                  </a:cubicBezTo>
                  <a:cubicBezTo>
                    <a:pt x="2100" y="1935"/>
                    <a:pt x="2145" y="1962"/>
                    <a:pt x="2183" y="1962"/>
                  </a:cubicBezTo>
                  <a:cubicBezTo>
                    <a:pt x="2199" y="1962"/>
                    <a:pt x="2211" y="1957"/>
                    <a:pt x="2221" y="1952"/>
                  </a:cubicBezTo>
                  <a:cubicBezTo>
                    <a:pt x="2276" y="1935"/>
                    <a:pt x="2303" y="1869"/>
                    <a:pt x="2282" y="1814"/>
                  </a:cubicBezTo>
                  <a:cubicBezTo>
                    <a:pt x="1887" y="784"/>
                    <a:pt x="1410" y="181"/>
                    <a:pt x="868" y="33"/>
                  </a:cubicBezTo>
                  <a:cubicBezTo>
                    <a:pt x="780" y="10"/>
                    <a:pt x="697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2749450" y="4347900"/>
              <a:ext cx="92800" cy="67450"/>
            </a:xfrm>
            <a:custGeom>
              <a:avLst/>
              <a:gdLst/>
              <a:ahLst/>
              <a:cxnLst/>
              <a:rect l="l" t="t" r="r" b="b"/>
              <a:pathLst>
                <a:path w="3712" h="2698" extrusionOk="0">
                  <a:moveTo>
                    <a:pt x="3371" y="0"/>
                  </a:moveTo>
                  <a:cubicBezTo>
                    <a:pt x="3367" y="0"/>
                    <a:pt x="3364" y="1"/>
                    <a:pt x="3360" y="1"/>
                  </a:cubicBezTo>
                  <a:cubicBezTo>
                    <a:pt x="3300" y="13"/>
                    <a:pt x="3262" y="61"/>
                    <a:pt x="3267" y="122"/>
                  </a:cubicBezTo>
                  <a:cubicBezTo>
                    <a:pt x="3272" y="138"/>
                    <a:pt x="3481" y="1657"/>
                    <a:pt x="2429" y="2341"/>
                  </a:cubicBezTo>
                  <a:cubicBezTo>
                    <a:pt x="2279" y="2435"/>
                    <a:pt x="2126" y="2485"/>
                    <a:pt x="1963" y="2485"/>
                  </a:cubicBezTo>
                  <a:cubicBezTo>
                    <a:pt x="1899" y="2485"/>
                    <a:pt x="1833" y="2478"/>
                    <a:pt x="1765" y="2462"/>
                  </a:cubicBezTo>
                  <a:cubicBezTo>
                    <a:pt x="954" y="2275"/>
                    <a:pt x="219" y="1091"/>
                    <a:pt x="209" y="1081"/>
                  </a:cubicBezTo>
                  <a:cubicBezTo>
                    <a:pt x="191" y="1049"/>
                    <a:pt x="157" y="1031"/>
                    <a:pt x="122" y="1031"/>
                  </a:cubicBezTo>
                  <a:cubicBezTo>
                    <a:pt x="103" y="1031"/>
                    <a:pt x="84" y="1036"/>
                    <a:pt x="67" y="1048"/>
                  </a:cubicBezTo>
                  <a:cubicBezTo>
                    <a:pt x="17" y="1076"/>
                    <a:pt x="1" y="1141"/>
                    <a:pt x="28" y="1190"/>
                  </a:cubicBezTo>
                  <a:cubicBezTo>
                    <a:pt x="61" y="1245"/>
                    <a:pt x="818" y="2462"/>
                    <a:pt x="1716" y="2665"/>
                  </a:cubicBezTo>
                  <a:cubicBezTo>
                    <a:pt x="1804" y="2687"/>
                    <a:pt x="1886" y="2697"/>
                    <a:pt x="1969" y="2697"/>
                  </a:cubicBezTo>
                  <a:cubicBezTo>
                    <a:pt x="2171" y="2697"/>
                    <a:pt x="2363" y="2637"/>
                    <a:pt x="2543" y="2517"/>
                  </a:cubicBezTo>
                  <a:cubicBezTo>
                    <a:pt x="3712" y="1761"/>
                    <a:pt x="3487" y="160"/>
                    <a:pt x="3481" y="89"/>
                  </a:cubicBezTo>
                  <a:cubicBezTo>
                    <a:pt x="3470" y="37"/>
                    <a:pt x="3422" y="0"/>
                    <a:pt x="3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2612025" y="4366025"/>
              <a:ext cx="105525" cy="93950"/>
            </a:xfrm>
            <a:custGeom>
              <a:avLst/>
              <a:gdLst/>
              <a:ahLst/>
              <a:cxnLst/>
              <a:rect l="l" t="t" r="r" b="b"/>
              <a:pathLst>
                <a:path w="4221" h="3758" extrusionOk="0">
                  <a:moveTo>
                    <a:pt x="2110" y="0"/>
                  </a:moveTo>
                  <a:cubicBezTo>
                    <a:pt x="1690" y="0"/>
                    <a:pt x="1267" y="140"/>
                    <a:pt x="915" y="427"/>
                  </a:cubicBezTo>
                  <a:cubicBezTo>
                    <a:pt x="115" y="1085"/>
                    <a:pt x="1" y="2268"/>
                    <a:pt x="658" y="3069"/>
                  </a:cubicBezTo>
                  <a:cubicBezTo>
                    <a:pt x="1030" y="3522"/>
                    <a:pt x="1571" y="3757"/>
                    <a:pt x="2115" y="3757"/>
                  </a:cubicBezTo>
                  <a:cubicBezTo>
                    <a:pt x="2532" y="3757"/>
                    <a:pt x="2952" y="3618"/>
                    <a:pt x="3300" y="3333"/>
                  </a:cubicBezTo>
                  <a:cubicBezTo>
                    <a:pt x="4099" y="2675"/>
                    <a:pt x="4220" y="1491"/>
                    <a:pt x="3563" y="685"/>
                  </a:cubicBezTo>
                  <a:cubicBezTo>
                    <a:pt x="3192" y="234"/>
                    <a:pt x="2654" y="0"/>
                    <a:pt x="2110" y="0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0"/>
            <p:cNvSpPr/>
            <p:nvPr/>
          </p:nvSpPr>
          <p:spPr>
            <a:xfrm>
              <a:off x="2835225" y="4274650"/>
              <a:ext cx="105375" cy="93950"/>
            </a:xfrm>
            <a:custGeom>
              <a:avLst/>
              <a:gdLst/>
              <a:ahLst/>
              <a:cxnLst/>
              <a:rect l="l" t="t" r="r" b="b"/>
              <a:pathLst>
                <a:path w="4215" h="3758" extrusionOk="0">
                  <a:moveTo>
                    <a:pt x="2104" y="0"/>
                  </a:moveTo>
                  <a:cubicBezTo>
                    <a:pt x="1685" y="0"/>
                    <a:pt x="1264" y="140"/>
                    <a:pt x="916" y="426"/>
                  </a:cubicBezTo>
                  <a:cubicBezTo>
                    <a:pt x="116" y="1084"/>
                    <a:pt x="0" y="2268"/>
                    <a:pt x="658" y="3068"/>
                  </a:cubicBezTo>
                  <a:cubicBezTo>
                    <a:pt x="1029" y="3523"/>
                    <a:pt x="1568" y="3757"/>
                    <a:pt x="2110" y="3757"/>
                  </a:cubicBezTo>
                  <a:cubicBezTo>
                    <a:pt x="2529" y="3757"/>
                    <a:pt x="2951" y="3617"/>
                    <a:pt x="3299" y="3331"/>
                  </a:cubicBezTo>
                  <a:cubicBezTo>
                    <a:pt x="4100" y="2673"/>
                    <a:pt x="4215" y="1489"/>
                    <a:pt x="3557" y="689"/>
                  </a:cubicBezTo>
                  <a:cubicBezTo>
                    <a:pt x="3186" y="235"/>
                    <a:pt x="2647" y="0"/>
                    <a:pt x="2104" y="0"/>
                  </a:cubicBezTo>
                  <a:close/>
                </a:path>
              </a:pathLst>
            </a:custGeom>
            <a:solidFill>
              <a:srgbClr val="9E5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0"/>
            <p:cNvSpPr/>
            <p:nvPr/>
          </p:nvSpPr>
          <p:spPr>
            <a:xfrm>
              <a:off x="2656950" y="4301525"/>
              <a:ext cx="53475" cy="47575"/>
            </a:xfrm>
            <a:custGeom>
              <a:avLst/>
              <a:gdLst/>
              <a:ahLst/>
              <a:cxnLst/>
              <a:rect l="l" t="t" r="r" b="b"/>
              <a:pathLst>
                <a:path w="2139" h="1903" extrusionOk="0">
                  <a:moveTo>
                    <a:pt x="1070" y="1"/>
                  </a:moveTo>
                  <a:cubicBezTo>
                    <a:pt x="857" y="1"/>
                    <a:pt x="643" y="71"/>
                    <a:pt x="466" y="217"/>
                  </a:cubicBezTo>
                  <a:cubicBezTo>
                    <a:pt x="61" y="552"/>
                    <a:pt x="1" y="1149"/>
                    <a:pt x="335" y="1555"/>
                  </a:cubicBezTo>
                  <a:cubicBezTo>
                    <a:pt x="524" y="1783"/>
                    <a:pt x="797" y="1902"/>
                    <a:pt x="1072" y="1902"/>
                  </a:cubicBezTo>
                  <a:cubicBezTo>
                    <a:pt x="1283" y="1902"/>
                    <a:pt x="1496" y="1832"/>
                    <a:pt x="1672" y="1686"/>
                  </a:cubicBezTo>
                  <a:cubicBezTo>
                    <a:pt x="2078" y="1352"/>
                    <a:pt x="2138" y="755"/>
                    <a:pt x="1804" y="348"/>
                  </a:cubicBezTo>
                  <a:cubicBezTo>
                    <a:pt x="1618" y="120"/>
                    <a:pt x="1345" y="1"/>
                    <a:pt x="1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0"/>
            <p:cNvSpPr/>
            <p:nvPr/>
          </p:nvSpPr>
          <p:spPr>
            <a:xfrm>
              <a:off x="2809350" y="4234550"/>
              <a:ext cx="53450" cy="47625"/>
            </a:xfrm>
            <a:custGeom>
              <a:avLst/>
              <a:gdLst/>
              <a:ahLst/>
              <a:cxnLst/>
              <a:rect l="l" t="t" r="r" b="b"/>
              <a:pathLst>
                <a:path w="2138" h="1905" extrusionOk="0">
                  <a:moveTo>
                    <a:pt x="1067" y="0"/>
                  </a:moveTo>
                  <a:cubicBezTo>
                    <a:pt x="855" y="0"/>
                    <a:pt x="642" y="71"/>
                    <a:pt x="466" y="216"/>
                  </a:cubicBezTo>
                  <a:cubicBezTo>
                    <a:pt x="59" y="551"/>
                    <a:pt x="0" y="1148"/>
                    <a:pt x="334" y="1554"/>
                  </a:cubicBezTo>
                  <a:cubicBezTo>
                    <a:pt x="520" y="1786"/>
                    <a:pt x="793" y="1904"/>
                    <a:pt x="1068" y="1904"/>
                  </a:cubicBezTo>
                  <a:cubicBezTo>
                    <a:pt x="1281" y="1904"/>
                    <a:pt x="1494" y="1834"/>
                    <a:pt x="1671" y="1691"/>
                  </a:cubicBezTo>
                  <a:cubicBezTo>
                    <a:pt x="2077" y="1357"/>
                    <a:pt x="2138" y="753"/>
                    <a:pt x="1802" y="348"/>
                  </a:cubicBezTo>
                  <a:cubicBezTo>
                    <a:pt x="1614" y="119"/>
                    <a:pt x="134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2759200" y="4292250"/>
              <a:ext cx="61500" cy="71175"/>
            </a:xfrm>
            <a:custGeom>
              <a:avLst/>
              <a:gdLst/>
              <a:ahLst/>
              <a:cxnLst/>
              <a:rect l="l" t="t" r="r" b="b"/>
              <a:pathLst>
                <a:path w="2460" h="2847" extrusionOk="0">
                  <a:moveTo>
                    <a:pt x="121" y="0"/>
                  </a:moveTo>
                  <a:cubicBezTo>
                    <a:pt x="104" y="0"/>
                    <a:pt x="87" y="4"/>
                    <a:pt x="71" y="13"/>
                  </a:cubicBezTo>
                  <a:cubicBezTo>
                    <a:pt x="21" y="41"/>
                    <a:pt x="0" y="106"/>
                    <a:pt x="26" y="155"/>
                  </a:cubicBezTo>
                  <a:lnTo>
                    <a:pt x="904" y="1756"/>
                  </a:lnTo>
                  <a:cubicBezTo>
                    <a:pt x="914" y="1784"/>
                    <a:pt x="942" y="1799"/>
                    <a:pt x="970" y="1805"/>
                  </a:cubicBezTo>
                  <a:cubicBezTo>
                    <a:pt x="980" y="1809"/>
                    <a:pt x="991" y="1811"/>
                    <a:pt x="1001" y="1811"/>
                  </a:cubicBezTo>
                  <a:cubicBezTo>
                    <a:pt x="1020" y="1811"/>
                    <a:pt x="1038" y="1805"/>
                    <a:pt x="1052" y="1794"/>
                  </a:cubicBezTo>
                  <a:lnTo>
                    <a:pt x="2138" y="1088"/>
                  </a:lnTo>
                  <a:lnTo>
                    <a:pt x="1551" y="2704"/>
                  </a:lnTo>
                  <a:cubicBezTo>
                    <a:pt x="1529" y="2758"/>
                    <a:pt x="1556" y="2819"/>
                    <a:pt x="1611" y="2841"/>
                  </a:cubicBezTo>
                  <a:cubicBezTo>
                    <a:pt x="1627" y="2841"/>
                    <a:pt x="1638" y="2846"/>
                    <a:pt x="1650" y="2846"/>
                  </a:cubicBezTo>
                  <a:cubicBezTo>
                    <a:pt x="1693" y="2846"/>
                    <a:pt x="1731" y="2819"/>
                    <a:pt x="1748" y="2775"/>
                  </a:cubicBezTo>
                  <a:lnTo>
                    <a:pt x="2444" y="863"/>
                  </a:lnTo>
                  <a:cubicBezTo>
                    <a:pt x="2460" y="818"/>
                    <a:pt x="2449" y="769"/>
                    <a:pt x="2411" y="742"/>
                  </a:cubicBezTo>
                  <a:cubicBezTo>
                    <a:pt x="2393" y="727"/>
                    <a:pt x="2370" y="718"/>
                    <a:pt x="2347" y="718"/>
                  </a:cubicBezTo>
                  <a:cubicBezTo>
                    <a:pt x="2327" y="718"/>
                    <a:pt x="2308" y="724"/>
                    <a:pt x="2290" y="737"/>
                  </a:cubicBezTo>
                  <a:lnTo>
                    <a:pt x="1035" y="1553"/>
                  </a:lnTo>
                  <a:lnTo>
                    <a:pt x="213" y="56"/>
                  </a:lnTo>
                  <a:cubicBezTo>
                    <a:pt x="194" y="20"/>
                    <a:pt x="15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2243275" y="4905400"/>
              <a:ext cx="28675" cy="182325"/>
            </a:xfrm>
            <a:custGeom>
              <a:avLst/>
              <a:gdLst/>
              <a:ahLst/>
              <a:cxnLst/>
              <a:rect l="l" t="t" r="r" b="b"/>
              <a:pathLst>
                <a:path w="1147" h="7293" extrusionOk="0">
                  <a:moveTo>
                    <a:pt x="116" y="1"/>
                  </a:moveTo>
                  <a:cubicBezTo>
                    <a:pt x="111" y="1"/>
                    <a:pt x="105" y="1"/>
                    <a:pt x="100" y="2"/>
                  </a:cubicBezTo>
                  <a:cubicBezTo>
                    <a:pt x="44" y="2"/>
                    <a:pt x="1" y="57"/>
                    <a:pt x="6" y="113"/>
                  </a:cubicBezTo>
                  <a:cubicBezTo>
                    <a:pt x="23" y="338"/>
                    <a:pt x="439" y="5632"/>
                    <a:pt x="927" y="7221"/>
                  </a:cubicBezTo>
                  <a:cubicBezTo>
                    <a:pt x="944" y="7265"/>
                    <a:pt x="982" y="7292"/>
                    <a:pt x="1026" y="7292"/>
                  </a:cubicBezTo>
                  <a:cubicBezTo>
                    <a:pt x="1038" y="7292"/>
                    <a:pt x="1048" y="7292"/>
                    <a:pt x="1059" y="7287"/>
                  </a:cubicBezTo>
                  <a:cubicBezTo>
                    <a:pt x="1114" y="7270"/>
                    <a:pt x="1147" y="7216"/>
                    <a:pt x="1130" y="7155"/>
                  </a:cubicBezTo>
                  <a:cubicBezTo>
                    <a:pt x="648" y="5587"/>
                    <a:pt x="221" y="151"/>
                    <a:pt x="215" y="96"/>
                  </a:cubicBezTo>
                  <a:cubicBezTo>
                    <a:pt x="209" y="47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2217675" y="4905400"/>
              <a:ext cx="111575" cy="37350"/>
            </a:xfrm>
            <a:custGeom>
              <a:avLst/>
              <a:gdLst/>
              <a:ahLst/>
              <a:cxnLst/>
              <a:rect l="l" t="t" r="r" b="b"/>
              <a:pathLst>
                <a:path w="4463" h="1494" extrusionOk="0">
                  <a:moveTo>
                    <a:pt x="4339" y="1"/>
                  </a:moveTo>
                  <a:cubicBezTo>
                    <a:pt x="4321" y="1"/>
                    <a:pt x="4302" y="5"/>
                    <a:pt x="4286" y="14"/>
                  </a:cubicBezTo>
                  <a:cubicBezTo>
                    <a:pt x="2325" y="1170"/>
                    <a:pt x="127" y="1279"/>
                    <a:pt x="104" y="1279"/>
                  </a:cubicBezTo>
                  <a:cubicBezTo>
                    <a:pt x="49" y="1285"/>
                    <a:pt x="0" y="1335"/>
                    <a:pt x="6" y="1390"/>
                  </a:cubicBezTo>
                  <a:cubicBezTo>
                    <a:pt x="6" y="1449"/>
                    <a:pt x="56" y="1494"/>
                    <a:pt x="109" y="1494"/>
                  </a:cubicBezTo>
                  <a:lnTo>
                    <a:pt x="115" y="1494"/>
                  </a:lnTo>
                  <a:cubicBezTo>
                    <a:pt x="137" y="1494"/>
                    <a:pt x="2384" y="1378"/>
                    <a:pt x="4396" y="194"/>
                  </a:cubicBezTo>
                  <a:cubicBezTo>
                    <a:pt x="4445" y="167"/>
                    <a:pt x="4462" y="101"/>
                    <a:pt x="4435" y="52"/>
                  </a:cubicBezTo>
                  <a:cubicBezTo>
                    <a:pt x="4412" y="19"/>
                    <a:pt x="4376" y="1"/>
                    <a:pt x="4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2371675" y="5169900"/>
              <a:ext cx="118700" cy="100075"/>
            </a:xfrm>
            <a:custGeom>
              <a:avLst/>
              <a:gdLst/>
              <a:ahLst/>
              <a:cxnLst/>
              <a:rect l="l" t="t" r="r" b="b"/>
              <a:pathLst>
                <a:path w="4748" h="4003" extrusionOk="0">
                  <a:moveTo>
                    <a:pt x="117" y="0"/>
                  </a:moveTo>
                  <a:cubicBezTo>
                    <a:pt x="88" y="0"/>
                    <a:pt x="59" y="11"/>
                    <a:pt x="38" y="34"/>
                  </a:cubicBezTo>
                  <a:cubicBezTo>
                    <a:pt x="0" y="77"/>
                    <a:pt x="6" y="143"/>
                    <a:pt x="50" y="187"/>
                  </a:cubicBezTo>
                  <a:cubicBezTo>
                    <a:pt x="187" y="314"/>
                    <a:pt x="3519" y="3339"/>
                    <a:pt x="4571" y="3985"/>
                  </a:cubicBezTo>
                  <a:cubicBezTo>
                    <a:pt x="4588" y="3997"/>
                    <a:pt x="4610" y="4002"/>
                    <a:pt x="4627" y="4002"/>
                  </a:cubicBezTo>
                  <a:cubicBezTo>
                    <a:pt x="4665" y="4002"/>
                    <a:pt x="4698" y="3985"/>
                    <a:pt x="4715" y="3952"/>
                  </a:cubicBezTo>
                  <a:cubicBezTo>
                    <a:pt x="4748" y="3903"/>
                    <a:pt x="4731" y="3838"/>
                    <a:pt x="4682" y="3805"/>
                  </a:cubicBezTo>
                  <a:cubicBezTo>
                    <a:pt x="3645" y="3168"/>
                    <a:pt x="225" y="61"/>
                    <a:pt x="192" y="28"/>
                  </a:cubicBezTo>
                  <a:cubicBezTo>
                    <a:pt x="171" y="10"/>
                    <a:pt x="144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7" name="Google Shape;2637;p40"/>
          <p:cNvSpPr/>
          <p:nvPr/>
        </p:nvSpPr>
        <p:spPr>
          <a:xfrm flipH="1">
            <a:off x="6944874" y="4153100"/>
            <a:ext cx="193500" cy="183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40"/>
          <p:cNvSpPr/>
          <p:nvPr/>
        </p:nvSpPr>
        <p:spPr>
          <a:xfrm flipH="1">
            <a:off x="4489261" y="677100"/>
            <a:ext cx="193500" cy="183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9" name="Google Shape;2639;p40"/>
          <p:cNvGrpSpPr/>
          <p:nvPr/>
        </p:nvGrpSpPr>
        <p:grpSpPr>
          <a:xfrm>
            <a:off x="1140337" y="588160"/>
            <a:ext cx="7010543" cy="3564252"/>
            <a:chOff x="1140337" y="588160"/>
            <a:chExt cx="7010543" cy="3564252"/>
          </a:xfrm>
        </p:grpSpPr>
        <p:sp>
          <p:nvSpPr>
            <p:cNvPr id="2640" name="Google Shape;2640;p40"/>
            <p:cNvSpPr/>
            <p:nvPr/>
          </p:nvSpPr>
          <p:spPr>
            <a:xfrm>
              <a:off x="1334137" y="3840160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1" name="Google Shape;2641;p40"/>
            <p:cNvGrpSpPr/>
            <p:nvPr/>
          </p:nvGrpSpPr>
          <p:grpSpPr>
            <a:xfrm>
              <a:off x="1140337" y="588160"/>
              <a:ext cx="7010543" cy="3120252"/>
              <a:chOff x="1140337" y="588160"/>
              <a:chExt cx="7010543" cy="3120252"/>
            </a:xfrm>
          </p:grpSpPr>
          <p:sp>
            <p:nvSpPr>
              <p:cNvPr id="2642" name="Google Shape;2642;p40"/>
              <p:cNvSpPr/>
              <p:nvPr/>
            </p:nvSpPr>
            <p:spPr>
              <a:xfrm>
                <a:off x="6046837" y="588160"/>
                <a:ext cx="929243" cy="312252"/>
              </a:xfrm>
              <a:custGeom>
                <a:avLst/>
                <a:gdLst/>
                <a:ahLst/>
                <a:cxnLst/>
                <a:rect l="l" t="t" r="r" b="b"/>
                <a:pathLst>
                  <a:path w="24364" h="8187" extrusionOk="0">
                    <a:moveTo>
                      <a:pt x="10354" y="0"/>
                    </a:moveTo>
                    <a:cubicBezTo>
                      <a:pt x="10246" y="0"/>
                      <a:pt x="10134" y="4"/>
                      <a:pt x="10020" y="14"/>
                    </a:cubicBezTo>
                    <a:cubicBezTo>
                      <a:pt x="6112" y="327"/>
                      <a:pt x="6299" y="5588"/>
                      <a:pt x="6299" y="5588"/>
                    </a:cubicBezTo>
                    <a:cubicBezTo>
                      <a:pt x="5019" y="4453"/>
                      <a:pt x="3990" y="4023"/>
                      <a:pt x="3164" y="4023"/>
                    </a:cubicBezTo>
                    <a:cubicBezTo>
                      <a:pt x="594" y="4023"/>
                      <a:pt x="1" y="8186"/>
                      <a:pt x="1" y="8186"/>
                    </a:cubicBezTo>
                    <a:lnTo>
                      <a:pt x="24363" y="8186"/>
                    </a:lnTo>
                    <a:cubicBezTo>
                      <a:pt x="24363" y="8186"/>
                      <a:pt x="24046" y="6641"/>
                      <a:pt x="21803" y="5895"/>
                    </a:cubicBezTo>
                    <a:cubicBezTo>
                      <a:pt x="21531" y="5805"/>
                      <a:pt x="21290" y="5768"/>
                      <a:pt x="21077" y="5768"/>
                    </a:cubicBezTo>
                    <a:cubicBezTo>
                      <a:pt x="20194" y="5768"/>
                      <a:pt x="19820" y="6399"/>
                      <a:pt x="19820" y="6399"/>
                    </a:cubicBezTo>
                    <a:cubicBezTo>
                      <a:pt x="19820" y="6399"/>
                      <a:pt x="19870" y="3127"/>
                      <a:pt x="17589" y="2804"/>
                    </a:cubicBezTo>
                    <a:cubicBezTo>
                      <a:pt x="17444" y="2783"/>
                      <a:pt x="17304" y="2773"/>
                      <a:pt x="17170" y="2773"/>
                    </a:cubicBezTo>
                    <a:cubicBezTo>
                      <a:pt x="15187" y="2773"/>
                      <a:pt x="14312" y="4865"/>
                      <a:pt x="14312" y="4865"/>
                    </a:cubicBezTo>
                    <a:cubicBezTo>
                      <a:pt x="14312" y="4865"/>
                      <a:pt x="13945" y="0"/>
                      <a:pt x="103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40"/>
              <p:cNvSpPr/>
              <p:nvPr/>
            </p:nvSpPr>
            <p:spPr>
              <a:xfrm>
                <a:off x="5939437" y="1800160"/>
                <a:ext cx="929243" cy="312252"/>
              </a:xfrm>
              <a:custGeom>
                <a:avLst/>
                <a:gdLst/>
                <a:ahLst/>
                <a:cxnLst/>
                <a:rect l="l" t="t" r="r" b="b"/>
                <a:pathLst>
                  <a:path w="24364" h="8187" extrusionOk="0">
                    <a:moveTo>
                      <a:pt x="10354" y="0"/>
                    </a:moveTo>
                    <a:cubicBezTo>
                      <a:pt x="10246" y="0"/>
                      <a:pt x="10134" y="4"/>
                      <a:pt x="10020" y="14"/>
                    </a:cubicBezTo>
                    <a:cubicBezTo>
                      <a:pt x="6112" y="327"/>
                      <a:pt x="6299" y="5588"/>
                      <a:pt x="6299" y="5588"/>
                    </a:cubicBezTo>
                    <a:cubicBezTo>
                      <a:pt x="5019" y="4453"/>
                      <a:pt x="3990" y="4023"/>
                      <a:pt x="3164" y="4023"/>
                    </a:cubicBezTo>
                    <a:cubicBezTo>
                      <a:pt x="594" y="4023"/>
                      <a:pt x="1" y="8186"/>
                      <a:pt x="1" y="8186"/>
                    </a:cubicBezTo>
                    <a:lnTo>
                      <a:pt x="24363" y="8186"/>
                    </a:lnTo>
                    <a:cubicBezTo>
                      <a:pt x="24363" y="8186"/>
                      <a:pt x="24046" y="6641"/>
                      <a:pt x="21803" y="5895"/>
                    </a:cubicBezTo>
                    <a:cubicBezTo>
                      <a:pt x="21531" y="5805"/>
                      <a:pt x="21290" y="5768"/>
                      <a:pt x="21077" y="5768"/>
                    </a:cubicBezTo>
                    <a:cubicBezTo>
                      <a:pt x="20194" y="5768"/>
                      <a:pt x="19820" y="6399"/>
                      <a:pt x="19820" y="6399"/>
                    </a:cubicBezTo>
                    <a:cubicBezTo>
                      <a:pt x="19820" y="6399"/>
                      <a:pt x="19870" y="3127"/>
                      <a:pt x="17589" y="2804"/>
                    </a:cubicBezTo>
                    <a:cubicBezTo>
                      <a:pt x="17444" y="2783"/>
                      <a:pt x="17304" y="2773"/>
                      <a:pt x="17170" y="2773"/>
                    </a:cubicBezTo>
                    <a:cubicBezTo>
                      <a:pt x="15187" y="2773"/>
                      <a:pt x="14312" y="4865"/>
                      <a:pt x="14312" y="4865"/>
                    </a:cubicBezTo>
                    <a:cubicBezTo>
                      <a:pt x="14312" y="4865"/>
                      <a:pt x="13945" y="0"/>
                      <a:pt x="10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40"/>
              <p:cNvSpPr/>
              <p:nvPr/>
            </p:nvSpPr>
            <p:spPr>
              <a:xfrm>
                <a:off x="7221637" y="3396160"/>
                <a:ext cx="929243" cy="312252"/>
              </a:xfrm>
              <a:custGeom>
                <a:avLst/>
                <a:gdLst/>
                <a:ahLst/>
                <a:cxnLst/>
                <a:rect l="l" t="t" r="r" b="b"/>
                <a:pathLst>
                  <a:path w="24364" h="8187" extrusionOk="0">
                    <a:moveTo>
                      <a:pt x="10354" y="0"/>
                    </a:moveTo>
                    <a:cubicBezTo>
                      <a:pt x="10246" y="0"/>
                      <a:pt x="10134" y="4"/>
                      <a:pt x="10020" y="14"/>
                    </a:cubicBezTo>
                    <a:cubicBezTo>
                      <a:pt x="6112" y="327"/>
                      <a:pt x="6299" y="5588"/>
                      <a:pt x="6299" y="5588"/>
                    </a:cubicBezTo>
                    <a:cubicBezTo>
                      <a:pt x="5019" y="4453"/>
                      <a:pt x="3990" y="4023"/>
                      <a:pt x="3164" y="4023"/>
                    </a:cubicBezTo>
                    <a:cubicBezTo>
                      <a:pt x="594" y="4023"/>
                      <a:pt x="1" y="8186"/>
                      <a:pt x="1" y="8186"/>
                    </a:cubicBezTo>
                    <a:lnTo>
                      <a:pt x="24363" y="8186"/>
                    </a:lnTo>
                    <a:cubicBezTo>
                      <a:pt x="24363" y="8186"/>
                      <a:pt x="24046" y="6641"/>
                      <a:pt x="21803" y="5895"/>
                    </a:cubicBezTo>
                    <a:cubicBezTo>
                      <a:pt x="21531" y="5805"/>
                      <a:pt x="21290" y="5768"/>
                      <a:pt x="21077" y="5768"/>
                    </a:cubicBezTo>
                    <a:cubicBezTo>
                      <a:pt x="20194" y="5768"/>
                      <a:pt x="19820" y="6399"/>
                      <a:pt x="19820" y="6399"/>
                    </a:cubicBezTo>
                    <a:cubicBezTo>
                      <a:pt x="19820" y="6399"/>
                      <a:pt x="19870" y="3127"/>
                      <a:pt x="17589" y="2804"/>
                    </a:cubicBezTo>
                    <a:cubicBezTo>
                      <a:pt x="17444" y="2783"/>
                      <a:pt x="17304" y="2773"/>
                      <a:pt x="17170" y="2773"/>
                    </a:cubicBezTo>
                    <a:cubicBezTo>
                      <a:pt x="15187" y="2773"/>
                      <a:pt x="14312" y="4865"/>
                      <a:pt x="14312" y="4865"/>
                    </a:cubicBezTo>
                    <a:cubicBezTo>
                      <a:pt x="14312" y="4865"/>
                      <a:pt x="13945" y="0"/>
                      <a:pt x="10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40"/>
              <p:cNvSpPr/>
              <p:nvPr/>
            </p:nvSpPr>
            <p:spPr>
              <a:xfrm>
                <a:off x="1140337" y="1096760"/>
                <a:ext cx="929243" cy="312252"/>
              </a:xfrm>
              <a:custGeom>
                <a:avLst/>
                <a:gdLst/>
                <a:ahLst/>
                <a:cxnLst/>
                <a:rect l="l" t="t" r="r" b="b"/>
                <a:pathLst>
                  <a:path w="24364" h="8187" extrusionOk="0">
                    <a:moveTo>
                      <a:pt x="10354" y="0"/>
                    </a:moveTo>
                    <a:cubicBezTo>
                      <a:pt x="10246" y="0"/>
                      <a:pt x="10134" y="4"/>
                      <a:pt x="10020" y="14"/>
                    </a:cubicBezTo>
                    <a:cubicBezTo>
                      <a:pt x="6112" y="327"/>
                      <a:pt x="6299" y="5588"/>
                      <a:pt x="6299" y="5588"/>
                    </a:cubicBezTo>
                    <a:cubicBezTo>
                      <a:pt x="5019" y="4453"/>
                      <a:pt x="3990" y="4023"/>
                      <a:pt x="3164" y="4023"/>
                    </a:cubicBezTo>
                    <a:cubicBezTo>
                      <a:pt x="594" y="4023"/>
                      <a:pt x="1" y="8186"/>
                      <a:pt x="1" y="8186"/>
                    </a:cubicBezTo>
                    <a:lnTo>
                      <a:pt x="24363" y="8186"/>
                    </a:lnTo>
                    <a:cubicBezTo>
                      <a:pt x="24363" y="8186"/>
                      <a:pt x="24046" y="6641"/>
                      <a:pt x="21803" y="5895"/>
                    </a:cubicBezTo>
                    <a:cubicBezTo>
                      <a:pt x="21531" y="5805"/>
                      <a:pt x="21290" y="5768"/>
                      <a:pt x="21077" y="5768"/>
                    </a:cubicBezTo>
                    <a:cubicBezTo>
                      <a:pt x="20194" y="5768"/>
                      <a:pt x="19820" y="6399"/>
                      <a:pt x="19820" y="6399"/>
                    </a:cubicBezTo>
                    <a:cubicBezTo>
                      <a:pt x="19820" y="6399"/>
                      <a:pt x="19870" y="3127"/>
                      <a:pt x="17589" y="2804"/>
                    </a:cubicBezTo>
                    <a:cubicBezTo>
                      <a:pt x="17444" y="2783"/>
                      <a:pt x="17304" y="2773"/>
                      <a:pt x="17170" y="2773"/>
                    </a:cubicBezTo>
                    <a:cubicBezTo>
                      <a:pt x="15187" y="2773"/>
                      <a:pt x="14312" y="4865"/>
                      <a:pt x="14312" y="4865"/>
                    </a:cubicBezTo>
                    <a:cubicBezTo>
                      <a:pt x="14312" y="4865"/>
                      <a:pt x="13945" y="0"/>
                      <a:pt x="10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6" name="Google Shape;2646;p40"/>
          <p:cNvSpPr/>
          <p:nvPr/>
        </p:nvSpPr>
        <p:spPr>
          <a:xfrm flipH="1">
            <a:off x="2309824" y="3680575"/>
            <a:ext cx="193500" cy="183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matic SC"/>
              <a:buNone/>
              <a:defRPr sz="35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61" r:id="rId4"/>
    <p:sldLayoutId id="2147483663" r:id="rId5"/>
    <p:sldLayoutId id="2147483684" r:id="rId6"/>
    <p:sldLayoutId id="2147483685" r:id="rId7"/>
    <p:sldLayoutId id="214748368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7" name="Google Shape;2657;p43"/>
          <p:cNvGrpSpPr/>
          <p:nvPr/>
        </p:nvGrpSpPr>
        <p:grpSpPr>
          <a:xfrm>
            <a:off x="2682475" y="1096925"/>
            <a:ext cx="4271575" cy="2112725"/>
            <a:chOff x="2682475" y="1096925"/>
            <a:chExt cx="4271575" cy="2112725"/>
          </a:xfrm>
        </p:grpSpPr>
        <p:sp>
          <p:nvSpPr>
            <p:cNvPr id="2658" name="Google Shape;2658;p43"/>
            <p:cNvSpPr/>
            <p:nvPr/>
          </p:nvSpPr>
          <p:spPr>
            <a:xfrm>
              <a:off x="6196550" y="109692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3"/>
            <p:cNvSpPr/>
            <p:nvPr/>
          </p:nvSpPr>
          <p:spPr>
            <a:xfrm>
              <a:off x="2682475" y="1096925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3"/>
            <p:cNvSpPr/>
            <p:nvPr/>
          </p:nvSpPr>
          <p:spPr>
            <a:xfrm>
              <a:off x="6760550" y="3025750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43"/>
          <p:cNvGrpSpPr/>
          <p:nvPr/>
        </p:nvGrpSpPr>
        <p:grpSpPr>
          <a:xfrm>
            <a:off x="-131942" y="-240334"/>
            <a:ext cx="9408147" cy="2571207"/>
            <a:chOff x="-131942" y="-240334"/>
            <a:chExt cx="9408147" cy="2571207"/>
          </a:xfrm>
        </p:grpSpPr>
        <p:grpSp>
          <p:nvGrpSpPr>
            <p:cNvPr id="2662" name="Google Shape;2662;p43"/>
            <p:cNvGrpSpPr/>
            <p:nvPr/>
          </p:nvGrpSpPr>
          <p:grpSpPr>
            <a:xfrm rot="-1799975">
              <a:off x="-47704" y="459634"/>
              <a:ext cx="3113747" cy="1171270"/>
              <a:chOff x="0" y="539998"/>
              <a:chExt cx="3901889" cy="1467738"/>
            </a:xfrm>
          </p:grpSpPr>
          <p:sp>
            <p:nvSpPr>
              <p:cNvPr id="2663" name="Google Shape;2663;p43"/>
              <p:cNvSpPr/>
              <p:nvPr/>
            </p:nvSpPr>
            <p:spPr>
              <a:xfrm>
                <a:off x="0" y="539998"/>
                <a:ext cx="3901889" cy="885476"/>
              </a:xfrm>
              <a:custGeom>
                <a:avLst/>
                <a:gdLst/>
                <a:ahLst/>
                <a:cxnLst/>
                <a:rect l="l" t="t" r="r" b="b"/>
                <a:pathLst>
                  <a:path w="62921" h="14279" extrusionOk="0">
                    <a:moveTo>
                      <a:pt x="9406" y="216"/>
                    </a:moveTo>
                    <a:cubicBezTo>
                      <a:pt x="9522" y="216"/>
                      <a:pt x="9641" y="302"/>
                      <a:pt x="9740" y="467"/>
                    </a:cubicBezTo>
                    <a:cubicBezTo>
                      <a:pt x="10041" y="950"/>
                      <a:pt x="10152" y="2057"/>
                      <a:pt x="9461" y="3021"/>
                    </a:cubicBezTo>
                    <a:cubicBezTo>
                      <a:pt x="9345" y="3181"/>
                      <a:pt x="9203" y="3345"/>
                      <a:pt x="9017" y="3509"/>
                    </a:cubicBezTo>
                    <a:cubicBezTo>
                      <a:pt x="8715" y="2715"/>
                      <a:pt x="8644" y="1931"/>
                      <a:pt x="8814" y="1185"/>
                    </a:cubicBezTo>
                    <a:cubicBezTo>
                      <a:pt x="8945" y="616"/>
                      <a:pt x="9153" y="254"/>
                      <a:pt x="9368" y="216"/>
                    </a:cubicBezTo>
                    <a:close/>
                    <a:moveTo>
                      <a:pt x="51236" y="813"/>
                    </a:moveTo>
                    <a:cubicBezTo>
                      <a:pt x="51373" y="813"/>
                      <a:pt x="51542" y="972"/>
                      <a:pt x="51691" y="1229"/>
                    </a:cubicBezTo>
                    <a:cubicBezTo>
                      <a:pt x="52042" y="1860"/>
                      <a:pt x="52261" y="3163"/>
                      <a:pt x="51724" y="4770"/>
                    </a:cubicBezTo>
                    <a:cubicBezTo>
                      <a:pt x="51713" y="4808"/>
                      <a:pt x="51696" y="4846"/>
                      <a:pt x="51686" y="4885"/>
                    </a:cubicBezTo>
                    <a:cubicBezTo>
                      <a:pt x="51565" y="4616"/>
                      <a:pt x="51461" y="4326"/>
                      <a:pt x="51367" y="4013"/>
                    </a:cubicBezTo>
                    <a:cubicBezTo>
                      <a:pt x="50732" y="1886"/>
                      <a:pt x="50907" y="944"/>
                      <a:pt x="51175" y="829"/>
                    </a:cubicBezTo>
                    <a:cubicBezTo>
                      <a:pt x="51198" y="818"/>
                      <a:pt x="51220" y="813"/>
                      <a:pt x="51236" y="813"/>
                    </a:cubicBezTo>
                    <a:close/>
                    <a:moveTo>
                      <a:pt x="9408" y="0"/>
                    </a:moveTo>
                    <a:cubicBezTo>
                      <a:pt x="9383" y="0"/>
                      <a:pt x="9359" y="2"/>
                      <a:pt x="9335" y="7"/>
                    </a:cubicBezTo>
                    <a:cubicBezTo>
                      <a:pt x="9110" y="45"/>
                      <a:pt x="8809" y="270"/>
                      <a:pt x="8611" y="1136"/>
                    </a:cubicBezTo>
                    <a:cubicBezTo>
                      <a:pt x="8425" y="1947"/>
                      <a:pt x="8507" y="2796"/>
                      <a:pt x="8847" y="3657"/>
                    </a:cubicBezTo>
                    <a:cubicBezTo>
                      <a:pt x="8129" y="4219"/>
                      <a:pt x="6900" y="4732"/>
                      <a:pt x="4805" y="4732"/>
                    </a:cubicBezTo>
                    <a:cubicBezTo>
                      <a:pt x="3574" y="4732"/>
                      <a:pt x="2044" y="4555"/>
                      <a:pt x="143" y="4107"/>
                    </a:cubicBezTo>
                    <a:cubicBezTo>
                      <a:pt x="132" y="4104"/>
                      <a:pt x="122" y="4102"/>
                      <a:pt x="112" y="4102"/>
                    </a:cubicBezTo>
                    <a:cubicBezTo>
                      <a:pt x="65" y="4102"/>
                      <a:pt x="26" y="4133"/>
                      <a:pt x="18" y="4183"/>
                    </a:cubicBezTo>
                    <a:cubicBezTo>
                      <a:pt x="1" y="4238"/>
                      <a:pt x="39" y="4299"/>
                      <a:pt x="94" y="4309"/>
                    </a:cubicBezTo>
                    <a:cubicBezTo>
                      <a:pt x="1384" y="4615"/>
                      <a:pt x="3137" y="4935"/>
                      <a:pt x="4829" y="4935"/>
                    </a:cubicBezTo>
                    <a:cubicBezTo>
                      <a:pt x="6386" y="4935"/>
                      <a:pt x="7892" y="4663"/>
                      <a:pt x="8935" y="3859"/>
                    </a:cubicBezTo>
                    <a:cubicBezTo>
                      <a:pt x="9631" y="5438"/>
                      <a:pt x="11176" y="7061"/>
                      <a:pt x="13501" y="8601"/>
                    </a:cubicBezTo>
                    <a:cubicBezTo>
                      <a:pt x="17759" y="11423"/>
                      <a:pt x="23886" y="13479"/>
                      <a:pt x="29893" y="14093"/>
                    </a:cubicBezTo>
                    <a:cubicBezTo>
                      <a:pt x="31138" y="14218"/>
                      <a:pt x="32360" y="14279"/>
                      <a:pt x="33549" y="14279"/>
                    </a:cubicBezTo>
                    <a:cubicBezTo>
                      <a:pt x="39003" y="14279"/>
                      <a:pt x="43793" y="12958"/>
                      <a:pt x="47284" y="10453"/>
                    </a:cubicBezTo>
                    <a:cubicBezTo>
                      <a:pt x="49427" y="8913"/>
                      <a:pt x="50945" y="7181"/>
                      <a:pt x="51702" y="5412"/>
                    </a:cubicBezTo>
                    <a:cubicBezTo>
                      <a:pt x="52278" y="6480"/>
                      <a:pt x="53077" y="7187"/>
                      <a:pt x="54102" y="7521"/>
                    </a:cubicBezTo>
                    <a:cubicBezTo>
                      <a:pt x="54580" y="7677"/>
                      <a:pt x="55083" y="7744"/>
                      <a:pt x="55597" y="7744"/>
                    </a:cubicBezTo>
                    <a:cubicBezTo>
                      <a:pt x="58922" y="7744"/>
                      <a:pt x="62680" y="4913"/>
                      <a:pt x="62861" y="4775"/>
                    </a:cubicBezTo>
                    <a:cubicBezTo>
                      <a:pt x="62910" y="4742"/>
                      <a:pt x="62921" y="4676"/>
                      <a:pt x="62882" y="4628"/>
                    </a:cubicBezTo>
                    <a:cubicBezTo>
                      <a:pt x="62863" y="4600"/>
                      <a:pt x="62829" y="4586"/>
                      <a:pt x="62796" y="4586"/>
                    </a:cubicBezTo>
                    <a:cubicBezTo>
                      <a:pt x="62774" y="4586"/>
                      <a:pt x="62752" y="4592"/>
                      <a:pt x="62735" y="4605"/>
                    </a:cubicBezTo>
                    <a:cubicBezTo>
                      <a:pt x="62692" y="4638"/>
                      <a:pt x="58853" y="7532"/>
                      <a:pt x="55571" y="7532"/>
                    </a:cubicBezTo>
                    <a:cubicBezTo>
                      <a:pt x="55086" y="7532"/>
                      <a:pt x="54614" y="7469"/>
                      <a:pt x="54168" y="7324"/>
                    </a:cubicBezTo>
                    <a:cubicBezTo>
                      <a:pt x="53148" y="6990"/>
                      <a:pt x="52359" y="6260"/>
                      <a:pt x="51812" y="5154"/>
                    </a:cubicBezTo>
                    <a:cubicBezTo>
                      <a:pt x="51850" y="5050"/>
                      <a:pt x="51888" y="4939"/>
                      <a:pt x="51921" y="4835"/>
                    </a:cubicBezTo>
                    <a:cubicBezTo>
                      <a:pt x="52485" y="3163"/>
                      <a:pt x="52266" y="1820"/>
                      <a:pt x="51871" y="1125"/>
                    </a:cubicBezTo>
                    <a:cubicBezTo>
                      <a:pt x="51683" y="789"/>
                      <a:pt x="51451" y="603"/>
                      <a:pt x="51235" y="603"/>
                    </a:cubicBezTo>
                    <a:cubicBezTo>
                      <a:pt x="51187" y="603"/>
                      <a:pt x="51140" y="612"/>
                      <a:pt x="51094" y="631"/>
                    </a:cubicBezTo>
                    <a:cubicBezTo>
                      <a:pt x="50682" y="808"/>
                      <a:pt x="50485" y="1805"/>
                      <a:pt x="51165" y="4074"/>
                    </a:cubicBezTo>
                    <a:cubicBezTo>
                      <a:pt x="51286" y="4468"/>
                      <a:pt x="51423" y="4830"/>
                      <a:pt x="51582" y="5159"/>
                    </a:cubicBezTo>
                    <a:cubicBezTo>
                      <a:pt x="51044" y="6497"/>
                      <a:pt x="49839" y="8354"/>
                      <a:pt x="47163" y="10279"/>
                    </a:cubicBezTo>
                    <a:cubicBezTo>
                      <a:pt x="43708" y="12763"/>
                      <a:pt x="38967" y="14069"/>
                      <a:pt x="33566" y="14069"/>
                    </a:cubicBezTo>
                    <a:cubicBezTo>
                      <a:pt x="32379" y="14069"/>
                      <a:pt x="31160" y="14006"/>
                      <a:pt x="29916" y="13879"/>
                    </a:cubicBezTo>
                    <a:cubicBezTo>
                      <a:pt x="23941" y="13271"/>
                      <a:pt x="17847" y="11232"/>
                      <a:pt x="13615" y="8420"/>
                    </a:cubicBezTo>
                    <a:cubicBezTo>
                      <a:pt x="11303" y="6885"/>
                      <a:pt x="9768" y="5280"/>
                      <a:pt x="9105" y="3723"/>
                    </a:cubicBezTo>
                    <a:cubicBezTo>
                      <a:pt x="9302" y="3553"/>
                      <a:pt x="9477" y="3361"/>
                      <a:pt x="9631" y="3148"/>
                    </a:cubicBezTo>
                    <a:cubicBezTo>
                      <a:pt x="10337" y="2166"/>
                      <a:pt x="10311" y="977"/>
                      <a:pt x="9922" y="358"/>
                    </a:cubicBezTo>
                    <a:cubicBezTo>
                      <a:pt x="9781" y="129"/>
                      <a:pt x="9596" y="0"/>
                      <a:pt x="9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43"/>
              <p:cNvSpPr/>
              <p:nvPr/>
            </p:nvSpPr>
            <p:spPr>
              <a:xfrm>
                <a:off x="546533" y="914628"/>
                <a:ext cx="539137" cy="671967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10836" extrusionOk="0">
                    <a:moveTo>
                      <a:pt x="1612" y="1"/>
                    </a:moveTo>
                    <a:lnTo>
                      <a:pt x="1" y="10836"/>
                    </a:lnTo>
                    <a:lnTo>
                      <a:pt x="1" y="10836"/>
                    </a:lnTo>
                    <a:lnTo>
                      <a:pt x="8693" y="3995"/>
                    </a:lnTo>
                    <a:lnTo>
                      <a:pt x="16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43"/>
              <p:cNvSpPr/>
              <p:nvPr/>
            </p:nvSpPr>
            <p:spPr>
              <a:xfrm>
                <a:off x="1145159" y="1160019"/>
                <a:ext cx="471109" cy="679471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10957" extrusionOk="0">
                    <a:moveTo>
                      <a:pt x="0" y="0"/>
                    </a:moveTo>
                    <a:lnTo>
                      <a:pt x="16" y="10956"/>
                    </a:lnTo>
                    <a:lnTo>
                      <a:pt x="7597" y="2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43"/>
              <p:cNvSpPr/>
              <p:nvPr/>
            </p:nvSpPr>
            <p:spPr>
              <a:xfrm>
                <a:off x="1655662" y="1364604"/>
                <a:ext cx="503728" cy="643132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0371" extrusionOk="0">
                    <a:moveTo>
                      <a:pt x="0" y="0"/>
                    </a:moveTo>
                    <a:lnTo>
                      <a:pt x="3519" y="10371"/>
                    </a:lnTo>
                    <a:lnTo>
                      <a:pt x="8123" y="3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43"/>
              <p:cNvSpPr/>
              <p:nvPr/>
            </p:nvSpPr>
            <p:spPr>
              <a:xfrm>
                <a:off x="2197793" y="1205227"/>
                <a:ext cx="484008" cy="685548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11055" extrusionOk="0">
                    <a:moveTo>
                      <a:pt x="7394" y="0"/>
                    </a:moveTo>
                    <a:lnTo>
                      <a:pt x="0" y="3377"/>
                    </a:lnTo>
                    <a:lnTo>
                      <a:pt x="7805" y="11055"/>
                    </a:lnTo>
                    <a:lnTo>
                      <a:pt x="73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43"/>
              <p:cNvSpPr/>
              <p:nvPr/>
            </p:nvSpPr>
            <p:spPr>
              <a:xfrm>
                <a:off x="2679397" y="990409"/>
                <a:ext cx="537028" cy="677735"/>
              </a:xfrm>
              <a:custGeom>
                <a:avLst/>
                <a:gdLst/>
                <a:ahLst/>
                <a:cxnLst/>
                <a:rect l="l" t="t" r="r" b="b"/>
                <a:pathLst>
                  <a:path w="8660" h="10929" extrusionOk="0">
                    <a:moveTo>
                      <a:pt x="6945" y="1"/>
                    </a:moveTo>
                    <a:lnTo>
                      <a:pt x="1" y="4220"/>
                    </a:lnTo>
                    <a:lnTo>
                      <a:pt x="8660" y="10929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9" name="Google Shape;2669;p43"/>
            <p:cNvGrpSpPr/>
            <p:nvPr/>
          </p:nvGrpSpPr>
          <p:grpSpPr>
            <a:xfrm rot="1799975" flipH="1">
              <a:off x="6078221" y="459634"/>
              <a:ext cx="3113747" cy="1171270"/>
              <a:chOff x="0" y="539998"/>
              <a:chExt cx="3901889" cy="1467738"/>
            </a:xfrm>
          </p:grpSpPr>
          <p:sp>
            <p:nvSpPr>
              <p:cNvPr id="2670" name="Google Shape;2670;p43"/>
              <p:cNvSpPr/>
              <p:nvPr/>
            </p:nvSpPr>
            <p:spPr>
              <a:xfrm>
                <a:off x="0" y="539998"/>
                <a:ext cx="3901889" cy="885476"/>
              </a:xfrm>
              <a:custGeom>
                <a:avLst/>
                <a:gdLst/>
                <a:ahLst/>
                <a:cxnLst/>
                <a:rect l="l" t="t" r="r" b="b"/>
                <a:pathLst>
                  <a:path w="62921" h="14279" extrusionOk="0">
                    <a:moveTo>
                      <a:pt x="9406" y="216"/>
                    </a:moveTo>
                    <a:cubicBezTo>
                      <a:pt x="9522" y="216"/>
                      <a:pt x="9641" y="302"/>
                      <a:pt x="9740" y="467"/>
                    </a:cubicBezTo>
                    <a:cubicBezTo>
                      <a:pt x="10041" y="950"/>
                      <a:pt x="10152" y="2057"/>
                      <a:pt x="9461" y="3021"/>
                    </a:cubicBezTo>
                    <a:cubicBezTo>
                      <a:pt x="9345" y="3181"/>
                      <a:pt x="9203" y="3345"/>
                      <a:pt x="9017" y="3509"/>
                    </a:cubicBezTo>
                    <a:cubicBezTo>
                      <a:pt x="8715" y="2715"/>
                      <a:pt x="8644" y="1931"/>
                      <a:pt x="8814" y="1185"/>
                    </a:cubicBezTo>
                    <a:cubicBezTo>
                      <a:pt x="8945" y="616"/>
                      <a:pt x="9153" y="254"/>
                      <a:pt x="9368" y="216"/>
                    </a:cubicBezTo>
                    <a:close/>
                    <a:moveTo>
                      <a:pt x="51236" y="813"/>
                    </a:moveTo>
                    <a:cubicBezTo>
                      <a:pt x="51373" y="813"/>
                      <a:pt x="51542" y="972"/>
                      <a:pt x="51691" y="1229"/>
                    </a:cubicBezTo>
                    <a:cubicBezTo>
                      <a:pt x="52042" y="1860"/>
                      <a:pt x="52261" y="3163"/>
                      <a:pt x="51724" y="4770"/>
                    </a:cubicBezTo>
                    <a:cubicBezTo>
                      <a:pt x="51713" y="4808"/>
                      <a:pt x="51696" y="4846"/>
                      <a:pt x="51686" y="4885"/>
                    </a:cubicBezTo>
                    <a:cubicBezTo>
                      <a:pt x="51565" y="4616"/>
                      <a:pt x="51461" y="4326"/>
                      <a:pt x="51367" y="4013"/>
                    </a:cubicBezTo>
                    <a:cubicBezTo>
                      <a:pt x="50732" y="1886"/>
                      <a:pt x="50907" y="944"/>
                      <a:pt x="51175" y="829"/>
                    </a:cubicBezTo>
                    <a:cubicBezTo>
                      <a:pt x="51198" y="818"/>
                      <a:pt x="51220" y="813"/>
                      <a:pt x="51236" y="813"/>
                    </a:cubicBezTo>
                    <a:close/>
                    <a:moveTo>
                      <a:pt x="9408" y="0"/>
                    </a:moveTo>
                    <a:cubicBezTo>
                      <a:pt x="9383" y="0"/>
                      <a:pt x="9359" y="2"/>
                      <a:pt x="9335" y="7"/>
                    </a:cubicBezTo>
                    <a:cubicBezTo>
                      <a:pt x="9110" y="45"/>
                      <a:pt x="8809" y="270"/>
                      <a:pt x="8611" y="1136"/>
                    </a:cubicBezTo>
                    <a:cubicBezTo>
                      <a:pt x="8425" y="1947"/>
                      <a:pt x="8507" y="2796"/>
                      <a:pt x="8847" y="3657"/>
                    </a:cubicBezTo>
                    <a:cubicBezTo>
                      <a:pt x="8129" y="4219"/>
                      <a:pt x="6900" y="4732"/>
                      <a:pt x="4805" y="4732"/>
                    </a:cubicBezTo>
                    <a:cubicBezTo>
                      <a:pt x="3574" y="4732"/>
                      <a:pt x="2044" y="4555"/>
                      <a:pt x="143" y="4107"/>
                    </a:cubicBezTo>
                    <a:cubicBezTo>
                      <a:pt x="132" y="4104"/>
                      <a:pt x="122" y="4102"/>
                      <a:pt x="112" y="4102"/>
                    </a:cubicBezTo>
                    <a:cubicBezTo>
                      <a:pt x="65" y="4102"/>
                      <a:pt x="26" y="4133"/>
                      <a:pt x="18" y="4183"/>
                    </a:cubicBezTo>
                    <a:cubicBezTo>
                      <a:pt x="1" y="4238"/>
                      <a:pt x="39" y="4299"/>
                      <a:pt x="94" y="4309"/>
                    </a:cubicBezTo>
                    <a:cubicBezTo>
                      <a:pt x="1384" y="4615"/>
                      <a:pt x="3137" y="4935"/>
                      <a:pt x="4829" y="4935"/>
                    </a:cubicBezTo>
                    <a:cubicBezTo>
                      <a:pt x="6386" y="4935"/>
                      <a:pt x="7892" y="4663"/>
                      <a:pt x="8935" y="3859"/>
                    </a:cubicBezTo>
                    <a:cubicBezTo>
                      <a:pt x="9631" y="5438"/>
                      <a:pt x="11176" y="7061"/>
                      <a:pt x="13501" y="8601"/>
                    </a:cubicBezTo>
                    <a:cubicBezTo>
                      <a:pt x="17759" y="11423"/>
                      <a:pt x="23886" y="13479"/>
                      <a:pt x="29893" y="14093"/>
                    </a:cubicBezTo>
                    <a:cubicBezTo>
                      <a:pt x="31138" y="14218"/>
                      <a:pt x="32360" y="14279"/>
                      <a:pt x="33549" y="14279"/>
                    </a:cubicBezTo>
                    <a:cubicBezTo>
                      <a:pt x="39003" y="14279"/>
                      <a:pt x="43793" y="12958"/>
                      <a:pt x="47284" y="10453"/>
                    </a:cubicBezTo>
                    <a:cubicBezTo>
                      <a:pt x="49427" y="8913"/>
                      <a:pt x="50945" y="7181"/>
                      <a:pt x="51702" y="5412"/>
                    </a:cubicBezTo>
                    <a:cubicBezTo>
                      <a:pt x="52278" y="6480"/>
                      <a:pt x="53077" y="7187"/>
                      <a:pt x="54102" y="7521"/>
                    </a:cubicBezTo>
                    <a:cubicBezTo>
                      <a:pt x="54580" y="7677"/>
                      <a:pt x="55083" y="7744"/>
                      <a:pt x="55597" y="7744"/>
                    </a:cubicBezTo>
                    <a:cubicBezTo>
                      <a:pt x="58922" y="7744"/>
                      <a:pt x="62680" y="4913"/>
                      <a:pt x="62861" y="4775"/>
                    </a:cubicBezTo>
                    <a:cubicBezTo>
                      <a:pt x="62910" y="4742"/>
                      <a:pt x="62921" y="4676"/>
                      <a:pt x="62882" y="4628"/>
                    </a:cubicBezTo>
                    <a:cubicBezTo>
                      <a:pt x="62863" y="4600"/>
                      <a:pt x="62829" y="4586"/>
                      <a:pt x="62796" y="4586"/>
                    </a:cubicBezTo>
                    <a:cubicBezTo>
                      <a:pt x="62774" y="4586"/>
                      <a:pt x="62752" y="4592"/>
                      <a:pt x="62735" y="4605"/>
                    </a:cubicBezTo>
                    <a:cubicBezTo>
                      <a:pt x="62692" y="4638"/>
                      <a:pt x="58853" y="7532"/>
                      <a:pt x="55571" y="7532"/>
                    </a:cubicBezTo>
                    <a:cubicBezTo>
                      <a:pt x="55086" y="7532"/>
                      <a:pt x="54614" y="7469"/>
                      <a:pt x="54168" y="7324"/>
                    </a:cubicBezTo>
                    <a:cubicBezTo>
                      <a:pt x="53148" y="6990"/>
                      <a:pt x="52359" y="6260"/>
                      <a:pt x="51812" y="5154"/>
                    </a:cubicBezTo>
                    <a:cubicBezTo>
                      <a:pt x="51850" y="5050"/>
                      <a:pt x="51888" y="4939"/>
                      <a:pt x="51921" y="4835"/>
                    </a:cubicBezTo>
                    <a:cubicBezTo>
                      <a:pt x="52485" y="3163"/>
                      <a:pt x="52266" y="1820"/>
                      <a:pt x="51871" y="1125"/>
                    </a:cubicBezTo>
                    <a:cubicBezTo>
                      <a:pt x="51683" y="789"/>
                      <a:pt x="51451" y="603"/>
                      <a:pt x="51235" y="603"/>
                    </a:cubicBezTo>
                    <a:cubicBezTo>
                      <a:pt x="51187" y="603"/>
                      <a:pt x="51140" y="612"/>
                      <a:pt x="51094" y="631"/>
                    </a:cubicBezTo>
                    <a:cubicBezTo>
                      <a:pt x="50682" y="808"/>
                      <a:pt x="50485" y="1805"/>
                      <a:pt x="51165" y="4074"/>
                    </a:cubicBezTo>
                    <a:cubicBezTo>
                      <a:pt x="51286" y="4468"/>
                      <a:pt x="51423" y="4830"/>
                      <a:pt x="51582" y="5159"/>
                    </a:cubicBezTo>
                    <a:cubicBezTo>
                      <a:pt x="51044" y="6497"/>
                      <a:pt x="49839" y="8354"/>
                      <a:pt x="47163" y="10279"/>
                    </a:cubicBezTo>
                    <a:cubicBezTo>
                      <a:pt x="43708" y="12763"/>
                      <a:pt x="38967" y="14069"/>
                      <a:pt x="33566" y="14069"/>
                    </a:cubicBezTo>
                    <a:cubicBezTo>
                      <a:pt x="32379" y="14069"/>
                      <a:pt x="31160" y="14006"/>
                      <a:pt x="29916" y="13879"/>
                    </a:cubicBezTo>
                    <a:cubicBezTo>
                      <a:pt x="23941" y="13271"/>
                      <a:pt x="17847" y="11232"/>
                      <a:pt x="13615" y="8420"/>
                    </a:cubicBezTo>
                    <a:cubicBezTo>
                      <a:pt x="11303" y="6885"/>
                      <a:pt x="9768" y="5280"/>
                      <a:pt x="9105" y="3723"/>
                    </a:cubicBezTo>
                    <a:cubicBezTo>
                      <a:pt x="9302" y="3553"/>
                      <a:pt x="9477" y="3361"/>
                      <a:pt x="9631" y="3148"/>
                    </a:cubicBezTo>
                    <a:cubicBezTo>
                      <a:pt x="10337" y="2166"/>
                      <a:pt x="10311" y="977"/>
                      <a:pt x="9922" y="358"/>
                    </a:cubicBezTo>
                    <a:cubicBezTo>
                      <a:pt x="9781" y="129"/>
                      <a:pt x="9596" y="0"/>
                      <a:pt x="9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43"/>
              <p:cNvSpPr/>
              <p:nvPr/>
            </p:nvSpPr>
            <p:spPr>
              <a:xfrm>
                <a:off x="546533" y="914628"/>
                <a:ext cx="539137" cy="671967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10836" extrusionOk="0">
                    <a:moveTo>
                      <a:pt x="1612" y="1"/>
                    </a:moveTo>
                    <a:lnTo>
                      <a:pt x="1" y="10836"/>
                    </a:lnTo>
                    <a:lnTo>
                      <a:pt x="1" y="10836"/>
                    </a:lnTo>
                    <a:lnTo>
                      <a:pt x="8693" y="3995"/>
                    </a:lnTo>
                    <a:lnTo>
                      <a:pt x="16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43"/>
              <p:cNvSpPr/>
              <p:nvPr/>
            </p:nvSpPr>
            <p:spPr>
              <a:xfrm>
                <a:off x="1145159" y="1160019"/>
                <a:ext cx="471109" cy="679471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10957" extrusionOk="0">
                    <a:moveTo>
                      <a:pt x="0" y="0"/>
                    </a:moveTo>
                    <a:lnTo>
                      <a:pt x="16" y="10956"/>
                    </a:lnTo>
                    <a:lnTo>
                      <a:pt x="7597" y="2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43"/>
              <p:cNvSpPr/>
              <p:nvPr/>
            </p:nvSpPr>
            <p:spPr>
              <a:xfrm>
                <a:off x="1655662" y="1364604"/>
                <a:ext cx="503728" cy="643132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0371" extrusionOk="0">
                    <a:moveTo>
                      <a:pt x="0" y="0"/>
                    </a:moveTo>
                    <a:lnTo>
                      <a:pt x="3519" y="10371"/>
                    </a:lnTo>
                    <a:lnTo>
                      <a:pt x="8123" y="3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43"/>
              <p:cNvSpPr/>
              <p:nvPr/>
            </p:nvSpPr>
            <p:spPr>
              <a:xfrm>
                <a:off x="2197793" y="1205227"/>
                <a:ext cx="484008" cy="685548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11055" extrusionOk="0">
                    <a:moveTo>
                      <a:pt x="7394" y="0"/>
                    </a:moveTo>
                    <a:lnTo>
                      <a:pt x="0" y="3377"/>
                    </a:lnTo>
                    <a:lnTo>
                      <a:pt x="7805" y="11055"/>
                    </a:lnTo>
                    <a:lnTo>
                      <a:pt x="73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43"/>
              <p:cNvSpPr/>
              <p:nvPr/>
            </p:nvSpPr>
            <p:spPr>
              <a:xfrm>
                <a:off x="2679397" y="990409"/>
                <a:ext cx="537028" cy="677735"/>
              </a:xfrm>
              <a:custGeom>
                <a:avLst/>
                <a:gdLst/>
                <a:ahLst/>
                <a:cxnLst/>
                <a:rect l="l" t="t" r="r" b="b"/>
                <a:pathLst>
                  <a:path w="8660" h="10929" extrusionOk="0">
                    <a:moveTo>
                      <a:pt x="6945" y="1"/>
                    </a:moveTo>
                    <a:lnTo>
                      <a:pt x="1" y="4220"/>
                    </a:lnTo>
                    <a:lnTo>
                      <a:pt x="8660" y="10929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76" name="Google Shape;2676;p43"/>
          <p:cNvGrpSpPr/>
          <p:nvPr/>
        </p:nvGrpSpPr>
        <p:grpSpPr>
          <a:xfrm>
            <a:off x="960518" y="1769633"/>
            <a:ext cx="6978075" cy="3184267"/>
            <a:chOff x="960518" y="1769633"/>
            <a:chExt cx="6978075" cy="3184267"/>
          </a:xfrm>
        </p:grpSpPr>
        <p:sp>
          <p:nvSpPr>
            <p:cNvPr id="2677" name="Google Shape;2677;p43"/>
            <p:cNvSpPr/>
            <p:nvPr/>
          </p:nvSpPr>
          <p:spPr>
            <a:xfrm>
              <a:off x="7009350" y="1769633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3"/>
            <p:cNvSpPr/>
            <p:nvPr/>
          </p:nvSpPr>
          <p:spPr>
            <a:xfrm>
              <a:off x="6291299" y="4641648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3"/>
            <p:cNvSpPr/>
            <p:nvPr/>
          </p:nvSpPr>
          <p:spPr>
            <a:xfrm>
              <a:off x="1766950" y="4397112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3"/>
            <p:cNvSpPr/>
            <p:nvPr/>
          </p:nvSpPr>
          <p:spPr>
            <a:xfrm>
              <a:off x="960518" y="2003789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5" name="Google Shape;2655;p43"/>
          <p:cNvSpPr txBox="1">
            <a:spLocks noGrp="1"/>
          </p:cNvSpPr>
          <p:nvPr>
            <p:ph type="ctrTitle"/>
          </p:nvPr>
        </p:nvSpPr>
        <p:spPr>
          <a:xfrm>
            <a:off x="1919516" y="1167750"/>
            <a:ext cx="5297705" cy="28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 dirty="0"/>
              <a:t>11 NOVEMBER 2022</a:t>
            </a:r>
            <a:br>
              <a:rPr lang="pt-PT" sz="4800" dirty="0"/>
            </a:br>
            <a:r>
              <a:rPr lang="pt-PT" sz="4800" dirty="0"/>
              <a:t>PRIMARY 6 GAMES DAY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45"/>
          <p:cNvGrpSpPr/>
          <p:nvPr/>
        </p:nvGrpSpPr>
        <p:grpSpPr>
          <a:xfrm>
            <a:off x="1178962" y="1985086"/>
            <a:ext cx="6881594" cy="1173326"/>
            <a:chOff x="1178962" y="1985086"/>
            <a:chExt cx="6881594" cy="1173326"/>
          </a:xfrm>
        </p:grpSpPr>
        <p:sp>
          <p:nvSpPr>
            <p:cNvPr id="2701" name="Google Shape;2701;p45"/>
            <p:cNvSpPr/>
            <p:nvPr/>
          </p:nvSpPr>
          <p:spPr>
            <a:xfrm>
              <a:off x="1178962" y="2846160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5"/>
            <p:cNvSpPr/>
            <p:nvPr/>
          </p:nvSpPr>
          <p:spPr>
            <a:xfrm>
              <a:off x="7131313" y="1985086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3" name="Google Shape;2703;p45"/>
          <p:cNvGrpSpPr/>
          <p:nvPr/>
        </p:nvGrpSpPr>
        <p:grpSpPr>
          <a:xfrm>
            <a:off x="-133226" y="-742129"/>
            <a:ext cx="9418283" cy="6585419"/>
            <a:chOff x="-133226" y="-742129"/>
            <a:chExt cx="9418283" cy="6585419"/>
          </a:xfrm>
        </p:grpSpPr>
        <p:sp>
          <p:nvSpPr>
            <p:cNvPr id="2704" name="Google Shape;2704;p45"/>
            <p:cNvSpPr/>
            <p:nvPr/>
          </p:nvSpPr>
          <p:spPr>
            <a:xfrm rot="-6936554">
              <a:off x="6628318" y="-76150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5"/>
            <p:cNvSpPr/>
            <p:nvPr/>
          </p:nvSpPr>
          <p:spPr>
            <a:xfrm rot="3863446">
              <a:off x="-69982" y="3404125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45"/>
          <p:cNvGrpSpPr/>
          <p:nvPr/>
        </p:nvGrpSpPr>
        <p:grpSpPr>
          <a:xfrm>
            <a:off x="2545763" y="1816300"/>
            <a:ext cx="4052475" cy="183900"/>
            <a:chOff x="2545763" y="1816300"/>
            <a:chExt cx="4052475" cy="183900"/>
          </a:xfrm>
        </p:grpSpPr>
        <p:sp>
          <p:nvSpPr>
            <p:cNvPr id="2707" name="Google Shape;2707;p45"/>
            <p:cNvSpPr/>
            <p:nvPr/>
          </p:nvSpPr>
          <p:spPr>
            <a:xfrm>
              <a:off x="2545763" y="1816300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5"/>
            <p:cNvSpPr/>
            <p:nvPr/>
          </p:nvSpPr>
          <p:spPr>
            <a:xfrm>
              <a:off x="6404738" y="1816300"/>
              <a:ext cx="193500" cy="183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45"/>
          <p:cNvGrpSpPr/>
          <p:nvPr/>
        </p:nvGrpSpPr>
        <p:grpSpPr>
          <a:xfrm>
            <a:off x="341670" y="354489"/>
            <a:ext cx="8155560" cy="4346674"/>
            <a:chOff x="341670" y="354489"/>
            <a:chExt cx="8155560" cy="4346674"/>
          </a:xfrm>
        </p:grpSpPr>
        <p:sp>
          <p:nvSpPr>
            <p:cNvPr id="2710" name="Google Shape;2710;p45"/>
            <p:cNvSpPr/>
            <p:nvPr/>
          </p:nvSpPr>
          <p:spPr>
            <a:xfrm rot="-899254" flipH="1">
              <a:off x="7071847" y="4209236"/>
              <a:ext cx="1408592" cy="315149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5"/>
            <p:cNvSpPr/>
            <p:nvPr/>
          </p:nvSpPr>
          <p:spPr>
            <a:xfrm rot="-1860815" flipH="1">
              <a:off x="322179" y="694811"/>
              <a:ext cx="1408453" cy="315118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826445E-BD78-C33A-A4A5-2582D673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06" y="354488"/>
            <a:ext cx="4360200" cy="1116000"/>
          </a:xfrm>
        </p:spPr>
        <p:txBody>
          <a:bodyPr/>
          <a:lstStyle/>
          <a:p>
            <a:r>
              <a:rPr lang="en-US" dirty="0"/>
              <a:t>Venue 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E3B0F-C04A-6CC1-9477-F1DF68D20416}"/>
              </a:ext>
            </a:extLst>
          </p:cNvPr>
          <p:cNvGrpSpPr/>
          <p:nvPr/>
        </p:nvGrpSpPr>
        <p:grpSpPr>
          <a:xfrm>
            <a:off x="3263618" y="1422930"/>
            <a:ext cx="3258194" cy="3241729"/>
            <a:chOff x="6489678" y="466633"/>
            <a:chExt cx="4830418" cy="48966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3B8990-0525-AB09-4F4C-D14FA6984750}"/>
                </a:ext>
              </a:extLst>
            </p:cNvPr>
            <p:cNvGrpSpPr/>
            <p:nvPr/>
          </p:nvGrpSpPr>
          <p:grpSpPr>
            <a:xfrm>
              <a:off x="6489678" y="2027297"/>
              <a:ext cx="4830418" cy="1346825"/>
              <a:chOff x="6586011" y="300934"/>
              <a:chExt cx="4830418" cy="134682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8B78BBE-6FBD-F958-9F9F-B41B128ED6FC}"/>
                  </a:ext>
                </a:extLst>
              </p:cNvPr>
              <p:cNvGrpSpPr/>
              <p:nvPr/>
            </p:nvGrpSpPr>
            <p:grpSpPr>
              <a:xfrm>
                <a:off x="6586011" y="909095"/>
                <a:ext cx="4830418" cy="738664"/>
                <a:chOff x="6844429" y="2254523"/>
                <a:chExt cx="4830418" cy="738664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624051-0ABC-608A-75D9-2A70D28D96BA}"/>
                    </a:ext>
                  </a:extLst>
                </p:cNvPr>
                <p:cNvSpPr txBox="1"/>
                <p:nvPr/>
              </p:nvSpPr>
              <p:spPr>
                <a:xfrm>
                  <a:off x="6844429" y="2254523"/>
                  <a:ext cx="204778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MPH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D7A567-01C4-9CBE-ECB2-11637D13096B}"/>
                    </a:ext>
                  </a:extLst>
                </p:cNvPr>
                <p:cNvSpPr txBox="1"/>
                <p:nvPr/>
              </p:nvSpPr>
              <p:spPr>
                <a:xfrm>
                  <a:off x="10104464" y="2254523"/>
                  <a:ext cx="1570383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ISH</a:t>
                  </a:r>
                </a:p>
              </p:txBody>
            </p:sp>
          </p:grpSp>
          <p:sp>
            <p:nvSpPr>
              <p:cNvPr id="12" name="U-turn Arrow 11">
                <a:extLst>
                  <a:ext uri="{FF2B5EF4-FFF2-40B4-BE49-F238E27FC236}">
                    <a16:creationId xmlns:a16="http://schemas.microsoft.com/office/drawing/2014/main" id="{C80B205E-5646-932B-7A16-4D8E49CEA3D5}"/>
                  </a:ext>
                </a:extLst>
              </p:cNvPr>
              <p:cNvSpPr/>
              <p:nvPr/>
            </p:nvSpPr>
            <p:spPr>
              <a:xfrm>
                <a:off x="7122815" y="300934"/>
                <a:ext cx="3286767" cy="555152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3E1C23-4195-D528-EB91-8F043E668EAF}"/>
                </a:ext>
              </a:extLst>
            </p:cNvPr>
            <p:cNvSpPr txBox="1"/>
            <p:nvPr/>
          </p:nvSpPr>
          <p:spPr>
            <a:xfrm>
              <a:off x="7260039" y="4193699"/>
              <a:ext cx="275036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Staircase 5</a:t>
              </a:r>
            </a:p>
            <a:p>
              <a:pPr algn="ctr"/>
              <a:r>
                <a:rPr lang="en-US" sz="1500" b="1" dirty="0"/>
                <a:t>(Spiral Staircase)</a:t>
              </a:r>
            </a:p>
            <a:p>
              <a:pPr algn="ctr"/>
              <a:endParaRPr lang="en-US" sz="21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B02672-B8B4-E3AE-698E-8F9C582EBED5}"/>
                </a:ext>
              </a:extLst>
            </p:cNvPr>
            <p:cNvSpPr txBox="1"/>
            <p:nvPr/>
          </p:nvSpPr>
          <p:spPr>
            <a:xfrm>
              <a:off x="7520741" y="466633"/>
              <a:ext cx="2228972" cy="135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/>
                <a:t>Staircase 2</a:t>
              </a:r>
            </a:p>
            <a:p>
              <a:pPr algn="ctr"/>
              <a:r>
                <a:rPr lang="en-US" sz="1500" b="1" dirty="0"/>
                <a:t>(Stairs from Uncle Raj’s Stall)</a:t>
              </a:r>
            </a:p>
          </p:txBody>
        </p:sp>
      </p:grpSp>
      <p:sp>
        <p:nvSpPr>
          <p:cNvPr id="27" name="U-turn Arrow 11">
            <a:extLst>
              <a:ext uri="{FF2B5EF4-FFF2-40B4-BE49-F238E27FC236}">
                <a16:creationId xmlns:a16="http://schemas.microsoft.com/office/drawing/2014/main" id="{2DB3C165-5CD5-4CC3-BA91-14F8B20A4490}"/>
              </a:ext>
            </a:extLst>
          </p:cNvPr>
          <p:cNvSpPr/>
          <p:nvPr/>
        </p:nvSpPr>
        <p:spPr>
          <a:xfrm rot="10800000">
            <a:off x="3602335" y="3366830"/>
            <a:ext cx="2216977" cy="36753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51"/>
          <p:cNvGrpSpPr/>
          <p:nvPr/>
        </p:nvGrpSpPr>
        <p:grpSpPr>
          <a:xfrm>
            <a:off x="539563" y="848900"/>
            <a:ext cx="868425" cy="514500"/>
            <a:chOff x="2575700" y="1885000"/>
            <a:chExt cx="868425" cy="514500"/>
          </a:xfrm>
        </p:grpSpPr>
        <p:sp>
          <p:nvSpPr>
            <p:cNvPr id="2852" name="Google Shape;2852;p51"/>
            <p:cNvSpPr/>
            <p:nvPr/>
          </p:nvSpPr>
          <p:spPr>
            <a:xfrm>
              <a:off x="2787525" y="1992625"/>
              <a:ext cx="507200" cy="400850"/>
            </a:xfrm>
            <a:custGeom>
              <a:avLst/>
              <a:gdLst/>
              <a:ahLst/>
              <a:cxnLst/>
              <a:rect l="l" t="t" r="r" b="b"/>
              <a:pathLst>
                <a:path w="20288" h="16034" extrusionOk="0">
                  <a:moveTo>
                    <a:pt x="11700" y="0"/>
                  </a:moveTo>
                  <a:cubicBezTo>
                    <a:pt x="11432" y="0"/>
                    <a:pt x="11155" y="12"/>
                    <a:pt x="10870" y="34"/>
                  </a:cubicBezTo>
                  <a:cubicBezTo>
                    <a:pt x="615" y="851"/>
                    <a:pt x="1" y="7714"/>
                    <a:pt x="396" y="16034"/>
                  </a:cubicBezTo>
                  <a:lnTo>
                    <a:pt x="3570" y="15864"/>
                  </a:lnTo>
                  <a:cubicBezTo>
                    <a:pt x="2966" y="12125"/>
                    <a:pt x="2281" y="3175"/>
                    <a:pt x="9252" y="1903"/>
                  </a:cubicBezTo>
                  <a:cubicBezTo>
                    <a:pt x="9808" y="1802"/>
                    <a:pt x="10330" y="1754"/>
                    <a:pt x="10819" y="1754"/>
                  </a:cubicBezTo>
                  <a:cubicBezTo>
                    <a:pt x="17492" y="1754"/>
                    <a:pt x="18114" y="10675"/>
                    <a:pt x="18093" y="14296"/>
                  </a:cubicBezTo>
                  <a:lnTo>
                    <a:pt x="20182" y="13907"/>
                  </a:lnTo>
                  <a:cubicBezTo>
                    <a:pt x="20288" y="10313"/>
                    <a:pt x="19885" y="0"/>
                    <a:pt x="1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2844525" y="2036475"/>
              <a:ext cx="395850" cy="352750"/>
            </a:xfrm>
            <a:custGeom>
              <a:avLst/>
              <a:gdLst/>
              <a:ahLst/>
              <a:cxnLst/>
              <a:rect l="l" t="t" r="r" b="b"/>
              <a:pathLst>
                <a:path w="15834" h="14110" extrusionOk="0">
                  <a:moveTo>
                    <a:pt x="8539" y="0"/>
                  </a:moveTo>
                  <a:cubicBezTo>
                    <a:pt x="8050" y="0"/>
                    <a:pt x="7528" y="48"/>
                    <a:pt x="6972" y="149"/>
                  </a:cubicBezTo>
                  <a:cubicBezTo>
                    <a:pt x="1" y="1421"/>
                    <a:pt x="686" y="10371"/>
                    <a:pt x="1290" y="14110"/>
                  </a:cubicBezTo>
                  <a:lnTo>
                    <a:pt x="3564" y="13994"/>
                  </a:lnTo>
                  <a:cubicBezTo>
                    <a:pt x="3564" y="13994"/>
                    <a:pt x="2950" y="2123"/>
                    <a:pt x="7794" y="1821"/>
                  </a:cubicBezTo>
                  <a:cubicBezTo>
                    <a:pt x="7858" y="1817"/>
                    <a:pt x="7921" y="1815"/>
                    <a:pt x="7983" y="1815"/>
                  </a:cubicBezTo>
                  <a:cubicBezTo>
                    <a:pt x="12680" y="1815"/>
                    <a:pt x="13977" y="12888"/>
                    <a:pt x="13977" y="12888"/>
                  </a:cubicBezTo>
                  <a:lnTo>
                    <a:pt x="15813" y="12542"/>
                  </a:lnTo>
                  <a:cubicBezTo>
                    <a:pt x="15834" y="8921"/>
                    <a:pt x="15212" y="0"/>
                    <a:pt x="8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2575700" y="1885000"/>
              <a:ext cx="868425" cy="514500"/>
            </a:xfrm>
            <a:custGeom>
              <a:avLst/>
              <a:gdLst/>
              <a:ahLst/>
              <a:cxnLst/>
              <a:rect l="l" t="t" r="r" b="b"/>
              <a:pathLst>
                <a:path w="34737" h="20580" extrusionOk="0">
                  <a:moveTo>
                    <a:pt x="19626" y="0"/>
                  </a:moveTo>
                  <a:cubicBezTo>
                    <a:pt x="18929" y="0"/>
                    <a:pt x="18198" y="37"/>
                    <a:pt x="17429" y="114"/>
                  </a:cubicBezTo>
                  <a:cubicBezTo>
                    <a:pt x="0" y="1862"/>
                    <a:pt x="4292" y="20579"/>
                    <a:pt x="4292" y="20579"/>
                  </a:cubicBezTo>
                  <a:lnTo>
                    <a:pt x="6068" y="20486"/>
                  </a:lnTo>
                  <a:cubicBezTo>
                    <a:pt x="3902" y="8408"/>
                    <a:pt x="9675" y="1851"/>
                    <a:pt x="20840" y="1851"/>
                  </a:cubicBezTo>
                  <a:cubicBezTo>
                    <a:pt x="20887" y="1851"/>
                    <a:pt x="20934" y="1852"/>
                    <a:pt x="20981" y="1852"/>
                  </a:cubicBezTo>
                  <a:cubicBezTo>
                    <a:pt x="30912" y="1895"/>
                    <a:pt x="31987" y="13915"/>
                    <a:pt x="32080" y="17571"/>
                  </a:cubicBezTo>
                  <a:lnTo>
                    <a:pt x="33368" y="17329"/>
                  </a:lnTo>
                  <a:cubicBezTo>
                    <a:pt x="33368" y="17329"/>
                    <a:pt x="34736" y="0"/>
                    <a:pt x="19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2673225" y="1931275"/>
              <a:ext cx="704500" cy="465875"/>
            </a:xfrm>
            <a:custGeom>
              <a:avLst/>
              <a:gdLst/>
              <a:ahLst/>
              <a:cxnLst/>
              <a:rect l="l" t="t" r="r" b="b"/>
              <a:pathLst>
                <a:path w="28180" h="18635" extrusionOk="0">
                  <a:moveTo>
                    <a:pt x="16939" y="0"/>
                  </a:moveTo>
                  <a:cubicBezTo>
                    <a:pt x="5774" y="0"/>
                    <a:pt x="1" y="6557"/>
                    <a:pt x="2167" y="18635"/>
                  </a:cubicBezTo>
                  <a:lnTo>
                    <a:pt x="4968" y="18488"/>
                  </a:lnTo>
                  <a:cubicBezTo>
                    <a:pt x="4573" y="10168"/>
                    <a:pt x="5187" y="3305"/>
                    <a:pt x="15442" y="2488"/>
                  </a:cubicBezTo>
                  <a:cubicBezTo>
                    <a:pt x="15727" y="2466"/>
                    <a:pt x="16004" y="2454"/>
                    <a:pt x="16272" y="2454"/>
                  </a:cubicBezTo>
                  <a:cubicBezTo>
                    <a:pt x="24457" y="2454"/>
                    <a:pt x="24860" y="12767"/>
                    <a:pt x="24754" y="16361"/>
                  </a:cubicBezTo>
                  <a:lnTo>
                    <a:pt x="28179" y="15720"/>
                  </a:lnTo>
                  <a:cubicBezTo>
                    <a:pt x="28086" y="12064"/>
                    <a:pt x="27011" y="44"/>
                    <a:pt x="17080" y="1"/>
                  </a:cubicBezTo>
                  <a:cubicBezTo>
                    <a:pt x="17033" y="1"/>
                    <a:pt x="16986" y="0"/>
                    <a:pt x="1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51"/>
          <p:cNvSpPr/>
          <p:nvPr/>
        </p:nvSpPr>
        <p:spPr>
          <a:xfrm>
            <a:off x="6946748" y="608807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1"/>
          <p:cNvSpPr/>
          <p:nvPr/>
        </p:nvSpPr>
        <p:spPr>
          <a:xfrm>
            <a:off x="539563" y="2591712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1" name="Google Shape;2861;p51"/>
          <p:cNvGrpSpPr/>
          <p:nvPr/>
        </p:nvGrpSpPr>
        <p:grpSpPr>
          <a:xfrm flipH="1">
            <a:off x="7538725" y="2207700"/>
            <a:ext cx="439600" cy="913400"/>
            <a:chOff x="7212850" y="2109375"/>
            <a:chExt cx="439600" cy="913400"/>
          </a:xfrm>
        </p:grpSpPr>
        <p:sp>
          <p:nvSpPr>
            <p:cNvPr id="2862" name="Google Shape;2862;p51"/>
            <p:cNvSpPr/>
            <p:nvPr/>
          </p:nvSpPr>
          <p:spPr>
            <a:xfrm>
              <a:off x="7379875" y="2398250"/>
              <a:ext cx="172675" cy="624525"/>
            </a:xfrm>
            <a:custGeom>
              <a:avLst/>
              <a:gdLst/>
              <a:ahLst/>
              <a:cxnLst/>
              <a:rect l="l" t="t" r="r" b="b"/>
              <a:pathLst>
                <a:path w="6907" h="24981" extrusionOk="0">
                  <a:moveTo>
                    <a:pt x="888" y="13898"/>
                  </a:moveTo>
                  <a:cubicBezTo>
                    <a:pt x="1421" y="13898"/>
                    <a:pt x="2198" y="14288"/>
                    <a:pt x="2960" y="14957"/>
                  </a:cubicBezTo>
                  <a:cubicBezTo>
                    <a:pt x="2371" y="15347"/>
                    <a:pt x="1743" y="15553"/>
                    <a:pt x="1245" y="15553"/>
                  </a:cubicBezTo>
                  <a:cubicBezTo>
                    <a:pt x="1072" y="15553"/>
                    <a:pt x="914" y="15528"/>
                    <a:pt x="779" y="15477"/>
                  </a:cubicBezTo>
                  <a:cubicBezTo>
                    <a:pt x="401" y="15340"/>
                    <a:pt x="220" y="15017"/>
                    <a:pt x="248" y="14535"/>
                  </a:cubicBezTo>
                  <a:cubicBezTo>
                    <a:pt x="263" y="14194"/>
                    <a:pt x="407" y="13992"/>
                    <a:pt x="670" y="13926"/>
                  </a:cubicBezTo>
                  <a:cubicBezTo>
                    <a:pt x="736" y="13910"/>
                    <a:pt x="812" y="13898"/>
                    <a:pt x="888" y="13898"/>
                  </a:cubicBezTo>
                  <a:close/>
                  <a:moveTo>
                    <a:pt x="3308" y="0"/>
                  </a:moveTo>
                  <a:cubicBezTo>
                    <a:pt x="3277" y="0"/>
                    <a:pt x="3246" y="13"/>
                    <a:pt x="3223" y="38"/>
                  </a:cubicBezTo>
                  <a:cubicBezTo>
                    <a:pt x="3190" y="81"/>
                    <a:pt x="2446" y="1052"/>
                    <a:pt x="2133" y="2669"/>
                  </a:cubicBezTo>
                  <a:cubicBezTo>
                    <a:pt x="1848" y="4154"/>
                    <a:pt x="1902" y="6484"/>
                    <a:pt x="3789" y="9147"/>
                  </a:cubicBezTo>
                  <a:cubicBezTo>
                    <a:pt x="5433" y="11454"/>
                    <a:pt x="4621" y="13175"/>
                    <a:pt x="3997" y="13992"/>
                  </a:cubicBezTo>
                  <a:cubicBezTo>
                    <a:pt x="3744" y="14321"/>
                    <a:pt x="3448" y="14601"/>
                    <a:pt x="3141" y="14831"/>
                  </a:cubicBezTo>
                  <a:cubicBezTo>
                    <a:pt x="2315" y="14099"/>
                    <a:pt x="1468" y="13689"/>
                    <a:pt x="875" y="13689"/>
                  </a:cubicBezTo>
                  <a:cubicBezTo>
                    <a:pt x="784" y="13689"/>
                    <a:pt x="698" y="13698"/>
                    <a:pt x="620" y="13718"/>
                  </a:cubicBezTo>
                  <a:cubicBezTo>
                    <a:pt x="263" y="13806"/>
                    <a:pt x="61" y="14096"/>
                    <a:pt x="33" y="14523"/>
                  </a:cubicBezTo>
                  <a:cubicBezTo>
                    <a:pt x="0" y="15099"/>
                    <a:pt x="242" y="15505"/>
                    <a:pt x="703" y="15681"/>
                  </a:cubicBezTo>
                  <a:cubicBezTo>
                    <a:pt x="868" y="15742"/>
                    <a:pt x="1053" y="15771"/>
                    <a:pt x="1249" y="15771"/>
                  </a:cubicBezTo>
                  <a:cubicBezTo>
                    <a:pt x="1826" y="15771"/>
                    <a:pt x="2506" y="15521"/>
                    <a:pt x="3119" y="15099"/>
                  </a:cubicBezTo>
                  <a:cubicBezTo>
                    <a:pt x="3602" y="15549"/>
                    <a:pt x="4068" y="16102"/>
                    <a:pt x="4452" y="16744"/>
                  </a:cubicBezTo>
                  <a:cubicBezTo>
                    <a:pt x="5400" y="18295"/>
                    <a:pt x="6539" y="21408"/>
                    <a:pt x="3547" y="24806"/>
                  </a:cubicBezTo>
                  <a:cubicBezTo>
                    <a:pt x="3508" y="24849"/>
                    <a:pt x="3508" y="24915"/>
                    <a:pt x="3552" y="24954"/>
                  </a:cubicBezTo>
                  <a:cubicBezTo>
                    <a:pt x="3574" y="24975"/>
                    <a:pt x="3602" y="24981"/>
                    <a:pt x="3624" y="24981"/>
                  </a:cubicBezTo>
                  <a:cubicBezTo>
                    <a:pt x="3657" y="24981"/>
                    <a:pt x="3683" y="24970"/>
                    <a:pt x="3706" y="24948"/>
                  </a:cubicBezTo>
                  <a:cubicBezTo>
                    <a:pt x="6906" y="21315"/>
                    <a:pt x="5421" y="17922"/>
                    <a:pt x="4632" y="16635"/>
                  </a:cubicBezTo>
                  <a:cubicBezTo>
                    <a:pt x="4237" y="15982"/>
                    <a:pt x="3777" y="15428"/>
                    <a:pt x="3295" y="14973"/>
                  </a:cubicBezTo>
                  <a:cubicBezTo>
                    <a:pt x="3618" y="14732"/>
                    <a:pt x="3914" y="14447"/>
                    <a:pt x="4166" y="14118"/>
                  </a:cubicBezTo>
                  <a:cubicBezTo>
                    <a:pt x="4824" y="13258"/>
                    <a:pt x="5679" y="11444"/>
                    <a:pt x="3964" y="9021"/>
                  </a:cubicBezTo>
                  <a:cubicBezTo>
                    <a:pt x="440" y="4061"/>
                    <a:pt x="3361" y="208"/>
                    <a:pt x="3394" y="170"/>
                  </a:cubicBezTo>
                  <a:cubicBezTo>
                    <a:pt x="3427" y="126"/>
                    <a:pt x="3420" y="60"/>
                    <a:pt x="3372" y="21"/>
                  </a:cubicBezTo>
                  <a:cubicBezTo>
                    <a:pt x="3353" y="7"/>
                    <a:pt x="3331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7212850" y="2109375"/>
              <a:ext cx="439600" cy="491250"/>
            </a:xfrm>
            <a:custGeom>
              <a:avLst/>
              <a:gdLst/>
              <a:ahLst/>
              <a:cxnLst/>
              <a:rect l="l" t="t" r="r" b="b"/>
              <a:pathLst>
                <a:path w="17584" h="19650" extrusionOk="0">
                  <a:moveTo>
                    <a:pt x="8793" y="0"/>
                  </a:moveTo>
                  <a:cubicBezTo>
                    <a:pt x="3936" y="0"/>
                    <a:pt x="0" y="4397"/>
                    <a:pt x="0" y="9823"/>
                  </a:cubicBezTo>
                  <a:cubicBezTo>
                    <a:pt x="0" y="15249"/>
                    <a:pt x="3936" y="19650"/>
                    <a:pt x="8793" y="19650"/>
                  </a:cubicBezTo>
                  <a:cubicBezTo>
                    <a:pt x="13648" y="19650"/>
                    <a:pt x="17583" y="15249"/>
                    <a:pt x="17583" y="9823"/>
                  </a:cubicBezTo>
                  <a:cubicBezTo>
                    <a:pt x="17583" y="4397"/>
                    <a:pt x="13648" y="0"/>
                    <a:pt x="8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7443875" y="2576275"/>
              <a:ext cx="56150" cy="64750"/>
            </a:xfrm>
            <a:custGeom>
              <a:avLst/>
              <a:gdLst/>
              <a:ahLst/>
              <a:cxnLst/>
              <a:rect l="l" t="t" r="r" b="b"/>
              <a:pathLst>
                <a:path w="2246" h="2590" extrusionOk="0">
                  <a:moveTo>
                    <a:pt x="429" y="1"/>
                  </a:moveTo>
                  <a:cubicBezTo>
                    <a:pt x="322" y="1"/>
                    <a:pt x="267" y="64"/>
                    <a:pt x="296" y="212"/>
                  </a:cubicBezTo>
                  <a:cubicBezTo>
                    <a:pt x="296" y="212"/>
                    <a:pt x="0" y="2322"/>
                    <a:pt x="296" y="2530"/>
                  </a:cubicBezTo>
                  <a:cubicBezTo>
                    <a:pt x="351" y="2570"/>
                    <a:pt x="440" y="2589"/>
                    <a:pt x="550" y="2589"/>
                  </a:cubicBezTo>
                  <a:cubicBezTo>
                    <a:pt x="1029" y="2589"/>
                    <a:pt x="1903" y="2227"/>
                    <a:pt x="2072" y="1670"/>
                  </a:cubicBezTo>
                  <a:cubicBezTo>
                    <a:pt x="2245" y="1116"/>
                    <a:pt x="880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7393800" y="2141850"/>
              <a:ext cx="207625" cy="129925"/>
            </a:xfrm>
            <a:custGeom>
              <a:avLst/>
              <a:gdLst/>
              <a:ahLst/>
              <a:cxnLst/>
              <a:rect l="l" t="t" r="r" b="b"/>
              <a:pathLst>
                <a:path w="8305" h="5197" extrusionOk="0">
                  <a:moveTo>
                    <a:pt x="1619" y="1"/>
                  </a:moveTo>
                  <a:cubicBezTo>
                    <a:pt x="393" y="1"/>
                    <a:pt x="0" y="527"/>
                    <a:pt x="3126" y="1957"/>
                  </a:cubicBezTo>
                  <a:cubicBezTo>
                    <a:pt x="5688" y="3134"/>
                    <a:pt x="7851" y="5197"/>
                    <a:pt x="8240" y="5197"/>
                  </a:cubicBezTo>
                  <a:cubicBezTo>
                    <a:pt x="8283" y="5197"/>
                    <a:pt x="8305" y="5171"/>
                    <a:pt x="8301" y="5114"/>
                  </a:cubicBezTo>
                  <a:cubicBezTo>
                    <a:pt x="8099" y="1804"/>
                    <a:pt x="4092" y="467"/>
                    <a:pt x="4092" y="467"/>
                  </a:cubicBezTo>
                  <a:cubicBezTo>
                    <a:pt x="3342" y="181"/>
                    <a:pt x="2338" y="1"/>
                    <a:pt x="1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507104-104D-B00E-4E2C-2910238D4507}"/>
              </a:ext>
            </a:extLst>
          </p:cNvPr>
          <p:cNvSpPr txBox="1"/>
          <p:nvPr/>
        </p:nvSpPr>
        <p:spPr>
          <a:xfrm>
            <a:off x="2694607" y="490015"/>
            <a:ext cx="4504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4 v 4 Volleyball @</a:t>
            </a:r>
            <a:r>
              <a:rPr lang="en-US" sz="4000" b="1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MPH</a:t>
            </a:r>
            <a:endParaRPr lang="en-US" sz="4000" b="1" dirty="0">
              <a:latin typeface="Amatic SC" pitchFamily="2" charset="-79"/>
              <a:cs typeface="Amatic SC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252925-46D4-5024-CCD7-359E60D6AD17}"/>
              </a:ext>
            </a:extLst>
          </p:cNvPr>
          <p:cNvGrpSpPr/>
          <p:nvPr/>
        </p:nvGrpSpPr>
        <p:grpSpPr>
          <a:xfrm>
            <a:off x="973775" y="1197901"/>
            <a:ext cx="7018263" cy="3788748"/>
            <a:chOff x="20962" y="504216"/>
            <a:chExt cx="11766602" cy="64973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AFDD9C-8A68-42EE-CCAD-CCBF67DD462A}"/>
                </a:ext>
              </a:extLst>
            </p:cNvPr>
            <p:cNvGrpSpPr/>
            <p:nvPr/>
          </p:nvGrpSpPr>
          <p:grpSpPr>
            <a:xfrm>
              <a:off x="20962" y="504216"/>
              <a:ext cx="11766602" cy="6497317"/>
              <a:chOff x="35250" y="212035"/>
              <a:chExt cx="11766602" cy="649731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07B0CA2-E9B3-A205-664D-CE5066AE1A85}"/>
                  </a:ext>
                </a:extLst>
              </p:cNvPr>
              <p:cNvGrpSpPr/>
              <p:nvPr/>
            </p:nvGrpSpPr>
            <p:grpSpPr>
              <a:xfrm>
                <a:off x="1616765" y="212035"/>
                <a:ext cx="2928731" cy="3061252"/>
                <a:chOff x="8247047" y="523654"/>
                <a:chExt cx="2046600" cy="2422346"/>
              </a:xfrm>
            </p:grpSpPr>
            <p:sp>
              <p:nvSpPr>
                <p:cNvPr id="2838" name="Rectangle 2837">
                  <a:extLst>
                    <a:ext uri="{FF2B5EF4-FFF2-40B4-BE49-F238E27FC236}">
                      <a16:creationId xmlns:a16="http://schemas.microsoft.com/office/drawing/2014/main" id="{41F64742-D455-3BEC-F06D-6A510853C7AB}"/>
                    </a:ext>
                  </a:extLst>
                </p:cNvPr>
                <p:cNvSpPr/>
                <p:nvPr/>
              </p:nvSpPr>
              <p:spPr>
                <a:xfrm>
                  <a:off x="8257813" y="523654"/>
                  <a:ext cx="2035834" cy="24223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cxnSp>
              <p:nvCxnSpPr>
                <p:cNvPr id="2839" name="Straight Connector 2838">
                  <a:extLst>
                    <a:ext uri="{FF2B5EF4-FFF2-40B4-BE49-F238E27FC236}">
                      <a16:creationId xmlns:a16="http://schemas.microsoft.com/office/drawing/2014/main" id="{872C7A3A-5757-868E-E23B-8A5F5CD21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7813" y="803005"/>
                  <a:ext cx="20259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0" name="Straight Connector 2839">
                  <a:extLst>
                    <a:ext uri="{FF2B5EF4-FFF2-40B4-BE49-F238E27FC236}">
                      <a16:creationId xmlns:a16="http://schemas.microsoft.com/office/drawing/2014/main" id="{A3D06979-9938-752E-EBAD-E33B63E34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7047" y="2690623"/>
                  <a:ext cx="20259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1" name="Straight Connector 2840">
                  <a:extLst>
                    <a:ext uri="{FF2B5EF4-FFF2-40B4-BE49-F238E27FC236}">
                      <a16:creationId xmlns:a16="http://schemas.microsoft.com/office/drawing/2014/main" id="{438BF885-D276-9D6C-36D7-71B8CD482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6900" y="1379073"/>
                  <a:ext cx="2016839" cy="107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2" name="Straight Connector 2841">
                  <a:extLst>
                    <a:ext uri="{FF2B5EF4-FFF2-40B4-BE49-F238E27FC236}">
                      <a16:creationId xmlns:a16="http://schemas.microsoft.com/office/drawing/2014/main" id="{62A66F86-7EE4-8566-4BB0-E777B8B97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6900" y="2086465"/>
                  <a:ext cx="2016839" cy="173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3" name="Straight Connector 2842">
                  <a:extLst>
                    <a:ext uri="{FF2B5EF4-FFF2-40B4-BE49-F238E27FC236}">
                      <a16:creationId xmlns:a16="http://schemas.microsoft.com/office/drawing/2014/main" id="{301B62A9-A198-3D77-35B4-90BE7AA99533}"/>
                    </a:ext>
                  </a:extLst>
                </p:cNvPr>
                <p:cNvCxnSpPr>
                  <a:cxnSpLocks/>
                  <a:stCxn id="2838" idx="0"/>
                </p:cNvCxnSpPr>
                <p:nvPr/>
              </p:nvCxnSpPr>
              <p:spPr>
                <a:xfrm>
                  <a:off x="9275730" y="523654"/>
                  <a:ext cx="0" cy="8661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4" name="Straight Connector 2843">
                  <a:extLst>
                    <a:ext uri="{FF2B5EF4-FFF2-40B4-BE49-F238E27FC236}">
                      <a16:creationId xmlns:a16="http://schemas.microsoft.com/office/drawing/2014/main" id="{475D4296-A91C-5CD5-3315-0982F9834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9067" y="2093607"/>
                  <a:ext cx="8396" cy="8351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5" name="Straight Connector 2844">
                  <a:extLst>
                    <a:ext uri="{FF2B5EF4-FFF2-40B4-BE49-F238E27FC236}">
                      <a16:creationId xmlns:a16="http://schemas.microsoft.com/office/drawing/2014/main" id="{32217A1D-BF8A-6D5A-7200-799FF2727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1320" y="523654"/>
                  <a:ext cx="0" cy="24223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6" name="Straight Connector 2845">
                  <a:extLst>
                    <a:ext uri="{FF2B5EF4-FFF2-40B4-BE49-F238E27FC236}">
                      <a16:creationId xmlns:a16="http://schemas.microsoft.com/office/drawing/2014/main" id="{9C8A1795-2127-B95C-6EBD-900BFC607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7861" y="523654"/>
                  <a:ext cx="0" cy="24223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32D6F9B-AF73-1121-F40F-46602A8675F6}"/>
                  </a:ext>
                </a:extLst>
              </p:cNvPr>
              <p:cNvGrpSpPr/>
              <p:nvPr/>
            </p:nvGrpSpPr>
            <p:grpSpPr>
              <a:xfrm>
                <a:off x="7202556" y="212035"/>
                <a:ext cx="2928731" cy="3061252"/>
                <a:chOff x="8247047" y="523654"/>
                <a:chExt cx="2046600" cy="2422346"/>
              </a:xfrm>
            </p:grpSpPr>
            <p:sp>
              <p:nvSpPr>
                <p:cNvPr id="2829" name="Rectangle 2828">
                  <a:extLst>
                    <a:ext uri="{FF2B5EF4-FFF2-40B4-BE49-F238E27FC236}">
                      <a16:creationId xmlns:a16="http://schemas.microsoft.com/office/drawing/2014/main" id="{EC8E1436-B7F3-0FD8-59C4-2BB7242DD548}"/>
                    </a:ext>
                  </a:extLst>
                </p:cNvPr>
                <p:cNvSpPr/>
                <p:nvPr/>
              </p:nvSpPr>
              <p:spPr>
                <a:xfrm>
                  <a:off x="8257813" y="523654"/>
                  <a:ext cx="2035834" cy="24223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</a:t>
                  </a:r>
                </a:p>
              </p:txBody>
            </p:sp>
            <p:cxnSp>
              <p:nvCxnSpPr>
                <p:cNvPr id="2830" name="Straight Connector 2829">
                  <a:extLst>
                    <a:ext uri="{FF2B5EF4-FFF2-40B4-BE49-F238E27FC236}">
                      <a16:creationId xmlns:a16="http://schemas.microsoft.com/office/drawing/2014/main" id="{6E047B28-B4CF-2493-23AE-A6A11807C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7813" y="803005"/>
                  <a:ext cx="20259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1" name="Straight Connector 2830">
                  <a:extLst>
                    <a:ext uri="{FF2B5EF4-FFF2-40B4-BE49-F238E27FC236}">
                      <a16:creationId xmlns:a16="http://schemas.microsoft.com/office/drawing/2014/main" id="{D313B9BC-673D-B4E0-A4C2-94738686B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7047" y="2690623"/>
                  <a:ext cx="20259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2" name="Straight Connector 2831">
                  <a:extLst>
                    <a:ext uri="{FF2B5EF4-FFF2-40B4-BE49-F238E27FC236}">
                      <a16:creationId xmlns:a16="http://schemas.microsoft.com/office/drawing/2014/main" id="{29F403D6-E011-364A-4B42-8BCB6C32F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6900" y="1379073"/>
                  <a:ext cx="2016839" cy="107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3" name="Straight Connector 2832">
                  <a:extLst>
                    <a:ext uri="{FF2B5EF4-FFF2-40B4-BE49-F238E27FC236}">
                      <a16:creationId xmlns:a16="http://schemas.microsoft.com/office/drawing/2014/main" id="{8C1EF6ED-B4D8-07B5-DAD2-C25031971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6900" y="2086465"/>
                  <a:ext cx="2016839" cy="173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4" name="Straight Connector 2833">
                  <a:extLst>
                    <a:ext uri="{FF2B5EF4-FFF2-40B4-BE49-F238E27FC236}">
                      <a16:creationId xmlns:a16="http://schemas.microsoft.com/office/drawing/2014/main" id="{9E4D94CF-E3A9-B5EE-73DB-A024302B68F4}"/>
                    </a:ext>
                  </a:extLst>
                </p:cNvPr>
                <p:cNvCxnSpPr>
                  <a:cxnSpLocks/>
                  <a:stCxn id="2829" idx="0"/>
                </p:cNvCxnSpPr>
                <p:nvPr/>
              </p:nvCxnSpPr>
              <p:spPr>
                <a:xfrm>
                  <a:off x="9275730" y="523654"/>
                  <a:ext cx="0" cy="8661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5" name="Straight Connector 2834">
                  <a:extLst>
                    <a:ext uri="{FF2B5EF4-FFF2-40B4-BE49-F238E27FC236}">
                      <a16:creationId xmlns:a16="http://schemas.microsoft.com/office/drawing/2014/main" id="{72D91B03-5DCD-0C9B-DB63-F256754D7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9067" y="2093607"/>
                  <a:ext cx="8396" cy="8351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6" name="Straight Connector 2835">
                  <a:extLst>
                    <a:ext uri="{FF2B5EF4-FFF2-40B4-BE49-F238E27FC236}">
                      <a16:creationId xmlns:a16="http://schemas.microsoft.com/office/drawing/2014/main" id="{4510E3C6-9C95-7FC1-B11D-540141A76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1320" y="523654"/>
                  <a:ext cx="0" cy="24223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7" name="Straight Connector 2836">
                  <a:extLst>
                    <a:ext uri="{FF2B5EF4-FFF2-40B4-BE49-F238E27FC236}">
                      <a16:creationId xmlns:a16="http://schemas.microsoft.com/office/drawing/2014/main" id="{2D468257-BAFF-0561-540A-2ABB1DF41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7861" y="523654"/>
                  <a:ext cx="0" cy="24223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E02118-F4ED-1DE1-891C-9D9514EBB2BE}"/>
                  </a:ext>
                </a:extLst>
              </p:cNvPr>
              <p:cNvGrpSpPr/>
              <p:nvPr/>
            </p:nvGrpSpPr>
            <p:grpSpPr>
              <a:xfrm rot="5400000">
                <a:off x="4444377" y="3650974"/>
                <a:ext cx="2928731" cy="3061253"/>
                <a:chOff x="8247047" y="523654"/>
                <a:chExt cx="2046600" cy="2422347"/>
              </a:xfrm>
            </p:grpSpPr>
            <p:sp>
              <p:nvSpPr>
                <p:cNvPr id="2820" name="Rectangle 2819">
                  <a:extLst>
                    <a:ext uri="{FF2B5EF4-FFF2-40B4-BE49-F238E27FC236}">
                      <a16:creationId xmlns:a16="http://schemas.microsoft.com/office/drawing/2014/main" id="{64D57B4A-F4B2-DC5E-1FE5-551110596E73}"/>
                    </a:ext>
                  </a:extLst>
                </p:cNvPr>
                <p:cNvSpPr/>
                <p:nvPr/>
              </p:nvSpPr>
              <p:spPr>
                <a:xfrm>
                  <a:off x="8257813" y="523655"/>
                  <a:ext cx="2035834" cy="24223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21" name="Straight Connector 2820">
                  <a:extLst>
                    <a:ext uri="{FF2B5EF4-FFF2-40B4-BE49-F238E27FC236}">
                      <a16:creationId xmlns:a16="http://schemas.microsoft.com/office/drawing/2014/main" id="{6EBE8DFF-C615-C54D-1751-F0F3AF7587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7813" y="803005"/>
                  <a:ext cx="20259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2" name="Straight Connector 2821">
                  <a:extLst>
                    <a:ext uri="{FF2B5EF4-FFF2-40B4-BE49-F238E27FC236}">
                      <a16:creationId xmlns:a16="http://schemas.microsoft.com/office/drawing/2014/main" id="{085C975B-B5C4-CDD8-39BE-8E2B14EF4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7047" y="2690623"/>
                  <a:ext cx="202592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3" name="Straight Connector 2822">
                  <a:extLst>
                    <a:ext uri="{FF2B5EF4-FFF2-40B4-BE49-F238E27FC236}">
                      <a16:creationId xmlns:a16="http://schemas.microsoft.com/office/drawing/2014/main" id="{97A31B64-445E-FEBC-228C-EC702DFB0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6900" y="1379073"/>
                  <a:ext cx="2016839" cy="107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4" name="Straight Connector 2823">
                  <a:extLst>
                    <a:ext uri="{FF2B5EF4-FFF2-40B4-BE49-F238E27FC236}">
                      <a16:creationId xmlns:a16="http://schemas.microsoft.com/office/drawing/2014/main" id="{8E0889DA-1CEF-023D-C9FF-C33ADBDDA6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6900" y="2086465"/>
                  <a:ext cx="2016839" cy="173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5" name="Straight Connector 2824">
                  <a:extLst>
                    <a:ext uri="{FF2B5EF4-FFF2-40B4-BE49-F238E27FC236}">
                      <a16:creationId xmlns:a16="http://schemas.microsoft.com/office/drawing/2014/main" id="{06383EEF-C164-AA49-88C4-4CFB7A855C32}"/>
                    </a:ext>
                  </a:extLst>
                </p:cNvPr>
                <p:cNvCxnSpPr>
                  <a:cxnSpLocks/>
                  <a:stCxn id="2820" idx="0"/>
                </p:cNvCxnSpPr>
                <p:nvPr/>
              </p:nvCxnSpPr>
              <p:spPr>
                <a:xfrm>
                  <a:off x="9275729" y="523654"/>
                  <a:ext cx="0" cy="8661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6" name="Straight Connector 2825">
                  <a:extLst>
                    <a:ext uri="{FF2B5EF4-FFF2-40B4-BE49-F238E27FC236}">
                      <a16:creationId xmlns:a16="http://schemas.microsoft.com/office/drawing/2014/main" id="{4A6B0754-8916-CE23-DC67-1B3FEFA64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69067" y="2093607"/>
                  <a:ext cx="8396" cy="8351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7" name="Straight Connector 2826">
                  <a:extLst>
                    <a:ext uri="{FF2B5EF4-FFF2-40B4-BE49-F238E27FC236}">
                      <a16:creationId xmlns:a16="http://schemas.microsoft.com/office/drawing/2014/main" id="{09AE513C-BC5C-A5FF-EAEC-D489C6BB29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1320" y="523654"/>
                  <a:ext cx="0" cy="24223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8" name="Straight Connector 2827">
                  <a:extLst>
                    <a:ext uri="{FF2B5EF4-FFF2-40B4-BE49-F238E27FC236}">
                      <a16:creationId xmlns:a16="http://schemas.microsoft.com/office/drawing/2014/main" id="{6726DF48-6D59-504E-08EC-372974798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57861" y="523654"/>
                  <a:ext cx="0" cy="24223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2205F90-C0A0-0ABD-9930-BB7A97771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5461" y="1742661"/>
                <a:ext cx="3642154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Smiley Face 11">
                <a:extLst>
                  <a:ext uri="{FF2B5EF4-FFF2-40B4-BE49-F238E27FC236}">
                    <a16:creationId xmlns:a16="http://schemas.microsoft.com/office/drawing/2014/main" id="{69FDDBD5-1C40-1F7E-9963-E99B80EF5E15}"/>
                  </a:ext>
                </a:extLst>
              </p:cNvPr>
              <p:cNvSpPr/>
              <p:nvPr/>
            </p:nvSpPr>
            <p:spPr>
              <a:xfrm>
                <a:off x="2093843" y="1179443"/>
                <a:ext cx="304800" cy="291548"/>
              </a:xfrm>
              <a:prstGeom prst="smileyFac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Smiley Face 12">
                <a:extLst>
                  <a:ext uri="{FF2B5EF4-FFF2-40B4-BE49-F238E27FC236}">
                    <a16:creationId xmlns:a16="http://schemas.microsoft.com/office/drawing/2014/main" id="{31018B5D-1EAB-8981-0C43-B76EAE28C3B2}"/>
                  </a:ext>
                </a:extLst>
              </p:cNvPr>
              <p:cNvSpPr/>
              <p:nvPr/>
            </p:nvSpPr>
            <p:spPr>
              <a:xfrm>
                <a:off x="2376811" y="405761"/>
                <a:ext cx="304800" cy="291548"/>
              </a:xfrm>
              <a:prstGeom prst="smileyFac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miley Face 13">
                <a:extLst>
                  <a:ext uri="{FF2B5EF4-FFF2-40B4-BE49-F238E27FC236}">
                    <a16:creationId xmlns:a16="http://schemas.microsoft.com/office/drawing/2014/main" id="{E4ACFAF3-CF69-E5D5-6896-E14F6098B20B}"/>
                  </a:ext>
                </a:extLst>
              </p:cNvPr>
              <p:cNvSpPr/>
              <p:nvPr/>
            </p:nvSpPr>
            <p:spPr>
              <a:xfrm>
                <a:off x="3318564" y="423283"/>
                <a:ext cx="304800" cy="291548"/>
              </a:xfrm>
              <a:prstGeom prst="smileyFac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>
                <a:extLst>
                  <a:ext uri="{FF2B5EF4-FFF2-40B4-BE49-F238E27FC236}">
                    <a16:creationId xmlns:a16="http://schemas.microsoft.com/office/drawing/2014/main" id="{CE03C077-3D5C-3A6B-FDA7-F47D76AAED5D}"/>
                  </a:ext>
                </a:extLst>
              </p:cNvPr>
              <p:cNvSpPr/>
              <p:nvPr/>
            </p:nvSpPr>
            <p:spPr>
              <a:xfrm>
                <a:off x="3470964" y="1256123"/>
                <a:ext cx="304800" cy="291548"/>
              </a:xfrm>
              <a:prstGeom prst="smileyFac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Smiley Face 15">
                <a:extLst>
                  <a:ext uri="{FF2B5EF4-FFF2-40B4-BE49-F238E27FC236}">
                    <a16:creationId xmlns:a16="http://schemas.microsoft.com/office/drawing/2014/main" id="{D614FFEE-C1F0-8424-7BD6-9E4DEC23B147}"/>
                  </a:ext>
                </a:extLst>
              </p:cNvPr>
              <p:cNvSpPr/>
              <p:nvPr/>
            </p:nvSpPr>
            <p:spPr>
              <a:xfrm>
                <a:off x="2699932" y="1923392"/>
                <a:ext cx="304800" cy="291548"/>
              </a:xfrm>
              <a:prstGeom prst="smileyFac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B1D2D846-3046-F127-BB3A-3E5AEB4EE8FD}"/>
                  </a:ext>
                </a:extLst>
              </p:cNvPr>
              <p:cNvSpPr/>
              <p:nvPr/>
            </p:nvSpPr>
            <p:spPr>
              <a:xfrm>
                <a:off x="2070380" y="2368724"/>
                <a:ext cx="304800" cy="291548"/>
              </a:xfrm>
              <a:prstGeom prst="smileyFac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Smiley Face 17">
                <a:extLst>
                  <a:ext uri="{FF2B5EF4-FFF2-40B4-BE49-F238E27FC236}">
                    <a16:creationId xmlns:a16="http://schemas.microsoft.com/office/drawing/2014/main" id="{2B8D5451-4C10-EA05-071B-A3B9BE712C0E}"/>
                  </a:ext>
                </a:extLst>
              </p:cNvPr>
              <p:cNvSpPr/>
              <p:nvPr/>
            </p:nvSpPr>
            <p:spPr>
              <a:xfrm>
                <a:off x="3165881" y="2918157"/>
                <a:ext cx="304800" cy="291548"/>
              </a:xfrm>
              <a:prstGeom prst="smileyFac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Smiley Face 18">
                <a:extLst>
                  <a:ext uri="{FF2B5EF4-FFF2-40B4-BE49-F238E27FC236}">
                    <a16:creationId xmlns:a16="http://schemas.microsoft.com/office/drawing/2014/main" id="{865DFE4C-1F55-1170-C989-855E33A2A60B}"/>
                  </a:ext>
                </a:extLst>
              </p:cNvPr>
              <p:cNvSpPr/>
              <p:nvPr/>
            </p:nvSpPr>
            <p:spPr>
              <a:xfrm>
                <a:off x="3630682" y="2155822"/>
                <a:ext cx="304800" cy="291548"/>
              </a:xfrm>
              <a:prstGeom prst="smileyFace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Picture 2" descr="Volleyball PNG Transparent Free Download, Velleyball Sports Clipart - Free  Transparent PNG Logos">
                <a:extLst>
                  <a:ext uri="{FF2B5EF4-FFF2-40B4-BE49-F238E27FC236}">
                    <a16:creationId xmlns:a16="http://schemas.microsoft.com/office/drawing/2014/main" id="{8F8266B6-6AFF-F577-5CF3-51EE9168D6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23634" y="693209"/>
                <a:ext cx="267352" cy="267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EE31B5-24A8-DCCC-5D20-341276FC2594}"/>
                  </a:ext>
                </a:extLst>
              </p:cNvPr>
              <p:cNvSpPr txBox="1"/>
              <p:nvPr/>
            </p:nvSpPr>
            <p:spPr>
              <a:xfrm>
                <a:off x="70121" y="606619"/>
                <a:ext cx="1055434" cy="5278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dirty="0"/>
                  <a:t>6CA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D08924-387A-5E95-EC96-504A85A6BBDC}"/>
                  </a:ext>
                </a:extLst>
              </p:cNvPr>
              <p:cNvSpPr txBox="1"/>
              <p:nvPr/>
            </p:nvSpPr>
            <p:spPr>
              <a:xfrm>
                <a:off x="35250" y="3456806"/>
                <a:ext cx="1189977" cy="5278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dirty="0"/>
                  <a:t>6GR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F58932-F361-B505-ECC8-68BC4C9AA431}"/>
                  </a:ext>
                </a:extLst>
              </p:cNvPr>
              <p:cNvSpPr txBox="1"/>
              <p:nvPr/>
            </p:nvSpPr>
            <p:spPr>
              <a:xfrm>
                <a:off x="743471" y="6181546"/>
                <a:ext cx="963511" cy="5278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dirty="0"/>
                  <a:t>6IN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5DE1C1-B0C3-7D6E-E0DF-EF3CE0CD58B3}"/>
                  </a:ext>
                </a:extLst>
              </p:cNvPr>
              <p:cNvSpPr txBox="1"/>
              <p:nvPr/>
            </p:nvSpPr>
            <p:spPr>
              <a:xfrm>
                <a:off x="10541114" y="3580126"/>
                <a:ext cx="1001455" cy="5278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dirty="0"/>
                  <a:t>6RS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00E9DD-94DC-8762-F3B8-D4F68E0D4437}"/>
                  </a:ext>
                </a:extLst>
              </p:cNvPr>
              <p:cNvSpPr txBox="1"/>
              <p:nvPr/>
            </p:nvSpPr>
            <p:spPr>
              <a:xfrm>
                <a:off x="10745803" y="265151"/>
                <a:ext cx="1056049" cy="5278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dirty="0"/>
                  <a:t>6RP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008673B-8C34-A0E8-7EF7-2E910856BF05}"/>
                  </a:ext>
                </a:extLst>
              </p:cNvPr>
              <p:cNvGrpSpPr/>
              <p:nvPr/>
            </p:nvGrpSpPr>
            <p:grpSpPr>
              <a:xfrm>
                <a:off x="1578698" y="6287763"/>
                <a:ext cx="2067775" cy="328618"/>
                <a:chOff x="1578698" y="6287763"/>
                <a:chExt cx="2067775" cy="328618"/>
              </a:xfrm>
            </p:grpSpPr>
            <p:sp>
              <p:nvSpPr>
                <p:cNvPr id="63" name="Smiley Face 62">
                  <a:extLst>
                    <a:ext uri="{FF2B5EF4-FFF2-40B4-BE49-F238E27FC236}">
                      <a16:creationId xmlns:a16="http://schemas.microsoft.com/office/drawing/2014/main" id="{9DE457B7-7524-1573-AA28-8013C81DD317}"/>
                    </a:ext>
                  </a:extLst>
                </p:cNvPr>
                <p:cNvSpPr/>
                <p:nvPr/>
              </p:nvSpPr>
              <p:spPr>
                <a:xfrm>
                  <a:off x="1578698" y="6314929"/>
                  <a:ext cx="304800" cy="291548"/>
                </a:xfrm>
                <a:prstGeom prst="smileyFac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6" name="Smiley Face 2815">
                  <a:extLst>
                    <a:ext uri="{FF2B5EF4-FFF2-40B4-BE49-F238E27FC236}">
                      <a16:creationId xmlns:a16="http://schemas.microsoft.com/office/drawing/2014/main" id="{60C86157-14A1-7D09-8340-10265001BD20}"/>
                    </a:ext>
                  </a:extLst>
                </p:cNvPr>
                <p:cNvSpPr/>
                <p:nvPr/>
              </p:nvSpPr>
              <p:spPr>
                <a:xfrm>
                  <a:off x="2027406" y="6304852"/>
                  <a:ext cx="304800" cy="291548"/>
                </a:xfrm>
                <a:prstGeom prst="smileyFac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7" name="Smiley Face 2816">
                  <a:extLst>
                    <a:ext uri="{FF2B5EF4-FFF2-40B4-BE49-F238E27FC236}">
                      <a16:creationId xmlns:a16="http://schemas.microsoft.com/office/drawing/2014/main" id="{831AFCAB-843E-23EE-15A0-47655DE2F1F6}"/>
                    </a:ext>
                  </a:extLst>
                </p:cNvPr>
                <p:cNvSpPr/>
                <p:nvPr/>
              </p:nvSpPr>
              <p:spPr>
                <a:xfrm>
                  <a:off x="2478930" y="6304851"/>
                  <a:ext cx="304800" cy="291548"/>
                </a:xfrm>
                <a:prstGeom prst="smileyFac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8" name="Smiley Face 2817">
                  <a:extLst>
                    <a:ext uri="{FF2B5EF4-FFF2-40B4-BE49-F238E27FC236}">
                      <a16:creationId xmlns:a16="http://schemas.microsoft.com/office/drawing/2014/main" id="{D6AD4187-D84A-AEF5-4221-B6E96758F389}"/>
                    </a:ext>
                  </a:extLst>
                </p:cNvPr>
                <p:cNvSpPr/>
                <p:nvPr/>
              </p:nvSpPr>
              <p:spPr>
                <a:xfrm>
                  <a:off x="3341673" y="6324833"/>
                  <a:ext cx="304800" cy="291548"/>
                </a:xfrm>
                <a:prstGeom prst="smileyFac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19" name="Smiley Face 2818">
                  <a:extLst>
                    <a:ext uri="{FF2B5EF4-FFF2-40B4-BE49-F238E27FC236}">
                      <a16:creationId xmlns:a16="http://schemas.microsoft.com/office/drawing/2014/main" id="{BC5DCEB9-B07C-8B6C-E807-E66372669795}"/>
                    </a:ext>
                  </a:extLst>
                </p:cNvPr>
                <p:cNvSpPr/>
                <p:nvPr/>
              </p:nvSpPr>
              <p:spPr>
                <a:xfrm>
                  <a:off x="2890149" y="6287763"/>
                  <a:ext cx="304800" cy="291548"/>
                </a:xfrm>
                <a:prstGeom prst="smileyFace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A393CD6-C8C9-52CE-E969-E62F5B879212}"/>
                  </a:ext>
                </a:extLst>
              </p:cNvPr>
              <p:cNvGrpSpPr/>
              <p:nvPr/>
            </p:nvGrpSpPr>
            <p:grpSpPr>
              <a:xfrm>
                <a:off x="10762593" y="4188551"/>
                <a:ext cx="386154" cy="1955516"/>
                <a:chOff x="9934277" y="4208166"/>
                <a:chExt cx="386154" cy="1955516"/>
              </a:xfrm>
            </p:grpSpPr>
            <p:sp>
              <p:nvSpPr>
                <p:cNvPr id="58" name="Smiley Face 57">
                  <a:extLst>
                    <a:ext uri="{FF2B5EF4-FFF2-40B4-BE49-F238E27FC236}">
                      <a16:creationId xmlns:a16="http://schemas.microsoft.com/office/drawing/2014/main" id="{89AED6D5-1F51-08E1-2165-84311314477E}"/>
                    </a:ext>
                  </a:extLst>
                </p:cNvPr>
                <p:cNvSpPr/>
                <p:nvPr/>
              </p:nvSpPr>
              <p:spPr>
                <a:xfrm>
                  <a:off x="10000002" y="4208166"/>
                  <a:ext cx="304800" cy="291548"/>
                </a:xfrm>
                <a:prstGeom prst="smileyFac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Smiley Face 58">
                  <a:extLst>
                    <a:ext uri="{FF2B5EF4-FFF2-40B4-BE49-F238E27FC236}">
                      <a16:creationId xmlns:a16="http://schemas.microsoft.com/office/drawing/2014/main" id="{3EDA711A-5570-F0FC-81D5-9F0625BC745E}"/>
                    </a:ext>
                  </a:extLst>
                </p:cNvPr>
                <p:cNvSpPr/>
                <p:nvPr/>
              </p:nvSpPr>
              <p:spPr>
                <a:xfrm>
                  <a:off x="9934277" y="4667869"/>
                  <a:ext cx="304800" cy="291548"/>
                </a:xfrm>
                <a:prstGeom prst="smileyFac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Smiley Face 59">
                  <a:extLst>
                    <a:ext uri="{FF2B5EF4-FFF2-40B4-BE49-F238E27FC236}">
                      <a16:creationId xmlns:a16="http://schemas.microsoft.com/office/drawing/2014/main" id="{693E6AF5-0CD5-A366-4569-2A8FE568D316}"/>
                    </a:ext>
                  </a:extLst>
                </p:cNvPr>
                <p:cNvSpPr/>
                <p:nvPr/>
              </p:nvSpPr>
              <p:spPr>
                <a:xfrm>
                  <a:off x="9988309" y="5073751"/>
                  <a:ext cx="304800" cy="291548"/>
                </a:xfrm>
                <a:prstGeom prst="smileyFac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Smiley Face 60">
                  <a:extLst>
                    <a:ext uri="{FF2B5EF4-FFF2-40B4-BE49-F238E27FC236}">
                      <a16:creationId xmlns:a16="http://schemas.microsoft.com/office/drawing/2014/main" id="{0A9370DD-0781-6F77-CFFF-691136ADD8F3}"/>
                    </a:ext>
                  </a:extLst>
                </p:cNvPr>
                <p:cNvSpPr/>
                <p:nvPr/>
              </p:nvSpPr>
              <p:spPr>
                <a:xfrm>
                  <a:off x="10015631" y="5872134"/>
                  <a:ext cx="304800" cy="291548"/>
                </a:xfrm>
                <a:prstGeom prst="smileyFac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Smiley Face 61">
                  <a:extLst>
                    <a:ext uri="{FF2B5EF4-FFF2-40B4-BE49-F238E27FC236}">
                      <a16:creationId xmlns:a16="http://schemas.microsoft.com/office/drawing/2014/main" id="{E2A0D8FA-BFCF-EA88-28CA-70908180C260}"/>
                    </a:ext>
                  </a:extLst>
                </p:cNvPr>
                <p:cNvSpPr/>
                <p:nvPr/>
              </p:nvSpPr>
              <p:spPr>
                <a:xfrm>
                  <a:off x="9977841" y="5466252"/>
                  <a:ext cx="304800" cy="291548"/>
                </a:xfrm>
                <a:prstGeom prst="smileyFac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5501D3A-0733-7B0D-F62C-7CF4301F3001}"/>
                  </a:ext>
                </a:extLst>
              </p:cNvPr>
              <p:cNvGrpSpPr/>
              <p:nvPr/>
            </p:nvGrpSpPr>
            <p:grpSpPr>
              <a:xfrm>
                <a:off x="10969025" y="805407"/>
                <a:ext cx="373540" cy="1959576"/>
                <a:chOff x="9160596" y="815920"/>
                <a:chExt cx="373540" cy="1959576"/>
              </a:xfrm>
            </p:grpSpPr>
            <p:sp>
              <p:nvSpPr>
                <p:cNvPr id="53" name="Smiley Face 52">
                  <a:extLst>
                    <a:ext uri="{FF2B5EF4-FFF2-40B4-BE49-F238E27FC236}">
                      <a16:creationId xmlns:a16="http://schemas.microsoft.com/office/drawing/2014/main" id="{BE211797-D02B-7416-8F94-BC300FE993A5}"/>
                    </a:ext>
                  </a:extLst>
                </p:cNvPr>
                <p:cNvSpPr/>
                <p:nvPr/>
              </p:nvSpPr>
              <p:spPr>
                <a:xfrm>
                  <a:off x="9226789" y="815920"/>
                  <a:ext cx="304800" cy="291548"/>
                </a:xfrm>
                <a:prstGeom prst="smileyFac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Smiley Face 53">
                  <a:extLst>
                    <a:ext uri="{FF2B5EF4-FFF2-40B4-BE49-F238E27FC236}">
                      <a16:creationId xmlns:a16="http://schemas.microsoft.com/office/drawing/2014/main" id="{98E99A7D-B794-F31E-FB5F-28D16195AF91}"/>
                    </a:ext>
                  </a:extLst>
                </p:cNvPr>
                <p:cNvSpPr/>
                <p:nvPr/>
              </p:nvSpPr>
              <p:spPr>
                <a:xfrm>
                  <a:off x="9229336" y="1221802"/>
                  <a:ext cx="304800" cy="291548"/>
                </a:xfrm>
                <a:prstGeom prst="smileyFac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Smiley Face 54">
                  <a:extLst>
                    <a:ext uri="{FF2B5EF4-FFF2-40B4-BE49-F238E27FC236}">
                      <a16:creationId xmlns:a16="http://schemas.microsoft.com/office/drawing/2014/main" id="{DBDC59A9-DB98-9075-3B73-B2B7B9218430}"/>
                    </a:ext>
                  </a:extLst>
                </p:cNvPr>
                <p:cNvSpPr/>
                <p:nvPr/>
              </p:nvSpPr>
              <p:spPr>
                <a:xfrm>
                  <a:off x="9216347" y="1614303"/>
                  <a:ext cx="304800" cy="291548"/>
                </a:xfrm>
                <a:prstGeom prst="smileyFac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Smiley Face 55">
                  <a:extLst>
                    <a:ext uri="{FF2B5EF4-FFF2-40B4-BE49-F238E27FC236}">
                      <a16:creationId xmlns:a16="http://schemas.microsoft.com/office/drawing/2014/main" id="{47821AF0-0D07-AB06-2429-57B638584164}"/>
                    </a:ext>
                  </a:extLst>
                </p:cNvPr>
                <p:cNvSpPr/>
                <p:nvPr/>
              </p:nvSpPr>
              <p:spPr>
                <a:xfrm>
                  <a:off x="9161440" y="2483948"/>
                  <a:ext cx="304800" cy="291548"/>
                </a:xfrm>
                <a:prstGeom prst="smileyFac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Smiley Face 56">
                  <a:extLst>
                    <a:ext uri="{FF2B5EF4-FFF2-40B4-BE49-F238E27FC236}">
                      <a16:creationId xmlns:a16="http://schemas.microsoft.com/office/drawing/2014/main" id="{F152AA63-2203-2A03-39E7-A54E642639B9}"/>
                    </a:ext>
                  </a:extLst>
                </p:cNvPr>
                <p:cNvSpPr/>
                <p:nvPr/>
              </p:nvSpPr>
              <p:spPr>
                <a:xfrm>
                  <a:off x="9160596" y="2060809"/>
                  <a:ext cx="304800" cy="291548"/>
                </a:xfrm>
                <a:prstGeom prst="smileyFac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70373E5-0B58-83CC-3973-A94FBC5F8307}"/>
                  </a:ext>
                </a:extLst>
              </p:cNvPr>
              <p:cNvGrpSpPr/>
              <p:nvPr/>
            </p:nvGrpSpPr>
            <p:grpSpPr>
              <a:xfrm>
                <a:off x="301040" y="3944636"/>
                <a:ext cx="364120" cy="1973243"/>
                <a:chOff x="1156015" y="3966364"/>
                <a:chExt cx="364120" cy="1973243"/>
              </a:xfrm>
            </p:grpSpPr>
            <p:sp>
              <p:nvSpPr>
                <p:cNvPr id="48" name="Smiley Face 47">
                  <a:extLst>
                    <a:ext uri="{FF2B5EF4-FFF2-40B4-BE49-F238E27FC236}">
                      <a16:creationId xmlns:a16="http://schemas.microsoft.com/office/drawing/2014/main" id="{B06ADB51-2EC6-B1A9-0716-B2B7342C34EF}"/>
                    </a:ext>
                  </a:extLst>
                </p:cNvPr>
                <p:cNvSpPr/>
                <p:nvPr/>
              </p:nvSpPr>
              <p:spPr>
                <a:xfrm>
                  <a:off x="1215335" y="3966364"/>
                  <a:ext cx="304800" cy="291548"/>
                </a:xfrm>
                <a:prstGeom prst="smileyFac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Smiley Face 48">
                  <a:extLst>
                    <a:ext uri="{FF2B5EF4-FFF2-40B4-BE49-F238E27FC236}">
                      <a16:creationId xmlns:a16="http://schemas.microsoft.com/office/drawing/2014/main" id="{D59F5A91-8996-2FF0-F56B-983310759C72}"/>
                    </a:ext>
                  </a:extLst>
                </p:cNvPr>
                <p:cNvSpPr/>
                <p:nvPr/>
              </p:nvSpPr>
              <p:spPr>
                <a:xfrm>
                  <a:off x="1156015" y="4428073"/>
                  <a:ext cx="304800" cy="291548"/>
                </a:xfrm>
                <a:prstGeom prst="smileyFac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Smiley Face 49">
                  <a:extLst>
                    <a:ext uri="{FF2B5EF4-FFF2-40B4-BE49-F238E27FC236}">
                      <a16:creationId xmlns:a16="http://schemas.microsoft.com/office/drawing/2014/main" id="{EA89347A-A121-62DD-974A-26C199E59BF1}"/>
                    </a:ext>
                  </a:extLst>
                </p:cNvPr>
                <p:cNvSpPr/>
                <p:nvPr/>
              </p:nvSpPr>
              <p:spPr>
                <a:xfrm>
                  <a:off x="1169909" y="4861466"/>
                  <a:ext cx="304800" cy="291548"/>
                </a:xfrm>
                <a:prstGeom prst="smileyFac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Smiley Face 50">
                  <a:extLst>
                    <a:ext uri="{FF2B5EF4-FFF2-40B4-BE49-F238E27FC236}">
                      <a16:creationId xmlns:a16="http://schemas.microsoft.com/office/drawing/2014/main" id="{12A5ECE3-8FF4-271D-4937-86C443FEB04D}"/>
                    </a:ext>
                  </a:extLst>
                </p:cNvPr>
                <p:cNvSpPr/>
                <p:nvPr/>
              </p:nvSpPr>
              <p:spPr>
                <a:xfrm>
                  <a:off x="1169909" y="5648059"/>
                  <a:ext cx="304800" cy="291548"/>
                </a:xfrm>
                <a:prstGeom prst="smileyFac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Smiley Face 51">
                  <a:extLst>
                    <a:ext uri="{FF2B5EF4-FFF2-40B4-BE49-F238E27FC236}">
                      <a16:creationId xmlns:a16="http://schemas.microsoft.com/office/drawing/2014/main" id="{5F1146A0-705C-A25C-88AD-4945A1BEDAE1}"/>
                    </a:ext>
                  </a:extLst>
                </p:cNvPr>
                <p:cNvSpPr/>
                <p:nvPr/>
              </p:nvSpPr>
              <p:spPr>
                <a:xfrm>
                  <a:off x="1191453" y="5252738"/>
                  <a:ext cx="304800" cy="291548"/>
                </a:xfrm>
                <a:prstGeom prst="smileyFac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4683269-20B8-0FD0-184D-F1FB405FE1F1}"/>
                  </a:ext>
                </a:extLst>
              </p:cNvPr>
              <p:cNvGrpSpPr/>
              <p:nvPr/>
            </p:nvGrpSpPr>
            <p:grpSpPr>
              <a:xfrm>
                <a:off x="325331" y="1147302"/>
                <a:ext cx="320273" cy="1833718"/>
                <a:chOff x="2062211" y="1170141"/>
                <a:chExt cx="320273" cy="1833718"/>
              </a:xfrm>
            </p:grpSpPr>
            <p:sp>
              <p:nvSpPr>
                <p:cNvPr id="117" name="Smiley Face 116">
                  <a:extLst>
                    <a:ext uri="{FF2B5EF4-FFF2-40B4-BE49-F238E27FC236}">
                      <a16:creationId xmlns:a16="http://schemas.microsoft.com/office/drawing/2014/main" id="{89957237-8936-4C3B-8A90-E4B302B8B0AC}"/>
                    </a:ext>
                  </a:extLst>
                </p:cNvPr>
                <p:cNvSpPr/>
                <p:nvPr/>
              </p:nvSpPr>
              <p:spPr>
                <a:xfrm>
                  <a:off x="2062211" y="2712311"/>
                  <a:ext cx="304800" cy="291548"/>
                </a:xfrm>
                <a:prstGeom prst="smileyFac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Smiley Face 117">
                  <a:extLst>
                    <a:ext uri="{FF2B5EF4-FFF2-40B4-BE49-F238E27FC236}">
                      <a16:creationId xmlns:a16="http://schemas.microsoft.com/office/drawing/2014/main" id="{40366648-0D3C-499A-BB21-D89C7B62AC63}"/>
                    </a:ext>
                  </a:extLst>
                </p:cNvPr>
                <p:cNvSpPr/>
                <p:nvPr/>
              </p:nvSpPr>
              <p:spPr>
                <a:xfrm>
                  <a:off x="2072190" y="1170141"/>
                  <a:ext cx="304800" cy="291548"/>
                </a:xfrm>
                <a:prstGeom prst="smileyFac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Smiley Face 118">
                  <a:extLst>
                    <a:ext uri="{FF2B5EF4-FFF2-40B4-BE49-F238E27FC236}">
                      <a16:creationId xmlns:a16="http://schemas.microsoft.com/office/drawing/2014/main" id="{149390F6-7917-4EEB-B9A8-46632DB38D0B}"/>
                    </a:ext>
                  </a:extLst>
                </p:cNvPr>
                <p:cNvSpPr/>
                <p:nvPr/>
              </p:nvSpPr>
              <p:spPr>
                <a:xfrm>
                  <a:off x="2077684" y="1549190"/>
                  <a:ext cx="304800" cy="291548"/>
                </a:xfrm>
                <a:prstGeom prst="smileyFac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Smiley Face 119">
                  <a:extLst>
                    <a:ext uri="{FF2B5EF4-FFF2-40B4-BE49-F238E27FC236}">
                      <a16:creationId xmlns:a16="http://schemas.microsoft.com/office/drawing/2014/main" id="{B5390186-B6EE-452F-8366-252DE024E39B}"/>
                    </a:ext>
                  </a:extLst>
                </p:cNvPr>
                <p:cNvSpPr/>
                <p:nvPr/>
              </p:nvSpPr>
              <p:spPr>
                <a:xfrm>
                  <a:off x="2072190" y="1941783"/>
                  <a:ext cx="304800" cy="291548"/>
                </a:xfrm>
                <a:prstGeom prst="smileyFac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Smiley Face 120">
                  <a:extLst>
                    <a:ext uri="{FF2B5EF4-FFF2-40B4-BE49-F238E27FC236}">
                      <a16:creationId xmlns:a16="http://schemas.microsoft.com/office/drawing/2014/main" id="{9396ECCF-0EE6-4AA5-9EAF-2BEA8763E483}"/>
                    </a:ext>
                  </a:extLst>
                </p:cNvPr>
                <p:cNvSpPr/>
                <p:nvPr/>
              </p:nvSpPr>
              <p:spPr>
                <a:xfrm>
                  <a:off x="2072190" y="2322753"/>
                  <a:ext cx="304800" cy="291548"/>
                </a:xfrm>
                <a:prstGeom prst="smileyFace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Smiley Face 31">
                <a:extLst>
                  <a:ext uri="{FF2B5EF4-FFF2-40B4-BE49-F238E27FC236}">
                    <a16:creationId xmlns:a16="http://schemas.microsoft.com/office/drawing/2014/main" id="{17E99C84-0BD5-6FED-6ED8-E663009BA7D6}"/>
                  </a:ext>
                </a:extLst>
              </p:cNvPr>
              <p:cNvSpPr/>
              <p:nvPr/>
            </p:nvSpPr>
            <p:spPr>
              <a:xfrm>
                <a:off x="9181243" y="580659"/>
                <a:ext cx="304800" cy="291548"/>
              </a:xfrm>
              <a:prstGeom prst="smileyFac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Smiley Face 32">
                <a:extLst>
                  <a:ext uri="{FF2B5EF4-FFF2-40B4-BE49-F238E27FC236}">
                    <a16:creationId xmlns:a16="http://schemas.microsoft.com/office/drawing/2014/main" id="{232F1E14-0440-AEB8-C107-14DC6488F394}"/>
                  </a:ext>
                </a:extLst>
              </p:cNvPr>
              <p:cNvSpPr/>
              <p:nvPr/>
            </p:nvSpPr>
            <p:spPr>
              <a:xfrm>
                <a:off x="8840799" y="1190226"/>
                <a:ext cx="304800" cy="291548"/>
              </a:xfrm>
              <a:prstGeom prst="smileyFac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Smiley Face 33">
                <a:extLst>
                  <a:ext uri="{FF2B5EF4-FFF2-40B4-BE49-F238E27FC236}">
                    <a16:creationId xmlns:a16="http://schemas.microsoft.com/office/drawing/2014/main" id="{398420EB-8965-9F8C-8C95-7EBA5361451D}"/>
                  </a:ext>
                </a:extLst>
              </p:cNvPr>
              <p:cNvSpPr/>
              <p:nvPr/>
            </p:nvSpPr>
            <p:spPr>
              <a:xfrm>
                <a:off x="9133569" y="2299159"/>
                <a:ext cx="304800" cy="291548"/>
              </a:xfrm>
              <a:prstGeom prst="smileyFac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Smiley Face 34">
                <a:extLst>
                  <a:ext uri="{FF2B5EF4-FFF2-40B4-BE49-F238E27FC236}">
                    <a16:creationId xmlns:a16="http://schemas.microsoft.com/office/drawing/2014/main" id="{9B49FF79-DE8A-286A-06C2-723F2E69874D}"/>
                  </a:ext>
                </a:extLst>
              </p:cNvPr>
              <p:cNvSpPr/>
              <p:nvPr/>
            </p:nvSpPr>
            <p:spPr>
              <a:xfrm>
                <a:off x="7680957" y="1353151"/>
                <a:ext cx="304800" cy="291548"/>
              </a:xfrm>
              <a:prstGeom prst="smileyFac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Smiley Face 35">
                <a:extLst>
                  <a:ext uri="{FF2B5EF4-FFF2-40B4-BE49-F238E27FC236}">
                    <a16:creationId xmlns:a16="http://schemas.microsoft.com/office/drawing/2014/main" id="{F78B76C1-9FC6-2B14-67AB-A54AF3C40FC3}"/>
                  </a:ext>
                </a:extLst>
              </p:cNvPr>
              <p:cNvSpPr/>
              <p:nvPr/>
            </p:nvSpPr>
            <p:spPr>
              <a:xfrm>
                <a:off x="8096482" y="547435"/>
                <a:ext cx="304800" cy="291548"/>
              </a:xfrm>
              <a:prstGeom prst="smileyFac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Smiley Face 36">
                <a:extLst>
                  <a:ext uri="{FF2B5EF4-FFF2-40B4-BE49-F238E27FC236}">
                    <a16:creationId xmlns:a16="http://schemas.microsoft.com/office/drawing/2014/main" id="{81BDB7D2-1CBF-5601-BA3D-89DE5CCEEAA9}"/>
                  </a:ext>
                </a:extLst>
              </p:cNvPr>
              <p:cNvSpPr/>
              <p:nvPr/>
            </p:nvSpPr>
            <p:spPr>
              <a:xfrm>
                <a:off x="8528770" y="2527583"/>
                <a:ext cx="304800" cy="291548"/>
              </a:xfrm>
              <a:prstGeom prst="smileyFac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Smiley Face 37">
                <a:extLst>
                  <a:ext uri="{FF2B5EF4-FFF2-40B4-BE49-F238E27FC236}">
                    <a16:creationId xmlns:a16="http://schemas.microsoft.com/office/drawing/2014/main" id="{638757AD-6E73-5688-F9D9-6A70AFF9AD86}"/>
                  </a:ext>
                </a:extLst>
              </p:cNvPr>
              <p:cNvSpPr/>
              <p:nvPr/>
            </p:nvSpPr>
            <p:spPr>
              <a:xfrm>
                <a:off x="8820040" y="1893634"/>
                <a:ext cx="304800" cy="291548"/>
              </a:xfrm>
              <a:prstGeom prst="smileyFac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Smiley Face 38">
                <a:extLst>
                  <a:ext uri="{FF2B5EF4-FFF2-40B4-BE49-F238E27FC236}">
                    <a16:creationId xmlns:a16="http://schemas.microsoft.com/office/drawing/2014/main" id="{D71D994C-1E7C-BE98-5DA0-7259BE2AD34D}"/>
                  </a:ext>
                </a:extLst>
              </p:cNvPr>
              <p:cNvSpPr/>
              <p:nvPr/>
            </p:nvSpPr>
            <p:spPr>
              <a:xfrm>
                <a:off x="7873267" y="2006332"/>
                <a:ext cx="304800" cy="291548"/>
              </a:xfrm>
              <a:prstGeom prst="smileyFac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2" name="Picture 2" descr="Volleyball PNG Transparent Free Download, Velleyball Sports Clipart - Free  Transparent PNG Logos">
                <a:extLst>
                  <a:ext uri="{FF2B5EF4-FFF2-40B4-BE49-F238E27FC236}">
                    <a16:creationId xmlns:a16="http://schemas.microsoft.com/office/drawing/2014/main" id="{F3094CFF-FD71-301E-4CF0-84B271E073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090644" y="855782"/>
                <a:ext cx="267352" cy="2673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3452D69-BB09-306D-934C-CB9AD69541A3}"/>
                </a:ext>
              </a:extLst>
            </p:cNvPr>
            <p:cNvCxnSpPr>
              <a:cxnSpLocks/>
            </p:cNvCxnSpPr>
            <p:nvPr/>
          </p:nvCxnSpPr>
          <p:spPr>
            <a:xfrm>
              <a:off x="6816764" y="2034842"/>
              <a:ext cx="364215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2" name="Smiley Face 121">
            <a:extLst>
              <a:ext uri="{FF2B5EF4-FFF2-40B4-BE49-F238E27FC236}">
                <a16:creationId xmlns:a16="http://schemas.microsoft.com/office/drawing/2014/main" id="{E91B5DF2-D5D6-4717-99A2-7BFF6EAC3837}"/>
              </a:ext>
            </a:extLst>
          </p:cNvPr>
          <p:cNvSpPr/>
          <p:nvPr/>
        </p:nvSpPr>
        <p:spPr>
          <a:xfrm rot="5969345">
            <a:off x="3989461" y="3585496"/>
            <a:ext cx="181800" cy="170009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Smiley Face 122">
            <a:extLst>
              <a:ext uri="{FF2B5EF4-FFF2-40B4-BE49-F238E27FC236}">
                <a16:creationId xmlns:a16="http://schemas.microsoft.com/office/drawing/2014/main" id="{86C40D27-B189-43E0-A9E0-B477E80698D9}"/>
              </a:ext>
            </a:extLst>
          </p:cNvPr>
          <p:cNvSpPr/>
          <p:nvPr/>
        </p:nvSpPr>
        <p:spPr>
          <a:xfrm rot="5969345">
            <a:off x="3618613" y="3875674"/>
            <a:ext cx="181800" cy="170009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Smiley Face 123">
            <a:extLst>
              <a:ext uri="{FF2B5EF4-FFF2-40B4-BE49-F238E27FC236}">
                <a16:creationId xmlns:a16="http://schemas.microsoft.com/office/drawing/2014/main" id="{30367672-EEE9-42D8-9CD2-D03EA29DEBB8}"/>
              </a:ext>
            </a:extLst>
          </p:cNvPr>
          <p:cNvSpPr/>
          <p:nvPr/>
        </p:nvSpPr>
        <p:spPr>
          <a:xfrm rot="5969345">
            <a:off x="3944035" y="4435532"/>
            <a:ext cx="181800" cy="170009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Smiley Face 124">
            <a:extLst>
              <a:ext uri="{FF2B5EF4-FFF2-40B4-BE49-F238E27FC236}">
                <a16:creationId xmlns:a16="http://schemas.microsoft.com/office/drawing/2014/main" id="{00B07C49-00F5-464B-8FD6-D0397F76C761}"/>
              </a:ext>
            </a:extLst>
          </p:cNvPr>
          <p:cNvSpPr/>
          <p:nvPr/>
        </p:nvSpPr>
        <p:spPr>
          <a:xfrm rot="5969345">
            <a:off x="4141586" y="4060697"/>
            <a:ext cx="181800" cy="170009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FD111D9-52BA-4E48-9D06-7D1AC9A03D5C}"/>
              </a:ext>
            </a:extLst>
          </p:cNvPr>
          <p:cNvCxnSpPr>
            <a:cxnSpLocks/>
          </p:cNvCxnSpPr>
          <p:nvPr/>
        </p:nvCxnSpPr>
        <p:spPr>
          <a:xfrm>
            <a:off x="4467409" y="3205408"/>
            <a:ext cx="0" cy="17786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Smiley Face 127">
            <a:extLst>
              <a:ext uri="{FF2B5EF4-FFF2-40B4-BE49-F238E27FC236}">
                <a16:creationId xmlns:a16="http://schemas.microsoft.com/office/drawing/2014/main" id="{32EEFD81-5BAC-40DE-9974-5AACBFD3C63D}"/>
              </a:ext>
            </a:extLst>
          </p:cNvPr>
          <p:cNvSpPr/>
          <p:nvPr/>
        </p:nvSpPr>
        <p:spPr>
          <a:xfrm rot="15482351">
            <a:off x="4665395" y="3538245"/>
            <a:ext cx="181800" cy="170009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Smiley Face 128">
            <a:extLst>
              <a:ext uri="{FF2B5EF4-FFF2-40B4-BE49-F238E27FC236}">
                <a16:creationId xmlns:a16="http://schemas.microsoft.com/office/drawing/2014/main" id="{436E41D0-3B12-420B-997C-B0D4724C2777}"/>
              </a:ext>
            </a:extLst>
          </p:cNvPr>
          <p:cNvSpPr/>
          <p:nvPr/>
        </p:nvSpPr>
        <p:spPr>
          <a:xfrm rot="15482351">
            <a:off x="4619228" y="4527057"/>
            <a:ext cx="181800" cy="170009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Smiley Face 129">
            <a:extLst>
              <a:ext uri="{FF2B5EF4-FFF2-40B4-BE49-F238E27FC236}">
                <a16:creationId xmlns:a16="http://schemas.microsoft.com/office/drawing/2014/main" id="{D03B66DC-2AD3-400F-AC2B-99338C829D2F}"/>
              </a:ext>
            </a:extLst>
          </p:cNvPr>
          <p:cNvSpPr/>
          <p:nvPr/>
        </p:nvSpPr>
        <p:spPr>
          <a:xfrm rot="15482351">
            <a:off x="5066467" y="3689291"/>
            <a:ext cx="181800" cy="170009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Smiley Face 130">
            <a:extLst>
              <a:ext uri="{FF2B5EF4-FFF2-40B4-BE49-F238E27FC236}">
                <a16:creationId xmlns:a16="http://schemas.microsoft.com/office/drawing/2014/main" id="{D120000F-02D6-4577-9CB4-32FD6C89EFD4}"/>
              </a:ext>
            </a:extLst>
          </p:cNvPr>
          <p:cNvSpPr/>
          <p:nvPr/>
        </p:nvSpPr>
        <p:spPr>
          <a:xfrm rot="15482351">
            <a:off x="5092956" y="4384938"/>
            <a:ext cx="181800" cy="170009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2" name="Picture 2" descr="Volleyball PNG Transparent Free Download, Velleyball Sports Clipart - Free  Transparent PNG Logos">
            <a:extLst>
              <a:ext uri="{FF2B5EF4-FFF2-40B4-BE49-F238E27FC236}">
                <a16:creationId xmlns:a16="http://schemas.microsoft.com/office/drawing/2014/main" id="{4F05A98A-CF82-4B27-8E9B-6B29FAC3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84897" y="3782892"/>
            <a:ext cx="159464" cy="1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1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45"/>
          <p:cNvGrpSpPr/>
          <p:nvPr/>
        </p:nvGrpSpPr>
        <p:grpSpPr>
          <a:xfrm>
            <a:off x="781898" y="2517497"/>
            <a:ext cx="7429250" cy="1075790"/>
            <a:chOff x="781898" y="2517497"/>
            <a:chExt cx="6466672" cy="1075790"/>
          </a:xfrm>
        </p:grpSpPr>
        <p:sp>
          <p:nvSpPr>
            <p:cNvPr id="2701" name="Google Shape;2701;p45"/>
            <p:cNvSpPr/>
            <p:nvPr/>
          </p:nvSpPr>
          <p:spPr>
            <a:xfrm>
              <a:off x="781898" y="2517497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5"/>
            <p:cNvSpPr/>
            <p:nvPr/>
          </p:nvSpPr>
          <p:spPr>
            <a:xfrm>
              <a:off x="6319327" y="3281035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3" name="Google Shape;2703;p45"/>
          <p:cNvGrpSpPr/>
          <p:nvPr/>
        </p:nvGrpSpPr>
        <p:grpSpPr>
          <a:xfrm>
            <a:off x="-133226" y="-742129"/>
            <a:ext cx="9418283" cy="6585419"/>
            <a:chOff x="-133226" y="-742129"/>
            <a:chExt cx="9418283" cy="6585419"/>
          </a:xfrm>
        </p:grpSpPr>
        <p:sp>
          <p:nvSpPr>
            <p:cNvPr id="2704" name="Google Shape;2704;p45"/>
            <p:cNvSpPr/>
            <p:nvPr/>
          </p:nvSpPr>
          <p:spPr>
            <a:xfrm rot="-6936554">
              <a:off x="6628318" y="-76150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5"/>
            <p:cNvSpPr/>
            <p:nvPr/>
          </p:nvSpPr>
          <p:spPr>
            <a:xfrm rot="3863446">
              <a:off x="-69982" y="3404125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45"/>
          <p:cNvGrpSpPr/>
          <p:nvPr/>
        </p:nvGrpSpPr>
        <p:grpSpPr>
          <a:xfrm>
            <a:off x="341670" y="354489"/>
            <a:ext cx="8155560" cy="4346674"/>
            <a:chOff x="341670" y="354489"/>
            <a:chExt cx="8155560" cy="4346674"/>
          </a:xfrm>
        </p:grpSpPr>
        <p:sp>
          <p:nvSpPr>
            <p:cNvPr id="2710" name="Google Shape;2710;p45"/>
            <p:cNvSpPr/>
            <p:nvPr/>
          </p:nvSpPr>
          <p:spPr>
            <a:xfrm rot="-899254" flipH="1">
              <a:off x="7071847" y="4209236"/>
              <a:ext cx="1408592" cy="315149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5"/>
            <p:cNvSpPr/>
            <p:nvPr/>
          </p:nvSpPr>
          <p:spPr>
            <a:xfrm rot="-1860815" flipH="1">
              <a:off x="322179" y="694811"/>
              <a:ext cx="1408453" cy="315118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215E2C4-B603-A54E-E9E6-0D981DD9BAA8}"/>
              </a:ext>
            </a:extLst>
          </p:cNvPr>
          <p:cNvSpPr txBox="1"/>
          <p:nvPr/>
        </p:nvSpPr>
        <p:spPr>
          <a:xfrm>
            <a:off x="1711141" y="596483"/>
            <a:ext cx="53439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4 v 4 Volleyball @</a:t>
            </a:r>
            <a:r>
              <a:rPr lang="en-US" sz="4000" b="1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MPH (</a:t>
            </a:r>
            <a:r>
              <a:rPr lang="en-US" sz="4000" b="1" dirty="0" err="1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Ms</a:t>
            </a:r>
            <a:r>
              <a:rPr lang="en-US" sz="4000" b="1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 Cassie)</a:t>
            </a:r>
            <a:endParaRPr lang="en-US" sz="4000" b="1" dirty="0">
              <a:latin typeface="Amatic SC" pitchFamily="2" charset="-79"/>
              <a:cs typeface="Amatic SC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091FF-8193-4D1B-B2C0-9C1545966AB1}"/>
              </a:ext>
            </a:extLst>
          </p:cNvPr>
          <p:cNvSpPr txBox="1"/>
          <p:nvPr/>
        </p:nvSpPr>
        <p:spPr>
          <a:xfrm>
            <a:off x="1658863" y="1368892"/>
            <a:ext cx="6266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Students will rotate within their detail with 4 active players and 2 substitutes.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The first team to reach 21 points will win the set. (or when time is up.)</a:t>
            </a:r>
            <a:br>
              <a:rPr lang="en-US" dirty="0"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Game time: 10 mins</a:t>
            </a:r>
            <a:br>
              <a:rPr lang="en-US" dirty="0"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Game begins from service line with max 3 touches before sending over.</a:t>
            </a:r>
            <a:br>
              <a:rPr lang="en-US" dirty="0"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Students are allowed to make 1 catch within their 3 touches.</a:t>
            </a:r>
            <a:br>
              <a:rPr lang="en-US" dirty="0"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Win = 5 pts, Draw = 2 </a:t>
            </a:r>
            <a:r>
              <a:rPr lang="en-US" dirty="0" err="1">
                <a:latin typeface="Bahnschrift" panose="020B0502040204020203" pitchFamily="34" charset="0"/>
              </a:rPr>
              <a:t>pt</a:t>
            </a:r>
            <a:r>
              <a:rPr lang="en-US" dirty="0">
                <a:latin typeface="Bahnschrift" panose="020B0502040204020203" pitchFamily="34" charset="0"/>
              </a:rPr>
              <a:t>, Lose = 1 </a:t>
            </a:r>
            <a:r>
              <a:rPr lang="en-US" dirty="0" err="1">
                <a:latin typeface="Bahnschrift" panose="020B0502040204020203" pitchFamily="34" charset="0"/>
              </a:rPr>
              <a:t>pt</a:t>
            </a: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8E5AE-38E4-6F8B-2519-1A40FB2BB204}"/>
              </a:ext>
            </a:extLst>
          </p:cNvPr>
          <p:cNvSpPr/>
          <p:nvPr/>
        </p:nvSpPr>
        <p:spPr>
          <a:xfrm>
            <a:off x="5479675" y="826994"/>
            <a:ext cx="1882589" cy="3429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AC87A9-53BE-4803-F2DF-21F76D5F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92" y="1871064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DE6789-50B0-B1A5-CC4A-ED2EB7180ED9}"/>
              </a:ext>
            </a:extLst>
          </p:cNvPr>
          <p:cNvSpPr/>
          <p:nvPr/>
        </p:nvSpPr>
        <p:spPr>
          <a:xfrm>
            <a:off x="3289501" y="301195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Zone</a:t>
            </a:r>
          </a:p>
        </p:txBody>
      </p:sp>
    </p:spTree>
    <p:extLst>
      <p:ext uri="{BB962C8B-B14F-4D97-AF65-F5344CB8AC3E}">
        <p14:creationId xmlns:p14="http://schemas.microsoft.com/office/powerpoint/2010/main" val="1926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0.096 -0.19969 C 0.11684 -0.2429 0.14461 -0.2645 0.17257 -0.2608 C 0.20538 -0.25586 0.22968 -0.22592 0.24479 -0.17654 L 0.32118 0.0497 " pathEditMode="relative" rAng="300000" ptsTypes="AAAAA">
                                      <p:cBhvr>
                                        <p:cTn id="1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8E5AE-38E4-6F8B-2519-1A40FB2BB204}"/>
              </a:ext>
            </a:extLst>
          </p:cNvPr>
          <p:cNvSpPr/>
          <p:nvPr/>
        </p:nvSpPr>
        <p:spPr>
          <a:xfrm>
            <a:off x="5479675" y="826994"/>
            <a:ext cx="1882589" cy="3429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d-x-icon | Spotibo">
            <a:extLst>
              <a:ext uri="{FF2B5EF4-FFF2-40B4-BE49-F238E27FC236}">
                <a16:creationId xmlns:a16="http://schemas.microsoft.com/office/drawing/2014/main" id="{F94B83CF-74FA-C119-1548-763E49D9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43" y="1410936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14635 -0.1537 C 0.17829 -0.18673 0.22239 -0.20123 0.26753 -0.19444 C 0.32031 -0.18642 0.36093 -0.15895 0.38767 -0.11605 L 0.51944 0.08056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5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B8E5AE-38E4-6F8B-2519-1A40FB2BB204}"/>
              </a:ext>
            </a:extLst>
          </p:cNvPr>
          <p:cNvSpPr/>
          <p:nvPr/>
        </p:nvSpPr>
        <p:spPr>
          <a:xfrm>
            <a:off x="5479675" y="826994"/>
            <a:ext cx="1882589" cy="3429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d-x-icon | Spotibo">
            <a:extLst>
              <a:ext uri="{FF2B5EF4-FFF2-40B4-BE49-F238E27FC236}">
                <a16:creationId xmlns:a16="http://schemas.microsoft.com/office/drawing/2014/main" id="{F94B83CF-74FA-C119-1548-763E49D9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43" y="1410936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C6FA2A5C-728B-39BE-8CE4-50BEDD0D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625" y="1553695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F0623D9D-3258-3680-0456-00916C0A174B}"/>
              </a:ext>
            </a:extLst>
          </p:cNvPr>
          <p:cNvSpPr/>
          <p:nvPr/>
        </p:nvSpPr>
        <p:spPr>
          <a:xfrm>
            <a:off x="1883506" y="1535178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Serve Allowed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5CAA82-8281-2FA9-B677-8AB331EBD567}"/>
              </a:ext>
            </a:extLst>
          </p:cNvPr>
          <p:cNvSpPr/>
          <p:nvPr/>
        </p:nvSpPr>
        <p:spPr>
          <a:xfrm>
            <a:off x="3289501" y="301195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Serve Attempts</a:t>
            </a:r>
          </a:p>
        </p:txBody>
      </p:sp>
    </p:spTree>
    <p:extLst>
      <p:ext uri="{BB962C8B-B14F-4D97-AF65-F5344CB8AC3E}">
        <p14:creationId xmlns:p14="http://schemas.microsoft.com/office/powerpoint/2010/main" val="318320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0031 L 0.07657 -0.20247 C 0.09323 -0.2466 0.11511 -0.26913 0.13664 -0.26636 C 0.16198 -0.26234 0.18056 -0.23364 0.19185 -0.18457 L 0.24862 0.03858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-1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5 0.05401 L 0.12605 -0.14475 C 0.15747 -0.18981 0.19514 -0.20308 0.22865 -0.18487 C 0.26719 -0.16389 0.29254 -0.11636 0.30435 -0.04784 L 0.36372 0.26296 " pathEditMode="relative" rAng="1020000" ptsTypes="AAAAA">
                                      <p:cBhvr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53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C1C26D5-AB04-5F23-25E4-37BC6FF90B3B}"/>
              </a:ext>
            </a:extLst>
          </p:cNvPr>
          <p:cNvSpPr/>
          <p:nvPr/>
        </p:nvSpPr>
        <p:spPr>
          <a:xfrm rot="15859879">
            <a:off x="5838206" y="175673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BF32612-EBDC-EE4E-A097-7A3316BF6FA7}"/>
              </a:ext>
            </a:extLst>
          </p:cNvPr>
          <p:cNvSpPr/>
          <p:nvPr/>
        </p:nvSpPr>
        <p:spPr>
          <a:xfrm rot="15859879">
            <a:off x="5697896" y="320170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2022245-792A-4F54-AB49-061EB01E62DC}"/>
              </a:ext>
            </a:extLst>
          </p:cNvPr>
          <p:cNvSpPr/>
          <p:nvPr/>
        </p:nvSpPr>
        <p:spPr>
          <a:xfrm>
            <a:off x="5015059" y="1317812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Spike</a:t>
            </a:r>
          </a:p>
        </p:txBody>
      </p:sp>
      <p:pic>
        <p:nvPicPr>
          <p:cNvPr id="5" name="Picture 2" descr="red-x-icon | Spotibo">
            <a:extLst>
              <a:ext uri="{FF2B5EF4-FFF2-40B4-BE49-F238E27FC236}">
                <a16:creationId xmlns:a16="http://schemas.microsoft.com/office/drawing/2014/main" id="{151D916E-834C-D4D5-230B-4C01A751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43" y="1410936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3AEB1885-8260-28CC-56AE-39631EA81BCD}"/>
              </a:ext>
            </a:extLst>
          </p:cNvPr>
          <p:cNvSpPr/>
          <p:nvPr/>
        </p:nvSpPr>
        <p:spPr>
          <a:xfrm>
            <a:off x="1403499" y="1212112"/>
            <a:ext cx="6514696" cy="247891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Min 2 Touches / </a:t>
            </a:r>
          </a:p>
          <a:p>
            <a:pPr algn="ctr"/>
            <a:r>
              <a:rPr lang="en-US" sz="3200" dirty="0"/>
              <a:t>no self-toss to hit allowed.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C676BF-6D2A-A796-193D-28E6DED862CC}"/>
              </a:ext>
            </a:extLst>
          </p:cNvPr>
          <p:cNvSpPr/>
          <p:nvPr/>
        </p:nvSpPr>
        <p:spPr>
          <a:xfrm>
            <a:off x="3289501" y="301195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2 Touches before sending ball over</a:t>
            </a:r>
          </a:p>
        </p:txBody>
      </p:sp>
    </p:spTree>
    <p:extLst>
      <p:ext uri="{BB962C8B-B14F-4D97-AF65-F5344CB8AC3E}">
        <p14:creationId xmlns:p14="http://schemas.microsoft.com/office/powerpoint/2010/main" val="14814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0.096 -0.19969 C 0.11684 -0.2429 0.14461 -0.2645 0.17257 -0.2608 C 0.20538 -0.25586 0.22968 -0.22592 0.24479 -0.17654 L 0.32118 0.0497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18 0.04969 L -0.03611 0.350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C1C26D5-AB04-5F23-25E4-37BC6FF90B3B}"/>
              </a:ext>
            </a:extLst>
          </p:cNvPr>
          <p:cNvSpPr/>
          <p:nvPr/>
        </p:nvSpPr>
        <p:spPr>
          <a:xfrm rot="15859879">
            <a:off x="5838206" y="175673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BF32612-EBDC-EE4E-A097-7A3316BF6FA7}"/>
              </a:ext>
            </a:extLst>
          </p:cNvPr>
          <p:cNvSpPr/>
          <p:nvPr/>
        </p:nvSpPr>
        <p:spPr>
          <a:xfrm rot="15859879">
            <a:off x="5697896" y="320170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red-x-icon | Spotibo">
            <a:extLst>
              <a:ext uri="{FF2B5EF4-FFF2-40B4-BE49-F238E27FC236}">
                <a16:creationId xmlns:a16="http://schemas.microsoft.com/office/drawing/2014/main" id="{5F8C807F-7965-1B80-D080-50578C23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43" y="1410936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4BBE9E-113F-3EAC-06C7-E59B9E153924}"/>
              </a:ext>
            </a:extLst>
          </p:cNvPr>
          <p:cNvSpPr/>
          <p:nvPr/>
        </p:nvSpPr>
        <p:spPr>
          <a:xfrm>
            <a:off x="3289501" y="301195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Self Toss and Hit</a:t>
            </a:r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3C0A3FD2-CF9E-0CFA-D0AD-3AE45BCA4B4D}"/>
              </a:ext>
            </a:extLst>
          </p:cNvPr>
          <p:cNvSpPr/>
          <p:nvPr/>
        </p:nvSpPr>
        <p:spPr>
          <a:xfrm>
            <a:off x="5133702" y="1279802"/>
            <a:ext cx="1395131" cy="79594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Toss</a:t>
            </a: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2022245-792A-4F54-AB49-061EB01E62DC}"/>
              </a:ext>
            </a:extLst>
          </p:cNvPr>
          <p:cNvSpPr/>
          <p:nvPr/>
        </p:nvSpPr>
        <p:spPr>
          <a:xfrm>
            <a:off x="4993392" y="2883907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Hit</a:t>
            </a:r>
          </a:p>
        </p:txBody>
      </p:sp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99C11DBB-4637-92D9-15F6-B6846A612E5F}"/>
              </a:ext>
            </a:extLst>
          </p:cNvPr>
          <p:cNvSpPr/>
          <p:nvPr/>
        </p:nvSpPr>
        <p:spPr>
          <a:xfrm>
            <a:off x="1403499" y="1212112"/>
            <a:ext cx="6514696" cy="247891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 self-tossing to hit allowed.</a:t>
            </a:r>
          </a:p>
        </p:txBody>
      </p:sp>
    </p:spTree>
    <p:extLst>
      <p:ext uri="{BB962C8B-B14F-4D97-AF65-F5344CB8AC3E}">
        <p14:creationId xmlns:p14="http://schemas.microsoft.com/office/powerpoint/2010/main" val="12405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0.096 -0.19969 C 0.11684 -0.2429 0.14461 -0.2645 0.17257 -0.2608 C 0.20538 -0.25586 0.22968 -0.22592 0.24479 -0.17654 L 0.32118 0.0497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18 0.04969 L 0.22379 0.14166 C 0.20209 0.16172 0.19028 0.18796 0.19097 0.21543 C 0.19202 0.24629 0.20538 0.26944 0.22795 0.28518 L 0.33038 0.35895 " pathEditMode="relative" rAng="5220000" ptsTypes="AAAAA">
                                      <p:cBhvr>
                                        <p:cTn id="1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1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39 0.35834 L -0.03611 0.350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C1C26D5-AB04-5F23-25E4-37BC6FF90B3B}"/>
              </a:ext>
            </a:extLst>
          </p:cNvPr>
          <p:cNvSpPr/>
          <p:nvPr/>
        </p:nvSpPr>
        <p:spPr>
          <a:xfrm rot="15859879">
            <a:off x="5838206" y="175673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BF32612-EBDC-EE4E-A097-7A3316BF6FA7}"/>
              </a:ext>
            </a:extLst>
          </p:cNvPr>
          <p:cNvSpPr/>
          <p:nvPr/>
        </p:nvSpPr>
        <p:spPr>
          <a:xfrm rot="15859879">
            <a:off x="5697896" y="320170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6065D1B-9205-E176-66DA-F87A110F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20" y="1858111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0015C9-7D82-E306-8F43-83C018514459}"/>
              </a:ext>
            </a:extLst>
          </p:cNvPr>
          <p:cNvSpPr/>
          <p:nvPr/>
        </p:nvSpPr>
        <p:spPr>
          <a:xfrm>
            <a:off x="3289501" y="301195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Toss to teammate after catching</a:t>
            </a:r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3C0A3FD2-CF9E-0CFA-D0AD-3AE45BCA4B4D}"/>
              </a:ext>
            </a:extLst>
          </p:cNvPr>
          <p:cNvSpPr/>
          <p:nvPr/>
        </p:nvSpPr>
        <p:spPr>
          <a:xfrm>
            <a:off x="5133702" y="1279802"/>
            <a:ext cx="1395131" cy="79594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Toss</a:t>
            </a: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2022245-792A-4F54-AB49-061EB01E62DC}"/>
              </a:ext>
            </a:extLst>
          </p:cNvPr>
          <p:cNvSpPr/>
          <p:nvPr/>
        </p:nvSpPr>
        <p:spPr>
          <a:xfrm>
            <a:off x="4993392" y="2883907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Dig/ Set/ Spike</a:t>
            </a:r>
          </a:p>
        </p:txBody>
      </p:sp>
    </p:spTree>
    <p:extLst>
      <p:ext uri="{BB962C8B-B14F-4D97-AF65-F5344CB8AC3E}">
        <p14:creationId xmlns:p14="http://schemas.microsoft.com/office/powerpoint/2010/main" val="21156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0.096 -0.19969 C 0.11684 -0.2429 0.14461 -0.2645 0.17257 -0.2608 C 0.20538 -0.25586 0.22968 -0.22592 0.24479 -0.17654 L 0.32118 0.0497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18 0.04969 L 0.22379 0.14166 C 0.20209 0.16172 0.19028 0.18796 0.19097 0.21543 C 0.19202 0.24629 0.20538 0.26944 0.22795 0.28518 L 0.33038 0.35895 " pathEditMode="relative" rAng="5220000" ptsTypes="AAAAA">
                                      <p:cBhvr>
                                        <p:cTn id="1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1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39 0.35834 L -0.03611 0.350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C1C26D5-AB04-5F23-25E4-37BC6FF90B3B}"/>
              </a:ext>
            </a:extLst>
          </p:cNvPr>
          <p:cNvSpPr/>
          <p:nvPr/>
        </p:nvSpPr>
        <p:spPr>
          <a:xfrm rot="15859879">
            <a:off x="5838206" y="175673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BF32612-EBDC-EE4E-A097-7A3316BF6FA7}"/>
              </a:ext>
            </a:extLst>
          </p:cNvPr>
          <p:cNvSpPr/>
          <p:nvPr/>
        </p:nvSpPr>
        <p:spPr>
          <a:xfrm rot="15859879">
            <a:off x="5697896" y="320170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3C0A3FD2-CF9E-0CFA-D0AD-3AE45BCA4B4D}"/>
              </a:ext>
            </a:extLst>
          </p:cNvPr>
          <p:cNvSpPr/>
          <p:nvPr/>
        </p:nvSpPr>
        <p:spPr>
          <a:xfrm>
            <a:off x="5133702" y="1279802"/>
            <a:ext cx="1395131" cy="79594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Toss</a:t>
            </a: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2022245-792A-4F54-AB49-061EB01E62DC}"/>
              </a:ext>
            </a:extLst>
          </p:cNvPr>
          <p:cNvSpPr/>
          <p:nvPr/>
        </p:nvSpPr>
        <p:spPr>
          <a:xfrm>
            <a:off x="4993392" y="2883907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Dig/ Set/ Spike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6065D1B-9205-E176-66DA-F87A110F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20" y="1858111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0647E374-F70E-DE51-53C8-79413DE3935C}"/>
              </a:ext>
            </a:extLst>
          </p:cNvPr>
          <p:cNvSpPr/>
          <p:nvPr/>
        </p:nvSpPr>
        <p:spPr>
          <a:xfrm rot="15859879">
            <a:off x="6931522" y="170918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881C43BF-1688-2EAF-657B-A3F6206346DD}"/>
              </a:ext>
            </a:extLst>
          </p:cNvPr>
          <p:cNvSpPr/>
          <p:nvPr/>
        </p:nvSpPr>
        <p:spPr>
          <a:xfrm>
            <a:off x="6194013" y="1532280"/>
            <a:ext cx="1395131" cy="79594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819935-E9FA-42B2-6A9B-6FBF18F69463}"/>
              </a:ext>
            </a:extLst>
          </p:cNvPr>
          <p:cNvSpPr/>
          <p:nvPr/>
        </p:nvSpPr>
        <p:spPr>
          <a:xfrm>
            <a:off x="3271090" y="4179724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3 Touches allowed</a:t>
            </a:r>
          </a:p>
        </p:txBody>
      </p:sp>
    </p:spTree>
    <p:extLst>
      <p:ext uri="{BB962C8B-B14F-4D97-AF65-F5344CB8AC3E}">
        <p14:creationId xmlns:p14="http://schemas.microsoft.com/office/powerpoint/2010/main" val="390092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0.096 -0.19969 C 0.11684 -0.2429 0.14461 -0.2645 0.17257 -0.2608 C 0.20538 -0.25586 0.22968 -0.22592 0.24479 -0.17654 L 0.32118 0.0497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94 0.05463 L 0.38698 -0.0929 C 0.39167 -0.12562 0.39931 -0.14506 0.40903 -0.14629 C 0.4191 -0.14753 0.42813 -0.13025 0.43525 -0.09907 L 0.4691 0.04167 " pathEditMode="relative" rAng="10560000" ptsTypes="AAAAA">
                                      <p:cBhvr>
                                        <p:cTn id="1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75 0.04167 L 0.32778 0.02408 C 0.29583 0.01821 0.27535 0.0355 0.26615 0.06544 C 0.25538 0.1 0.25764 0.13858 0.27795 0.18303 L 0.36163 0.3855 " pathEditMode="relative" rAng="17940000" ptsTypes="AAAAA">
                                      <p:cBhvr>
                                        <p:cTn id="2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0" y="9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39 0.35834 L -0.03611 0.35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A998-73FD-8E14-4BDE-CF1E2AAE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097" y="818978"/>
            <a:ext cx="6631805" cy="2806499"/>
          </a:xfrm>
        </p:spPr>
        <p:txBody>
          <a:bodyPr anchor="t"/>
          <a:lstStyle/>
          <a:p>
            <a:pPr algn="l"/>
            <a:r>
              <a:rPr lang="en-US" sz="3200" u="sng" dirty="0"/>
              <a:t>Rationale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3200" b="0" dirty="0"/>
              <a:t>Build Class camaraderie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3200" b="0" dirty="0"/>
              <a:t>Challenge yourselves in sports</a:t>
            </a:r>
            <a:br>
              <a:rPr lang="en-US" sz="2800" b="0" dirty="0"/>
            </a:br>
            <a:endParaRPr lang="en-US" sz="2800" b="0" u="sng" dirty="0"/>
          </a:p>
        </p:txBody>
      </p:sp>
    </p:spTree>
    <p:extLst>
      <p:ext uri="{BB962C8B-B14F-4D97-AF65-F5344CB8AC3E}">
        <p14:creationId xmlns:p14="http://schemas.microsoft.com/office/powerpoint/2010/main" val="367392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C1C26D5-AB04-5F23-25E4-37BC6FF90B3B}"/>
              </a:ext>
            </a:extLst>
          </p:cNvPr>
          <p:cNvSpPr/>
          <p:nvPr/>
        </p:nvSpPr>
        <p:spPr>
          <a:xfrm rot="15859879">
            <a:off x="5838206" y="175673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BF32612-EBDC-EE4E-A097-7A3316BF6FA7}"/>
              </a:ext>
            </a:extLst>
          </p:cNvPr>
          <p:cNvSpPr/>
          <p:nvPr/>
        </p:nvSpPr>
        <p:spPr>
          <a:xfrm rot="15859879">
            <a:off x="5697896" y="320170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3C0A3FD2-CF9E-0CFA-D0AD-3AE45BCA4B4D}"/>
              </a:ext>
            </a:extLst>
          </p:cNvPr>
          <p:cNvSpPr/>
          <p:nvPr/>
        </p:nvSpPr>
        <p:spPr>
          <a:xfrm>
            <a:off x="5133702" y="1279802"/>
            <a:ext cx="1395131" cy="79594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Toss</a:t>
            </a: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2022245-792A-4F54-AB49-061EB01E62DC}"/>
              </a:ext>
            </a:extLst>
          </p:cNvPr>
          <p:cNvSpPr/>
          <p:nvPr/>
        </p:nvSpPr>
        <p:spPr>
          <a:xfrm>
            <a:off x="4993392" y="2883907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Spike</a:t>
            </a:r>
          </a:p>
        </p:txBody>
      </p:sp>
      <p:pic>
        <p:nvPicPr>
          <p:cNvPr id="5" name="Picture 2" descr="red-x-icon | Spotibo">
            <a:extLst>
              <a:ext uri="{FF2B5EF4-FFF2-40B4-BE49-F238E27FC236}">
                <a16:creationId xmlns:a16="http://schemas.microsoft.com/office/drawing/2014/main" id="{151D916E-834C-D4D5-230B-4C01A751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43" y="1410936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FB9D2F6E-2BFE-7EE3-4BFC-AA9F42B8AF20}"/>
              </a:ext>
            </a:extLst>
          </p:cNvPr>
          <p:cNvSpPr/>
          <p:nvPr/>
        </p:nvSpPr>
        <p:spPr>
          <a:xfrm>
            <a:off x="1403499" y="1212112"/>
            <a:ext cx="6514696" cy="247891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 2</a:t>
            </a:r>
            <a:r>
              <a:rPr lang="en-US" sz="3200" baseline="30000" dirty="0"/>
              <a:t>nd</a:t>
            </a:r>
            <a:r>
              <a:rPr lang="en-US" sz="3200" dirty="0"/>
              <a:t> Catches allowed.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804360-81F4-46E9-539A-1C8794C9B411}"/>
              </a:ext>
            </a:extLst>
          </p:cNvPr>
          <p:cNvSpPr/>
          <p:nvPr/>
        </p:nvSpPr>
        <p:spPr>
          <a:xfrm>
            <a:off x="3271090" y="4179724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1 Catch allowed</a:t>
            </a:r>
          </a:p>
        </p:txBody>
      </p:sp>
    </p:spTree>
    <p:extLst>
      <p:ext uri="{BB962C8B-B14F-4D97-AF65-F5344CB8AC3E}">
        <p14:creationId xmlns:p14="http://schemas.microsoft.com/office/powerpoint/2010/main" val="35406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0.096 -0.19969 C 0.11684 -0.2429 0.14461 -0.2645 0.17257 -0.2608 C 0.20538 -0.25586 0.22968 -0.22592 0.24479 -0.17654 L 0.32118 0.0497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18 0.04969 L 0.22379 0.14166 C 0.20209 0.16172 0.19028 0.18796 0.19097 0.21543 C 0.19202 0.24629 0.20538 0.26944 0.22795 0.28518 L 0.33038 0.35895 " pathEditMode="relative" rAng="5220000" ptsTypes="AAAAA">
                                      <p:cBhvr>
                                        <p:cTn id="1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1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39 0.35834 L -0.03611 0.3503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C1C26D5-AB04-5F23-25E4-37BC6FF90B3B}"/>
              </a:ext>
            </a:extLst>
          </p:cNvPr>
          <p:cNvSpPr/>
          <p:nvPr/>
        </p:nvSpPr>
        <p:spPr>
          <a:xfrm rot="15859879">
            <a:off x="5838206" y="175673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BF32612-EBDC-EE4E-A097-7A3316BF6FA7}"/>
              </a:ext>
            </a:extLst>
          </p:cNvPr>
          <p:cNvSpPr/>
          <p:nvPr/>
        </p:nvSpPr>
        <p:spPr>
          <a:xfrm rot="15859879">
            <a:off x="5697896" y="320170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3C0A3FD2-CF9E-0CFA-D0AD-3AE45BCA4B4D}"/>
              </a:ext>
            </a:extLst>
          </p:cNvPr>
          <p:cNvSpPr/>
          <p:nvPr/>
        </p:nvSpPr>
        <p:spPr>
          <a:xfrm>
            <a:off x="5133702" y="1279802"/>
            <a:ext cx="1395131" cy="79594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Toss</a:t>
            </a:r>
          </a:p>
        </p:txBody>
      </p:sp>
      <p:pic>
        <p:nvPicPr>
          <p:cNvPr id="5" name="Picture 2" descr="red-x-icon | Spotibo">
            <a:extLst>
              <a:ext uri="{FF2B5EF4-FFF2-40B4-BE49-F238E27FC236}">
                <a16:creationId xmlns:a16="http://schemas.microsoft.com/office/drawing/2014/main" id="{151D916E-834C-D4D5-230B-4C01A751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43" y="1410936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miley Face 3">
            <a:extLst>
              <a:ext uri="{FF2B5EF4-FFF2-40B4-BE49-F238E27FC236}">
                <a16:creationId xmlns:a16="http://schemas.microsoft.com/office/drawing/2014/main" id="{9096A1AC-B3DF-B482-7F40-918FDD854C09}"/>
              </a:ext>
            </a:extLst>
          </p:cNvPr>
          <p:cNvSpPr/>
          <p:nvPr/>
        </p:nvSpPr>
        <p:spPr>
          <a:xfrm rot="15859879">
            <a:off x="6699392" y="1929635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804360-81F4-46E9-539A-1C8794C9B411}"/>
              </a:ext>
            </a:extLst>
          </p:cNvPr>
          <p:cNvSpPr/>
          <p:nvPr/>
        </p:nvSpPr>
        <p:spPr>
          <a:xfrm>
            <a:off x="3271090" y="4179724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1 Catch allowed</a:t>
            </a: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2022245-792A-4F54-AB49-061EB01E62DC}"/>
              </a:ext>
            </a:extLst>
          </p:cNvPr>
          <p:cNvSpPr/>
          <p:nvPr/>
        </p:nvSpPr>
        <p:spPr>
          <a:xfrm>
            <a:off x="6261611" y="1437136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&amp; Toss</a:t>
            </a:r>
          </a:p>
        </p:txBody>
      </p:sp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159ACC4D-89AC-EF87-582D-7E0D5845EA1A}"/>
              </a:ext>
            </a:extLst>
          </p:cNvPr>
          <p:cNvSpPr/>
          <p:nvPr/>
        </p:nvSpPr>
        <p:spPr>
          <a:xfrm>
            <a:off x="4887991" y="2627217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Dig/ Set/ Spike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C750CAE1-DB67-AA4F-1C83-575907BE631D}"/>
              </a:ext>
            </a:extLst>
          </p:cNvPr>
          <p:cNvSpPr/>
          <p:nvPr/>
        </p:nvSpPr>
        <p:spPr>
          <a:xfrm>
            <a:off x="1403499" y="1212112"/>
            <a:ext cx="6514696" cy="247891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 2</a:t>
            </a:r>
            <a:r>
              <a:rPr lang="en-US" sz="3200" baseline="30000" dirty="0"/>
              <a:t>nd</a:t>
            </a:r>
            <a:r>
              <a:rPr lang="en-US" sz="3200" dirty="0"/>
              <a:t> Catches allowed.</a:t>
            </a:r>
          </a:p>
        </p:txBody>
      </p:sp>
    </p:spTree>
    <p:extLst>
      <p:ext uri="{BB962C8B-B14F-4D97-AF65-F5344CB8AC3E}">
        <p14:creationId xmlns:p14="http://schemas.microsoft.com/office/powerpoint/2010/main" val="36363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0.096 -0.19969 C 0.11684 -0.2429 0.14461 -0.2645 0.17257 -0.2608 C 0.20538 -0.25586 0.22968 -0.22592 0.24479 -0.17654 L 0.32118 0.0497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18 0.04969 L 0.38437 -0.1645 C 0.39844 -0.21234 0.41233 -0.23796 0.42344 -0.23364 C 0.4368 -0.22839 0.4434 -0.19537 0.44531 -0.14136 L 0.45312 0.09969 " pathEditMode="relative" rAng="11520000" ptsTypes="AAAAA">
                                      <p:cBhvr>
                                        <p:cTn id="1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5" y="-1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6 0.16235 L 0.35955 0.09661 C 0.33923 0.08118 0.32222 0.08365 0.31146 0.10093 C 0.29913 0.12037 0.29635 0.15031 0.30278 0.18673 L 0.33038 0.35834 " pathEditMode="relative" rAng="19080000" ptsTypes="AAAAA">
                                      <p:cBhvr>
                                        <p:cTn id="2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39 0.35834 L -0.03611 0.35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171 Badminton Court Illustrations &amp; Clip Art - iStock">
            <a:extLst>
              <a:ext uri="{FF2B5EF4-FFF2-40B4-BE49-F238E27FC236}">
                <a16:creationId xmlns:a16="http://schemas.microsoft.com/office/drawing/2014/main" id="{1C65191D-53FE-184A-C24B-C32913E9F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80037"/>
            <a:ext cx="7939798" cy="45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miley Face 5">
            <a:extLst>
              <a:ext uri="{FF2B5EF4-FFF2-40B4-BE49-F238E27FC236}">
                <a16:creationId xmlns:a16="http://schemas.microsoft.com/office/drawing/2014/main" id="{801D4581-C1CD-0EF3-5776-228C61B998D2}"/>
              </a:ext>
            </a:extLst>
          </p:cNvPr>
          <p:cNvSpPr/>
          <p:nvPr/>
        </p:nvSpPr>
        <p:spPr>
          <a:xfrm rot="5164228">
            <a:off x="2058260" y="1649997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C1C26D5-AB04-5F23-25E4-37BC6FF90B3B}"/>
              </a:ext>
            </a:extLst>
          </p:cNvPr>
          <p:cNvSpPr/>
          <p:nvPr/>
        </p:nvSpPr>
        <p:spPr>
          <a:xfrm rot="15859879">
            <a:off x="5838206" y="174298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BF32612-EBDC-EE4E-A097-7A3316BF6FA7}"/>
              </a:ext>
            </a:extLst>
          </p:cNvPr>
          <p:cNvSpPr/>
          <p:nvPr/>
        </p:nvSpPr>
        <p:spPr>
          <a:xfrm rot="15859879">
            <a:off x="5697896" y="320170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Volleyball Referee - Apps on Google Play">
            <a:extLst>
              <a:ext uri="{FF2B5EF4-FFF2-40B4-BE49-F238E27FC236}">
                <a16:creationId xmlns:a16="http://schemas.microsoft.com/office/drawing/2014/main" id="{F76FF68E-7BA5-4B39-467E-799CC694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34" y="1317812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A6065D1B-9205-E176-66DA-F87A110F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20" y="1858111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5E80F8E0-F802-6C52-7623-DB631D88E474}"/>
              </a:ext>
            </a:extLst>
          </p:cNvPr>
          <p:cNvSpPr/>
          <p:nvPr/>
        </p:nvSpPr>
        <p:spPr>
          <a:xfrm rot="5164228">
            <a:off x="3914209" y="3187124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2022245-792A-4F54-AB49-061EB01E62DC}"/>
              </a:ext>
            </a:extLst>
          </p:cNvPr>
          <p:cNvSpPr/>
          <p:nvPr/>
        </p:nvSpPr>
        <p:spPr>
          <a:xfrm>
            <a:off x="3507752" y="2873571"/>
            <a:ext cx="1740561" cy="11493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02476F41-3854-6AE3-412F-593D010C4BBA}"/>
              </a:ext>
            </a:extLst>
          </p:cNvPr>
          <p:cNvSpPr/>
          <p:nvPr/>
        </p:nvSpPr>
        <p:spPr>
          <a:xfrm>
            <a:off x="1403499" y="1212112"/>
            <a:ext cx="6514696" cy="247891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Blocking allowed provided net is not touched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C1489C-2675-A8AC-D35E-97933ED154C3}"/>
              </a:ext>
            </a:extLst>
          </p:cNvPr>
          <p:cNvSpPr/>
          <p:nvPr/>
        </p:nvSpPr>
        <p:spPr>
          <a:xfrm>
            <a:off x="3271090" y="4179724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Blocking is allowed</a:t>
            </a:r>
          </a:p>
        </p:txBody>
      </p:sp>
    </p:spTree>
    <p:extLst>
      <p:ext uri="{BB962C8B-B14F-4D97-AF65-F5344CB8AC3E}">
        <p14:creationId xmlns:p14="http://schemas.microsoft.com/office/powerpoint/2010/main" val="24274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19753E-6 L 0.096 -0.19969 C 0.11684 -0.2429 0.14461 -0.2645 0.17257 -0.2608 C 0.20538 -0.25586 0.22968 -0.22592 0.24479 -0.17654 L 0.32118 0.0497 " pathEditMode="relative" rAng="30000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1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18 0.04969 L 0.22379 0.14166 C 0.20209 0.16172 0.19028 0.18796 0.19097 0.21543 C 0.19202 0.24629 0.20538 0.26944 0.22795 0.28518 L 0.33038 0.35895 " pathEditMode="relative" rAng="5220000" ptsTypes="AAAAA">
                                      <p:cBhvr>
                                        <p:cTn id="10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7" y="1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39 0.35834 L 0.17483 0.3518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8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83 0.35185 L 0.32466 0.223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FE1273F-1669-4F75-8E76-E89D350E61EB}"/>
              </a:ext>
            </a:extLst>
          </p:cNvPr>
          <p:cNvGrpSpPr/>
          <p:nvPr/>
        </p:nvGrpSpPr>
        <p:grpSpPr>
          <a:xfrm>
            <a:off x="539563" y="535137"/>
            <a:ext cx="7662327" cy="4206505"/>
            <a:chOff x="539563" y="535137"/>
            <a:chExt cx="7662327" cy="4206505"/>
          </a:xfrm>
        </p:grpSpPr>
        <p:grpSp>
          <p:nvGrpSpPr>
            <p:cNvPr id="2851" name="Google Shape;2851;p51"/>
            <p:cNvGrpSpPr/>
            <p:nvPr/>
          </p:nvGrpSpPr>
          <p:grpSpPr>
            <a:xfrm>
              <a:off x="539563" y="848900"/>
              <a:ext cx="868425" cy="514500"/>
              <a:chOff x="2575700" y="1885000"/>
              <a:chExt cx="868425" cy="514500"/>
            </a:xfrm>
          </p:grpSpPr>
          <p:sp>
            <p:nvSpPr>
              <p:cNvPr id="2852" name="Google Shape;2852;p51"/>
              <p:cNvSpPr/>
              <p:nvPr/>
            </p:nvSpPr>
            <p:spPr>
              <a:xfrm>
                <a:off x="2787525" y="1992625"/>
                <a:ext cx="507200" cy="400850"/>
              </a:xfrm>
              <a:custGeom>
                <a:avLst/>
                <a:gdLst/>
                <a:ahLst/>
                <a:cxnLst/>
                <a:rect l="l" t="t" r="r" b="b"/>
                <a:pathLst>
                  <a:path w="20288" h="16034" extrusionOk="0">
                    <a:moveTo>
                      <a:pt x="11700" y="0"/>
                    </a:moveTo>
                    <a:cubicBezTo>
                      <a:pt x="11432" y="0"/>
                      <a:pt x="11155" y="12"/>
                      <a:pt x="10870" y="34"/>
                    </a:cubicBezTo>
                    <a:cubicBezTo>
                      <a:pt x="615" y="851"/>
                      <a:pt x="1" y="7714"/>
                      <a:pt x="396" y="16034"/>
                    </a:cubicBezTo>
                    <a:lnTo>
                      <a:pt x="3570" y="15864"/>
                    </a:lnTo>
                    <a:cubicBezTo>
                      <a:pt x="2966" y="12125"/>
                      <a:pt x="2281" y="3175"/>
                      <a:pt x="9252" y="1903"/>
                    </a:cubicBezTo>
                    <a:cubicBezTo>
                      <a:pt x="9808" y="1802"/>
                      <a:pt x="10330" y="1754"/>
                      <a:pt x="10819" y="1754"/>
                    </a:cubicBezTo>
                    <a:cubicBezTo>
                      <a:pt x="17492" y="1754"/>
                      <a:pt x="18114" y="10675"/>
                      <a:pt x="18093" y="14296"/>
                    </a:cubicBezTo>
                    <a:lnTo>
                      <a:pt x="20182" y="13907"/>
                    </a:lnTo>
                    <a:cubicBezTo>
                      <a:pt x="20288" y="10313"/>
                      <a:pt x="19885" y="0"/>
                      <a:pt x="117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1"/>
              <p:cNvSpPr/>
              <p:nvPr/>
            </p:nvSpPr>
            <p:spPr>
              <a:xfrm>
                <a:off x="2844525" y="2036475"/>
                <a:ext cx="395850" cy="352750"/>
              </a:xfrm>
              <a:custGeom>
                <a:avLst/>
                <a:gdLst/>
                <a:ahLst/>
                <a:cxnLst/>
                <a:rect l="l" t="t" r="r" b="b"/>
                <a:pathLst>
                  <a:path w="15834" h="14110" extrusionOk="0">
                    <a:moveTo>
                      <a:pt x="8539" y="0"/>
                    </a:moveTo>
                    <a:cubicBezTo>
                      <a:pt x="8050" y="0"/>
                      <a:pt x="7528" y="48"/>
                      <a:pt x="6972" y="149"/>
                    </a:cubicBezTo>
                    <a:cubicBezTo>
                      <a:pt x="1" y="1421"/>
                      <a:pt x="686" y="10371"/>
                      <a:pt x="1290" y="14110"/>
                    </a:cubicBezTo>
                    <a:lnTo>
                      <a:pt x="3564" y="13994"/>
                    </a:lnTo>
                    <a:cubicBezTo>
                      <a:pt x="3564" y="13994"/>
                      <a:pt x="2950" y="2123"/>
                      <a:pt x="7794" y="1821"/>
                    </a:cubicBezTo>
                    <a:cubicBezTo>
                      <a:pt x="7858" y="1817"/>
                      <a:pt x="7921" y="1815"/>
                      <a:pt x="7983" y="1815"/>
                    </a:cubicBezTo>
                    <a:cubicBezTo>
                      <a:pt x="12680" y="1815"/>
                      <a:pt x="13977" y="12888"/>
                      <a:pt x="13977" y="12888"/>
                    </a:cubicBezTo>
                    <a:lnTo>
                      <a:pt x="15813" y="12542"/>
                    </a:lnTo>
                    <a:cubicBezTo>
                      <a:pt x="15834" y="8921"/>
                      <a:pt x="15212" y="0"/>
                      <a:pt x="8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1"/>
              <p:cNvSpPr/>
              <p:nvPr/>
            </p:nvSpPr>
            <p:spPr>
              <a:xfrm>
                <a:off x="2575700" y="1885000"/>
                <a:ext cx="868425" cy="514500"/>
              </a:xfrm>
              <a:custGeom>
                <a:avLst/>
                <a:gdLst/>
                <a:ahLst/>
                <a:cxnLst/>
                <a:rect l="l" t="t" r="r" b="b"/>
                <a:pathLst>
                  <a:path w="34737" h="20580" extrusionOk="0">
                    <a:moveTo>
                      <a:pt x="19626" y="0"/>
                    </a:moveTo>
                    <a:cubicBezTo>
                      <a:pt x="18929" y="0"/>
                      <a:pt x="18198" y="37"/>
                      <a:pt x="17429" y="114"/>
                    </a:cubicBezTo>
                    <a:cubicBezTo>
                      <a:pt x="0" y="1862"/>
                      <a:pt x="4292" y="20579"/>
                      <a:pt x="4292" y="20579"/>
                    </a:cubicBezTo>
                    <a:lnTo>
                      <a:pt x="6068" y="20486"/>
                    </a:lnTo>
                    <a:cubicBezTo>
                      <a:pt x="3902" y="8408"/>
                      <a:pt x="9675" y="1851"/>
                      <a:pt x="20840" y="1851"/>
                    </a:cubicBezTo>
                    <a:cubicBezTo>
                      <a:pt x="20887" y="1851"/>
                      <a:pt x="20934" y="1852"/>
                      <a:pt x="20981" y="1852"/>
                    </a:cubicBezTo>
                    <a:cubicBezTo>
                      <a:pt x="30912" y="1895"/>
                      <a:pt x="31987" y="13915"/>
                      <a:pt x="32080" y="17571"/>
                    </a:cubicBezTo>
                    <a:lnTo>
                      <a:pt x="33368" y="17329"/>
                    </a:lnTo>
                    <a:cubicBezTo>
                      <a:pt x="33368" y="17329"/>
                      <a:pt x="34736" y="0"/>
                      <a:pt x="196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1"/>
              <p:cNvSpPr/>
              <p:nvPr/>
            </p:nvSpPr>
            <p:spPr>
              <a:xfrm>
                <a:off x="2673225" y="1931275"/>
                <a:ext cx="704500" cy="465875"/>
              </a:xfrm>
              <a:custGeom>
                <a:avLst/>
                <a:gdLst/>
                <a:ahLst/>
                <a:cxnLst/>
                <a:rect l="l" t="t" r="r" b="b"/>
                <a:pathLst>
                  <a:path w="28180" h="18635" extrusionOk="0">
                    <a:moveTo>
                      <a:pt x="16939" y="0"/>
                    </a:moveTo>
                    <a:cubicBezTo>
                      <a:pt x="5774" y="0"/>
                      <a:pt x="1" y="6557"/>
                      <a:pt x="2167" y="18635"/>
                    </a:cubicBezTo>
                    <a:lnTo>
                      <a:pt x="4968" y="18488"/>
                    </a:lnTo>
                    <a:cubicBezTo>
                      <a:pt x="4573" y="10168"/>
                      <a:pt x="5187" y="3305"/>
                      <a:pt x="15442" y="2488"/>
                    </a:cubicBezTo>
                    <a:cubicBezTo>
                      <a:pt x="15727" y="2466"/>
                      <a:pt x="16004" y="2454"/>
                      <a:pt x="16272" y="2454"/>
                    </a:cubicBezTo>
                    <a:cubicBezTo>
                      <a:pt x="24457" y="2454"/>
                      <a:pt x="24860" y="12767"/>
                      <a:pt x="24754" y="16361"/>
                    </a:cubicBezTo>
                    <a:lnTo>
                      <a:pt x="28179" y="15720"/>
                    </a:lnTo>
                    <a:cubicBezTo>
                      <a:pt x="28086" y="12064"/>
                      <a:pt x="27011" y="44"/>
                      <a:pt x="17080" y="1"/>
                    </a:cubicBezTo>
                    <a:cubicBezTo>
                      <a:pt x="17033" y="1"/>
                      <a:pt x="16986" y="0"/>
                      <a:pt x="169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6" name="Google Shape;2856;p51"/>
            <p:cNvSpPr/>
            <p:nvPr/>
          </p:nvSpPr>
          <p:spPr>
            <a:xfrm>
              <a:off x="6317788" y="950024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39563" y="2591712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1" name="Google Shape;2861;p51"/>
            <p:cNvGrpSpPr/>
            <p:nvPr/>
          </p:nvGrpSpPr>
          <p:grpSpPr>
            <a:xfrm flipH="1">
              <a:off x="7538725" y="2207700"/>
              <a:ext cx="439600" cy="913400"/>
              <a:chOff x="7212850" y="2109375"/>
              <a:chExt cx="439600" cy="913400"/>
            </a:xfrm>
          </p:grpSpPr>
          <p:sp>
            <p:nvSpPr>
              <p:cNvPr id="2862" name="Google Shape;2862;p51"/>
              <p:cNvSpPr/>
              <p:nvPr/>
            </p:nvSpPr>
            <p:spPr>
              <a:xfrm>
                <a:off x="7379875" y="2398250"/>
                <a:ext cx="172675" cy="624525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24981" extrusionOk="0">
                    <a:moveTo>
                      <a:pt x="888" y="13898"/>
                    </a:moveTo>
                    <a:cubicBezTo>
                      <a:pt x="1421" y="13898"/>
                      <a:pt x="2198" y="14288"/>
                      <a:pt x="2960" y="14957"/>
                    </a:cubicBezTo>
                    <a:cubicBezTo>
                      <a:pt x="2371" y="15347"/>
                      <a:pt x="1743" y="15553"/>
                      <a:pt x="1245" y="15553"/>
                    </a:cubicBezTo>
                    <a:cubicBezTo>
                      <a:pt x="1072" y="15553"/>
                      <a:pt x="914" y="15528"/>
                      <a:pt x="779" y="15477"/>
                    </a:cubicBezTo>
                    <a:cubicBezTo>
                      <a:pt x="401" y="15340"/>
                      <a:pt x="220" y="15017"/>
                      <a:pt x="248" y="14535"/>
                    </a:cubicBezTo>
                    <a:cubicBezTo>
                      <a:pt x="263" y="14194"/>
                      <a:pt x="407" y="13992"/>
                      <a:pt x="670" y="13926"/>
                    </a:cubicBezTo>
                    <a:cubicBezTo>
                      <a:pt x="736" y="13910"/>
                      <a:pt x="812" y="13898"/>
                      <a:pt x="888" y="13898"/>
                    </a:cubicBezTo>
                    <a:close/>
                    <a:moveTo>
                      <a:pt x="3308" y="0"/>
                    </a:moveTo>
                    <a:cubicBezTo>
                      <a:pt x="3277" y="0"/>
                      <a:pt x="3246" y="13"/>
                      <a:pt x="3223" y="38"/>
                    </a:cubicBezTo>
                    <a:cubicBezTo>
                      <a:pt x="3190" y="81"/>
                      <a:pt x="2446" y="1052"/>
                      <a:pt x="2133" y="2669"/>
                    </a:cubicBezTo>
                    <a:cubicBezTo>
                      <a:pt x="1848" y="4154"/>
                      <a:pt x="1902" y="6484"/>
                      <a:pt x="3789" y="9147"/>
                    </a:cubicBezTo>
                    <a:cubicBezTo>
                      <a:pt x="5433" y="11454"/>
                      <a:pt x="4621" y="13175"/>
                      <a:pt x="3997" y="13992"/>
                    </a:cubicBezTo>
                    <a:cubicBezTo>
                      <a:pt x="3744" y="14321"/>
                      <a:pt x="3448" y="14601"/>
                      <a:pt x="3141" y="14831"/>
                    </a:cubicBezTo>
                    <a:cubicBezTo>
                      <a:pt x="2315" y="14099"/>
                      <a:pt x="1468" y="13689"/>
                      <a:pt x="875" y="13689"/>
                    </a:cubicBezTo>
                    <a:cubicBezTo>
                      <a:pt x="784" y="13689"/>
                      <a:pt x="698" y="13698"/>
                      <a:pt x="620" y="13718"/>
                    </a:cubicBezTo>
                    <a:cubicBezTo>
                      <a:pt x="263" y="13806"/>
                      <a:pt x="61" y="14096"/>
                      <a:pt x="33" y="14523"/>
                    </a:cubicBezTo>
                    <a:cubicBezTo>
                      <a:pt x="0" y="15099"/>
                      <a:pt x="242" y="15505"/>
                      <a:pt x="703" y="15681"/>
                    </a:cubicBezTo>
                    <a:cubicBezTo>
                      <a:pt x="868" y="15742"/>
                      <a:pt x="1053" y="15771"/>
                      <a:pt x="1249" y="15771"/>
                    </a:cubicBezTo>
                    <a:cubicBezTo>
                      <a:pt x="1826" y="15771"/>
                      <a:pt x="2506" y="15521"/>
                      <a:pt x="3119" y="15099"/>
                    </a:cubicBezTo>
                    <a:cubicBezTo>
                      <a:pt x="3602" y="15549"/>
                      <a:pt x="4068" y="16102"/>
                      <a:pt x="4452" y="16744"/>
                    </a:cubicBezTo>
                    <a:cubicBezTo>
                      <a:pt x="5400" y="18295"/>
                      <a:pt x="6539" y="21408"/>
                      <a:pt x="3547" y="24806"/>
                    </a:cubicBezTo>
                    <a:cubicBezTo>
                      <a:pt x="3508" y="24849"/>
                      <a:pt x="3508" y="24915"/>
                      <a:pt x="3552" y="24954"/>
                    </a:cubicBezTo>
                    <a:cubicBezTo>
                      <a:pt x="3574" y="24975"/>
                      <a:pt x="3602" y="24981"/>
                      <a:pt x="3624" y="24981"/>
                    </a:cubicBezTo>
                    <a:cubicBezTo>
                      <a:pt x="3657" y="24981"/>
                      <a:pt x="3683" y="24970"/>
                      <a:pt x="3706" y="24948"/>
                    </a:cubicBezTo>
                    <a:cubicBezTo>
                      <a:pt x="6906" y="21315"/>
                      <a:pt x="5421" y="17922"/>
                      <a:pt x="4632" y="16635"/>
                    </a:cubicBezTo>
                    <a:cubicBezTo>
                      <a:pt x="4237" y="15982"/>
                      <a:pt x="3777" y="15428"/>
                      <a:pt x="3295" y="14973"/>
                    </a:cubicBezTo>
                    <a:cubicBezTo>
                      <a:pt x="3618" y="14732"/>
                      <a:pt x="3914" y="14447"/>
                      <a:pt x="4166" y="14118"/>
                    </a:cubicBezTo>
                    <a:cubicBezTo>
                      <a:pt x="4824" y="13258"/>
                      <a:pt x="5679" y="11444"/>
                      <a:pt x="3964" y="9021"/>
                    </a:cubicBezTo>
                    <a:cubicBezTo>
                      <a:pt x="440" y="4061"/>
                      <a:pt x="3361" y="208"/>
                      <a:pt x="3394" y="170"/>
                    </a:cubicBezTo>
                    <a:cubicBezTo>
                      <a:pt x="3427" y="126"/>
                      <a:pt x="3420" y="60"/>
                      <a:pt x="3372" y="21"/>
                    </a:cubicBezTo>
                    <a:cubicBezTo>
                      <a:pt x="3353" y="7"/>
                      <a:pt x="3331" y="0"/>
                      <a:pt x="3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1"/>
              <p:cNvSpPr/>
              <p:nvPr/>
            </p:nvSpPr>
            <p:spPr>
              <a:xfrm>
                <a:off x="7212850" y="2109375"/>
                <a:ext cx="439600" cy="491250"/>
              </a:xfrm>
              <a:custGeom>
                <a:avLst/>
                <a:gdLst/>
                <a:ahLst/>
                <a:cxnLst/>
                <a:rect l="l" t="t" r="r" b="b"/>
                <a:pathLst>
                  <a:path w="17584" h="19650" extrusionOk="0">
                    <a:moveTo>
                      <a:pt x="8793" y="0"/>
                    </a:moveTo>
                    <a:cubicBezTo>
                      <a:pt x="3936" y="0"/>
                      <a:pt x="0" y="4397"/>
                      <a:pt x="0" y="9823"/>
                    </a:cubicBezTo>
                    <a:cubicBezTo>
                      <a:pt x="0" y="15249"/>
                      <a:pt x="3936" y="19650"/>
                      <a:pt x="8793" y="19650"/>
                    </a:cubicBezTo>
                    <a:cubicBezTo>
                      <a:pt x="13648" y="19650"/>
                      <a:pt x="17583" y="15249"/>
                      <a:pt x="17583" y="9823"/>
                    </a:cubicBezTo>
                    <a:cubicBezTo>
                      <a:pt x="17583" y="4397"/>
                      <a:pt x="13648" y="0"/>
                      <a:pt x="87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1"/>
              <p:cNvSpPr/>
              <p:nvPr/>
            </p:nvSpPr>
            <p:spPr>
              <a:xfrm>
                <a:off x="7443875" y="2576275"/>
                <a:ext cx="56150" cy="64750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2590" extrusionOk="0">
                    <a:moveTo>
                      <a:pt x="429" y="1"/>
                    </a:moveTo>
                    <a:cubicBezTo>
                      <a:pt x="322" y="1"/>
                      <a:pt x="267" y="64"/>
                      <a:pt x="296" y="212"/>
                    </a:cubicBezTo>
                    <a:cubicBezTo>
                      <a:pt x="296" y="212"/>
                      <a:pt x="0" y="2322"/>
                      <a:pt x="296" y="2530"/>
                    </a:cubicBezTo>
                    <a:cubicBezTo>
                      <a:pt x="351" y="2570"/>
                      <a:pt x="440" y="2589"/>
                      <a:pt x="550" y="2589"/>
                    </a:cubicBezTo>
                    <a:cubicBezTo>
                      <a:pt x="1029" y="2589"/>
                      <a:pt x="1903" y="2227"/>
                      <a:pt x="2072" y="1670"/>
                    </a:cubicBezTo>
                    <a:cubicBezTo>
                      <a:pt x="2245" y="1116"/>
                      <a:pt x="880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51"/>
              <p:cNvSpPr/>
              <p:nvPr/>
            </p:nvSpPr>
            <p:spPr>
              <a:xfrm>
                <a:off x="7393800" y="2141850"/>
                <a:ext cx="207625" cy="129925"/>
              </a:xfrm>
              <a:custGeom>
                <a:avLst/>
                <a:gdLst/>
                <a:ahLst/>
                <a:cxnLst/>
                <a:rect l="l" t="t" r="r" b="b"/>
                <a:pathLst>
                  <a:path w="8305" h="5197" extrusionOk="0">
                    <a:moveTo>
                      <a:pt x="1619" y="1"/>
                    </a:moveTo>
                    <a:cubicBezTo>
                      <a:pt x="393" y="1"/>
                      <a:pt x="0" y="527"/>
                      <a:pt x="3126" y="1957"/>
                    </a:cubicBezTo>
                    <a:cubicBezTo>
                      <a:pt x="5688" y="3134"/>
                      <a:pt x="7851" y="5197"/>
                      <a:pt x="8240" y="5197"/>
                    </a:cubicBezTo>
                    <a:cubicBezTo>
                      <a:pt x="8283" y="5197"/>
                      <a:pt x="8305" y="5171"/>
                      <a:pt x="8301" y="5114"/>
                    </a:cubicBezTo>
                    <a:cubicBezTo>
                      <a:pt x="8099" y="1804"/>
                      <a:pt x="4092" y="467"/>
                      <a:pt x="4092" y="467"/>
                    </a:cubicBezTo>
                    <a:cubicBezTo>
                      <a:pt x="3342" y="181"/>
                      <a:pt x="2338" y="1"/>
                      <a:pt x="16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ED5DD69-856B-A3E3-248A-0C8B62981351}"/>
                </a:ext>
              </a:extLst>
            </p:cNvPr>
            <p:cNvSpPr txBox="1"/>
            <p:nvPr/>
          </p:nvSpPr>
          <p:spPr>
            <a:xfrm>
              <a:off x="1576887" y="535137"/>
              <a:ext cx="662500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1"/>
                  </a:solidFill>
                  <a:latin typeface="Amatic SC" pitchFamily="2" charset="-79"/>
                  <a:cs typeface="Amatic SC" pitchFamily="2" charset="-79"/>
                </a:rPr>
                <a:t>4 v 4 Captain’s ball @</a:t>
              </a:r>
              <a:r>
                <a:rPr lang="en-US" sz="4000" b="1" dirty="0">
                  <a:solidFill>
                    <a:schemeClr val="tx1"/>
                  </a:solidFill>
                  <a:latin typeface="Amatic SC" pitchFamily="2" charset="-79"/>
                  <a:cs typeface="Amatic SC" pitchFamily="2" charset="-79"/>
                </a:rPr>
                <a:t>ISH (MR Thomas </a:t>
              </a:r>
              <a:r>
                <a:rPr lang="en-US" sz="4000" b="1" dirty="0" err="1">
                  <a:solidFill>
                    <a:schemeClr val="tx1"/>
                  </a:solidFill>
                  <a:latin typeface="Amatic SC" pitchFamily="2" charset="-79"/>
                  <a:cs typeface="Amatic SC" pitchFamily="2" charset="-79"/>
                </a:rPr>
                <a:t>wong</a:t>
              </a:r>
              <a:r>
                <a:rPr lang="en-US" sz="4000" b="1" dirty="0">
                  <a:solidFill>
                    <a:schemeClr val="tx1"/>
                  </a:solidFill>
                  <a:latin typeface="Amatic SC" pitchFamily="2" charset="-79"/>
                  <a:cs typeface="Amatic SC" pitchFamily="2" charset="-79"/>
                </a:rPr>
                <a:t>)</a:t>
              </a:r>
            </a:p>
            <a:p>
              <a:endParaRPr lang="en-US" sz="4000" b="1" dirty="0">
                <a:latin typeface="Amatic SC" pitchFamily="2" charset="-79"/>
                <a:cs typeface="Amatic SC" pitchFamily="2" charset="-79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6F3569D-DED1-FD2D-0FF2-58DEDA96104B}"/>
                </a:ext>
              </a:extLst>
            </p:cNvPr>
            <p:cNvGrpSpPr/>
            <p:nvPr/>
          </p:nvGrpSpPr>
          <p:grpSpPr>
            <a:xfrm>
              <a:off x="1468809" y="1086217"/>
              <a:ext cx="6509516" cy="3655425"/>
              <a:chOff x="704184" y="288622"/>
              <a:chExt cx="10471816" cy="6315190"/>
            </a:xfrm>
            <a:solidFill>
              <a:schemeClr val="bg2"/>
            </a:solidFill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78F54E-005A-5AB3-CEDE-7137AF21BB9B}"/>
                  </a:ext>
                </a:extLst>
              </p:cNvPr>
              <p:cNvGrpSpPr/>
              <p:nvPr/>
            </p:nvGrpSpPr>
            <p:grpSpPr>
              <a:xfrm>
                <a:off x="704184" y="288622"/>
                <a:ext cx="10471816" cy="6315190"/>
                <a:chOff x="704184" y="288622"/>
                <a:chExt cx="10471816" cy="6315190"/>
              </a:xfrm>
              <a:grpFill/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40BAD93-1068-C2EA-9987-C7562A8FCA43}"/>
                    </a:ext>
                  </a:extLst>
                </p:cNvPr>
                <p:cNvGrpSpPr/>
                <p:nvPr/>
              </p:nvGrpSpPr>
              <p:grpSpPr>
                <a:xfrm>
                  <a:off x="1016000" y="939798"/>
                  <a:ext cx="10160000" cy="4978402"/>
                  <a:chOff x="1016000" y="939798"/>
                  <a:chExt cx="10160000" cy="4978402"/>
                </a:xfrm>
                <a:grpFill/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9F3FF33A-D8D1-D524-051E-D0B326D000C8}"/>
                      </a:ext>
                    </a:extLst>
                  </p:cNvPr>
                  <p:cNvSpPr/>
                  <p:nvPr/>
                </p:nvSpPr>
                <p:spPr>
                  <a:xfrm>
                    <a:off x="1016000" y="939798"/>
                    <a:ext cx="10160000" cy="4978399"/>
                  </a:xfrm>
                  <a:prstGeom prst="rect">
                    <a:avLst/>
                  </a:prstGeom>
                  <a:grpFill/>
                  <a:ln w="31750" cmpd="sng">
                    <a:solidFill>
                      <a:srgbClr val="FF000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2824B427-CAF9-8539-0F56-2F2414C54615}"/>
                      </a:ext>
                    </a:extLst>
                  </p:cNvPr>
                  <p:cNvCxnSpPr/>
                  <p:nvPr/>
                </p:nvCxnSpPr>
                <p:spPr>
                  <a:xfrm>
                    <a:off x="4318000" y="939800"/>
                    <a:ext cx="0" cy="4978400"/>
                  </a:xfrm>
                  <a:prstGeom prst="line">
                    <a:avLst/>
                  </a:prstGeom>
                  <a:grpFill/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C47A13E2-6B47-3235-943A-873A505CC971}"/>
                      </a:ext>
                    </a:extLst>
                  </p:cNvPr>
                  <p:cNvCxnSpPr/>
                  <p:nvPr/>
                </p:nvCxnSpPr>
                <p:spPr>
                  <a:xfrm>
                    <a:off x="7848600" y="939800"/>
                    <a:ext cx="0" cy="4978400"/>
                  </a:xfrm>
                  <a:prstGeom prst="line">
                    <a:avLst/>
                  </a:prstGeom>
                  <a:grpFill/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CC502DF-4EDD-D9A7-E20E-DD893BCBF912}"/>
                    </a:ext>
                  </a:extLst>
                </p:cNvPr>
                <p:cNvGrpSpPr/>
                <p:nvPr/>
              </p:nvGrpSpPr>
              <p:grpSpPr>
                <a:xfrm>
                  <a:off x="704184" y="288622"/>
                  <a:ext cx="9954393" cy="6315190"/>
                  <a:chOff x="704184" y="288622"/>
                  <a:chExt cx="9954393" cy="6315190"/>
                </a:xfrm>
                <a:grpFill/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042D7395-D7E9-9E5B-079F-8EB10E0054B7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523786" y="-1530980"/>
                    <a:ext cx="6315190" cy="9954393"/>
                    <a:chOff x="2829586" y="-193408"/>
                    <a:chExt cx="6315190" cy="9954393"/>
                  </a:xfrm>
                  <a:grpFill/>
                </p:grpSpPr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4CB6A982-E4C2-6EC7-3C83-3B1CF101E7A9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2415773" y="7396052"/>
                      <a:ext cx="1501622" cy="531722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rtlCol="0">
                      <a:spAutoFit/>
                    </a:bodyPr>
                    <a:lstStyle/>
                    <a:p>
                      <a:r>
                        <a:rPr lang="en-US" dirty="0"/>
                        <a:t>6CA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7C34B2F-BFD1-C03F-C1D8-8F4A2064F5D9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2315750" y="3774781"/>
                      <a:ext cx="1620950" cy="531722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rtlCol="0">
                      <a:spAutoFit/>
                    </a:bodyPr>
                    <a:lstStyle/>
                    <a:p>
                      <a:r>
                        <a:rPr lang="en-US" dirty="0"/>
                        <a:t>6GR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A5D64BD-1A9C-F110-C12B-F6B82082BFDD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2398512" y="237666"/>
                      <a:ext cx="1393869" cy="531722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rtlCol="0">
                      <a:spAutoFit/>
                    </a:bodyPr>
                    <a:lstStyle/>
                    <a:p>
                      <a:r>
                        <a:rPr lang="en-US" dirty="0"/>
                        <a:t>6IN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70108462-B114-211C-3C97-A8D8EF6836E7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175796" y="4172154"/>
                      <a:ext cx="1350767" cy="531722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rtlCol="0">
                      <a:spAutoFit/>
                    </a:bodyPr>
                    <a:lstStyle/>
                    <a:p>
                      <a:r>
                        <a:rPr lang="en-US" dirty="0"/>
                        <a:t>6RS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A2DB8EE7-02AF-FF3A-091C-C173B4A0CA50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258170" y="334164"/>
                      <a:ext cx="1241490" cy="531722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rtlCol="0">
                      <a:spAutoFit/>
                    </a:bodyPr>
                    <a:lstStyle/>
                    <a:p>
                      <a:r>
                        <a:rPr lang="en-US" dirty="0"/>
                        <a:t>6RP</a:t>
                      </a:r>
                    </a:p>
                  </p:txBody>
                </p:sp>
                <p:sp>
                  <p:nvSpPr>
                    <p:cNvPr id="36" name="Smiley Face 35">
                      <a:extLst>
                        <a:ext uri="{FF2B5EF4-FFF2-40B4-BE49-F238E27FC236}">
                          <a16:creationId xmlns:a16="http://schemas.microsoft.com/office/drawing/2014/main" id="{8D59E28E-20F6-7236-FCDA-FAF4281874D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911390" y="473815"/>
                      <a:ext cx="304801" cy="291548"/>
                    </a:xfrm>
                    <a:prstGeom prst="smileyFac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" name="Smiley Face 36">
                      <a:extLst>
                        <a:ext uri="{FF2B5EF4-FFF2-40B4-BE49-F238E27FC236}">
                          <a16:creationId xmlns:a16="http://schemas.microsoft.com/office/drawing/2014/main" id="{C0E7998F-2C4C-AFEF-2EC5-8E80ABAB987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99885" y="917471"/>
                      <a:ext cx="304801" cy="291548"/>
                    </a:xfrm>
                    <a:prstGeom prst="smileyFac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8" name="Smiley Face 37">
                      <a:extLst>
                        <a:ext uri="{FF2B5EF4-FFF2-40B4-BE49-F238E27FC236}">
                          <a16:creationId xmlns:a16="http://schemas.microsoft.com/office/drawing/2014/main" id="{91CA8368-9250-3B5C-FF79-4103523613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99885" y="1300965"/>
                      <a:ext cx="304801" cy="291548"/>
                    </a:xfrm>
                    <a:prstGeom prst="smileyFac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9" name="Smiley Face 38">
                      <a:extLst>
                        <a:ext uri="{FF2B5EF4-FFF2-40B4-BE49-F238E27FC236}">
                          <a16:creationId xmlns:a16="http://schemas.microsoft.com/office/drawing/2014/main" id="{BCAF5EDD-E84A-A23D-FCDC-CB0D896E7A0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51161" y="2191251"/>
                      <a:ext cx="304801" cy="291548"/>
                    </a:xfrm>
                    <a:prstGeom prst="smileyFac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0" name="Smiley Face 39">
                      <a:extLst>
                        <a:ext uri="{FF2B5EF4-FFF2-40B4-BE49-F238E27FC236}">
                          <a16:creationId xmlns:a16="http://schemas.microsoft.com/office/drawing/2014/main" id="{788EC81A-B524-D290-E0AE-9EE35B2FB2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84344" y="1766396"/>
                      <a:ext cx="304801" cy="291548"/>
                    </a:xfrm>
                    <a:prstGeom prst="smileyFac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Smiley Face 40">
                      <a:extLst>
                        <a:ext uri="{FF2B5EF4-FFF2-40B4-BE49-F238E27FC236}">
                          <a16:creationId xmlns:a16="http://schemas.microsoft.com/office/drawing/2014/main" id="{51A4874C-F069-957F-69F8-7A6712E5AB1B}"/>
                        </a:ext>
                      </a:extLst>
                    </p:cNvPr>
                    <p:cNvSpPr/>
                    <p:nvPr/>
                  </p:nvSpPr>
                  <p:spPr>
                    <a:xfrm rot="16379031">
                      <a:off x="8707827" y="4585880"/>
                      <a:ext cx="283819" cy="313102"/>
                    </a:xfrm>
                    <a:prstGeom prst="smileyFac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Smiley Face 41">
                      <a:extLst>
                        <a:ext uri="{FF2B5EF4-FFF2-40B4-BE49-F238E27FC236}">
                          <a16:creationId xmlns:a16="http://schemas.microsoft.com/office/drawing/2014/main" id="{349D2C25-F833-C380-8CC4-BAD81BA160E4}"/>
                        </a:ext>
                      </a:extLst>
                    </p:cNvPr>
                    <p:cNvSpPr/>
                    <p:nvPr/>
                  </p:nvSpPr>
                  <p:spPr>
                    <a:xfrm rot="16517262">
                      <a:off x="8735611" y="4990199"/>
                      <a:ext cx="283819" cy="313102"/>
                    </a:xfrm>
                    <a:prstGeom prst="smileyFac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Smiley Face 42">
                      <a:extLst>
                        <a:ext uri="{FF2B5EF4-FFF2-40B4-BE49-F238E27FC236}">
                          <a16:creationId xmlns:a16="http://schemas.microsoft.com/office/drawing/2014/main" id="{0D9D452E-52A3-BFFF-81CC-D74C033257A2}"/>
                        </a:ext>
                      </a:extLst>
                    </p:cNvPr>
                    <p:cNvSpPr/>
                    <p:nvPr/>
                  </p:nvSpPr>
                  <p:spPr>
                    <a:xfrm rot="14930305">
                      <a:off x="8719133" y="5374329"/>
                      <a:ext cx="283819" cy="313102"/>
                    </a:xfrm>
                    <a:prstGeom prst="smileyFac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Smiley Face 43">
                      <a:extLst>
                        <a:ext uri="{FF2B5EF4-FFF2-40B4-BE49-F238E27FC236}">
                          <a16:creationId xmlns:a16="http://schemas.microsoft.com/office/drawing/2014/main" id="{219AC993-0D2E-1700-BEB0-C7FA38532B6F}"/>
                        </a:ext>
                      </a:extLst>
                    </p:cNvPr>
                    <p:cNvSpPr/>
                    <p:nvPr/>
                  </p:nvSpPr>
                  <p:spPr>
                    <a:xfrm rot="16756740">
                      <a:off x="8690592" y="6228542"/>
                      <a:ext cx="283819" cy="313102"/>
                    </a:xfrm>
                    <a:prstGeom prst="smileyFac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Smiley Face 44">
                      <a:extLst>
                        <a:ext uri="{FF2B5EF4-FFF2-40B4-BE49-F238E27FC236}">
                          <a16:creationId xmlns:a16="http://schemas.microsoft.com/office/drawing/2014/main" id="{B1883496-D869-6602-F7AB-7130F8A8013B}"/>
                        </a:ext>
                      </a:extLst>
                    </p:cNvPr>
                    <p:cNvSpPr/>
                    <p:nvPr/>
                  </p:nvSpPr>
                  <p:spPr>
                    <a:xfrm rot="17769373">
                      <a:off x="8697719" y="5808945"/>
                      <a:ext cx="283819" cy="313102"/>
                    </a:xfrm>
                    <a:prstGeom prst="smileyFac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6" name="Smiley Face 45">
                      <a:extLst>
                        <a:ext uri="{FF2B5EF4-FFF2-40B4-BE49-F238E27FC236}">
                          <a16:creationId xmlns:a16="http://schemas.microsoft.com/office/drawing/2014/main" id="{8BD38879-9567-099F-FBC7-7344888BDA5B}"/>
                        </a:ext>
                      </a:extLst>
                    </p:cNvPr>
                    <p:cNvSpPr/>
                    <p:nvPr/>
                  </p:nvSpPr>
                  <p:spPr>
                    <a:xfrm rot="15812165">
                      <a:off x="8721124" y="1192836"/>
                      <a:ext cx="283817" cy="313102"/>
                    </a:xfrm>
                    <a:prstGeom prst="smileyFac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7" name="Smiley Face 46">
                      <a:extLst>
                        <a:ext uri="{FF2B5EF4-FFF2-40B4-BE49-F238E27FC236}">
                          <a16:creationId xmlns:a16="http://schemas.microsoft.com/office/drawing/2014/main" id="{8D8AE71E-0C70-77A7-8CC3-9CA3C35DE235}"/>
                        </a:ext>
                      </a:extLst>
                    </p:cNvPr>
                    <p:cNvSpPr/>
                    <p:nvPr/>
                  </p:nvSpPr>
                  <p:spPr>
                    <a:xfrm rot="16740567">
                      <a:off x="8716970" y="2073218"/>
                      <a:ext cx="283817" cy="313102"/>
                    </a:xfrm>
                    <a:prstGeom prst="smileyFac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1" name="Smiley Face 50">
                      <a:extLst>
                        <a:ext uri="{FF2B5EF4-FFF2-40B4-BE49-F238E27FC236}">
                          <a16:creationId xmlns:a16="http://schemas.microsoft.com/office/drawing/2014/main" id="{EE39EAE2-13A3-391F-721E-670FA2B13C95}"/>
                        </a:ext>
                      </a:extLst>
                    </p:cNvPr>
                    <p:cNvSpPr/>
                    <p:nvPr/>
                  </p:nvSpPr>
                  <p:spPr>
                    <a:xfrm rot="5638969">
                      <a:off x="3032278" y="7710558"/>
                      <a:ext cx="283819" cy="313102"/>
                    </a:xfrm>
                    <a:prstGeom prst="smileyFac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" name="Smiley Face 51">
                      <a:extLst>
                        <a:ext uri="{FF2B5EF4-FFF2-40B4-BE49-F238E27FC236}">
                          <a16:creationId xmlns:a16="http://schemas.microsoft.com/office/drawing/2014/main" id="{D1EDB782-113B-2517-C419-66D3262BCAF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026278" y="8171408"/>
                      <a:ext cx="283819" cy="313102"/>
                    </a:xfrm>
                    <a:prstGeom prst="smileyFac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Smiley Face 52">
                      <a:extLst>
                        <a:ext uri="{FF2B5EF4-FFF2-40B4-BE49-F238E27FC236}">
                          <a16:creationId xmlns:a16="http://schemas.microsoft.com/office/drawing/2014/main" id="{CB17FF94-899D-8FCA-F8C5-5EC6FD53F97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001862" y="8627873"/>
                      <a:ext cx="283819" cy="313102"/>
                    </a:xfrm>
                    <a:prstGeom prst="smileyFac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4" name="Smiley Face 53">
                      <a:extLst>
                        <a:ext uri="{FF2B5EF4-FFF2-40B4-BE49-F238E27FC236}">
                          <a16:creationId xmlns:a16="http://schemas.microsoft.com/office/drawing/2014/main" id="{1BD7D5F1-3F05-3A35-1174-A61B4570D78F}"/>
                        </a:ext>
                      </a:extLst>
                    </p:cNvPr>
                    <p:cNvSpPr/>
                    <p:nvPr/>
                  </p:nvSpPr>
                  <p:spPr>
                    <a:xfrm rot="5573372">
                      <a:off x="3011818" y="9066402"/>
                      <a:ext cx="283819" cy="313102"/>
                    </a:xfrm>
                    <a:prstGeom prst="smileyFac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5" name="Smiley Face 54">
                      <a:extLst>
                        <a:ext uri="{FF2B5EF4-FFF2-40B4-BE49-F238E27FC236}">
                          <a16:creationId xmlns:a16="http://schemas.microsoft.com/office/drawing/2014/main" id="{9C960AE6-87D8-1E3B-55AE-E30AFB85C82F}"/>
                        </a:ext>
                      </a:extLst>
                    </p:cNvPr>
                    <p:cNvSpPr/>
                    <p:nvPr/>
                  </p:nvSpPr>
                  <p:spPr>
                    <a:xfrm rot="4210027">
                      <a:off x="3032276" y="9462525"/>
                      <a:ext cx="283819" cy="313102"/>
                    </a:xfrm>
                    <a:prstGeom prst="smileyFac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6" name="Smiley Face 55">
                      <a:extLst>
                        <a:ext uri="{FF2B5EF4-FFF2-40B4-BE49-F238E27FC236}">
                          <a16:creationId xmlns:a16="http://schemas.microsoft.com/office/drawing/2014/main" id="{A914B29D-AB67-A314-828C-93E02D616B4E}"/>
                        </a:ext>
                      </a:extLst>
                    </p:cNvPr>
                    <p:cNvSpPr/>
                    <p:nvPr/>
                  </p:nvSpPr>
                  <p:spPr>
                    <a:xfrm rot="5685883">
                      <a:off x="4504187" y="3904297"/>
                      <a:ext cx="283819" cy="313102"/>
                    </a:xfrm>
                    <a:prstGeom prst="smileyFac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7" name="Smiley Face 56">
                      <a:extLst>
                        <a:ext uri="{FF2B5EF4-FFF2-40B4-BE49-F238E27FC236}">
                          <a16:creationId xmlns:a16="http://schemas.microsoft.com/office/drawing/2014/main" id="{C637D1D4-0929-A133-03D9-F5B03D18733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031501" y="4294329"/>
                      <a:ext cx="283819" cy="313102"/>
                    </a:xfrm>
                    <a:prstGeom prst="smileyFac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8" name="Smiley Face 57">
                      <a:extLst>
                        <a:ext uri="{FF2B5EF4-FFF2-40B4-BE49-F238E27FC236}">
                          <a16:creationId xmlns:a16="http://schemas.microsoft.com/office/drawing/2014/main" id="{5E7A46FF-D50B-71C9-263A-DD7CE58D188A}"/>
                        </a:ext>
                      </a:extLst>
                    </p:cNvPr>
                    <p:cNvSpPr/>
                    <p:nvPr/>
                  </p:nvSpPr>
                  <p:spPr>
                    <a:xfrm rot="5643144">
                      <a:off x="5143533" y="5795200"/>
                      <a:ext cx="283819" cy="313102"/>
                    </a:xfrm>
                    <a:prstGeom prst="smileyFac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9" name="Smiley Face 58">
                      <a:extLst>
                        <a:ext uri="{FF2B5EF4-FFF2-40B4-BE49-F238E27FC236}">
                          <a16:creationId xmlns:a16="http://schemas.microsoft.com/office/drawing/2014/main" id="{C5E4FB2D-64CB-6680-9E37-319E969E7557}"/>
                        </a:ext>
                      </a:extLst>
                    </p:cNvPr>
                    <p:cNvSpPr/>
                    <p:nvPr/>
                  </p:nvSpPr>
                  <p:spPr>
                    <a:xfrm rot="3427795">
                      <a:off x="6374893" y="6000584"/>
                      <a:ext cx="283819" cy="313102"/>
                    </a:xfrm>
                    <a:prstGeom prst="smileyFac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0" name="Smiley Face 59">
                      <a:extLst>
                        <a:ext uri="{FF2B5EF4-FFF2-40B4-BE49-F238E27FC236}">
                          <a16:creationId xmlns:a16="http://schemas.microsoft.com/office/drawing/2014/main" id="{8600FC18-E6EF-8657-64CA-F47D491D5235}"/>
                        </a:ext>
                      </a:extLst>
                    </p:cNvPr>
                    <p:cNvSpPr/>
                    <p:nvPr/>
                  </p:nvSpPr>
                  <p:spPr>
                    <a:xfrm rot="4476846">
                      <a:off x="2993016" y="6070835"/>
                      <a:ext cx="283819" cy="313102"/>
                    </a:xfrm>
                    <a:prstGeom prst="smileyFac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" name="Smiley Face 75">
                      <a:extLst>
                        <a:ext uri="{FF2B5EF4-FFF2-40B4-BE49-F238E27FC236}">
                          <a16:creationId xmlns:a16="http://schemas.microsoft.com/office/drawing/2014/main" id="{28120A7B-2C52-4013-A1D1-0CAF821C337C}"/>
                        </a:ext>
                      </a:extLst>
                    </p:cNvPr>
                    <p:cNvSpPr/>
                    <p:nvPr/>
                  </p:nvSpPr>
                  <p:spPr>
                    <a:xfrm rot="16690537">
                      <a:off x="8734954" y="767921"/>
                      <a:ext cx="283817" cy="313102"/>
                    </a:xfrm>
                    <a:prstGeom prst="smileyFac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7" name="Smiley Face 76">
                      <a:extLst>
                        <a:ext uri="{FF2B5EF4-FFF2-40B4-BE49-F238E27FC236}">
                          <a16:creationId xmlns:a16="http://schemas.microsoft.com/office/drawing/2014/main" id="{6DAD54C2-ACFE-4C30-87E4-A3D35474129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726135" y="1617752"/>
                      <a:ext cx="283817" cy="313102"/>
                    </a:xfrm>
                    <a:prstGeom prst="smileyFac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Smiley Face 77">
                      <a:extLst>
                        <a:ext uri="{FF2B5EF4-FFF2-40B4-BE49-F238E27FC236}">
                          <a16:creationId xmlns:a16="http://schemas.microsoft.com/office/drawing/2014/main" id="{CFD8412E-36E7-457C-91C8-1053E263AABA}"/>
                        </a:ext>
                      </a:extLst>
                    </p:cNvPr>
                    <p:cNvSpPr/>
                    <p:nvPr/>
                  </p:nvSpPr>
                  <p:spPr>
                    <a:xfrm rot="18443512">
                      <a:off x="8697872" y="2528684"/>
                      <a:ext cx="283817" cy="313102"/>
                    </a:xfrm>
                    <a:prstGeom prst="smileyFac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3" name="Smiley Face 12">
                    <a:extLst>
                      <a:ext uri="{FF2B5EF4-FFF2-40B4-BE49-F238E27FC236}">
                        <a16:creationId xmlns:a16="http://schemas.microsoft.com/office/drawing/2014/main" id="{DD2B4476-1F9D-F43D-BB1D-029FA9070229}"/>
                      </a:ext>
                    </a:extLst>
                  </p:cNvPr>
                  <p:cNvSpPr/>
                  <p:nvPr/>
                </p:nvSpPr>
                <p:spPr>
                  <a:xfrm>
                    <a:off x="2496728" y="1030045"/>
                    <a:ext cx="304800" cy="291548"/>
                  </a:xfrm>
                  <a:prstGeom prst="smileyFac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Smiley Face 13">
                    <a:extLst>
                      <a:ext uri="{FF2B5EF4-FFF2-40B4-BE49-F238E27FC236}">
                        <a16:creationId xmlns:a16="http://schemas.microsoft.com/office/drawing/2014/main" id="{0DD21719-2CB9-CD98-BCFB-6E1C96F05D1D}"/>
                      </a:ext>
                    </a:extLst>
                  </p:cNvPr>
                  <p:cNvSpPr/>
                  <p:nvPr/>
                </p:nvSpPr>
                <p:spPr>
                  <a:xfrm>
                    <a:off x="2978109" y="4743892"/>
                    <a:ext cx="304800" cy="291548"/>
                  </a:xfrm>
                  <a:prstGeom prst="smileyFac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Smiley Face 14">
                    <a:extLst>
                      <a:ext uri="{FF2B5EF4-FFF2-40B4-BE49-F238E27FC236}">
                        <a16:creationId xmlns:a16="http://schemas.microsoft.com/office/drawing/2014/main" id="{BBA6EDF3-7903-6C66-5F2B-3CBB9422715B}"/>
                      </a:ext>
                    </a:extLst>
                  </p:cNvPr>
                  <p:cNvSpPr/>
                  <p:nvPr/>
                </p:nvSpPr>
                <p:spPr>
                  <a:xfrm>
                    <a:off x="1536274" y="3134469"/>
                    <a:ext cx="304800" cy="291548"/>
                  </a:xfrm>
                  <a:prstGeom prst="smileyFac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Smiley Face 15">
                    <a:extLst>
                      <a:ext uri="{FF2B5EF4-FFF2-40B4-BE49-F238E27FC236}">
                        <a16:creationId xmlns:a16="http://schemas.microsoft.com/office/drawing/2014/main" id="{1A302BF3-E9B2-9251-FF52-CF482A99E5EE}"/>
                      </a:ext>
                    </a:extLst>
                  </p:cNvPr>
                  <p:cNvSpPr/>
                  <p:nvPr/>
                </p:nvSpPr>
                <p:spPr>
                  <a:xfrm>
                    <a:off x="3136558" y="2580080"/>
                    <a:ext cx="304800" cy="291548"/>
                  </a:xfrm>
                  <a:prstGeom prst="smileyFace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Smiley Face 16">
                    <a:extLst>
                      <a:ext uri="{FF2B5EF4-FFF2-40B4-BE49-F238E27FC236}">
                        <a16:creationId xmlns:a16="http://schemas.microsoft.com/office/drawing/2014/main" id="{10FA9464-EF38-C1DA-D24E-07BA55DB2255}"/>
                      </a:ext>
                    </a:extLst>
                  </p:cNvPr>
                  <p:cNvSpPr/>
                  <p:nvPr/>
                </p:nvSpPr>
                <p:spPr>
                  <a:xfrm>
                    <a:off x="1965957" y="1867296"/>
                    <a:ext cx="304800" cy="291548"/>
                  </a:xfrm>
                  <a:prstGeom prst="smileyFac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Smiley Face 17">
                    <a:extLst>
                      <a:ext uri="{FF2B5EF4-FFF2-40B4-BE49-F238E27FC236}">
                        <a16:creationId xmlns:a16="http://schemas.microsoft.com/office/drawing/2014/main" id="{75136163-846B-8F7E-4996-4CF2C474B46F}"/>
                      </a:ext>
                    </a:extLst>
                  </p:cNvPr>
                  <p:cNvSpPr/>
                  <p:nvPr/>
                </p:nvSpPr>
                <p:spPr>
                  <a:xfrm>
                    <a:off x="2756507" y="3474122"/>
                    <a:ext cx="304800" cy="291548"/>
                  </a:xfrm>
                  <a:prstGeom prst="smileyFac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Smiley Face 18">
                    <a:extLst>
                      <a:ext uri="{FF2B5EF4-FFF2-40B4-BE49-F238E27FC236}">
                        <a16:creationId xmlns:a16="http://schemas.microsoft.com/office/drawing/2014/main" id="{EFFA1240-1268-6F60-BA01-63B64AA07CE5}"/>
                      </a:ext>
                    </a:extLst>
                  </p:cNvPr>
                  <p:cNvSpPr/>
                  <p:nvPr/>
                </p:nvSpPr>
                <p:spPr>
                  <a:xfrm>
                    <a:off x="2497044" y="5529819"/>
                    <a:ext cx="304800" cy="291548"/>
                  </a:xfrm>
                  <a:prstGeom prst="smileyFac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Smiley Face 19">
                    <a:extLst>
                      <a:ext uri="{FF2B5EF4-FFF2-40B4-BE49-F238E27FC236}">
                        <a16:creationId xmlns:a16="http://schemas.microsoft.com/office/drawing/2014/main" id="{12E7F125-2799-F748-EBA9-F5D5854033B7}"/>
                      </a:ext>
                    </a:extLst>
                  </p:cNvPr>
                  <p:cNvSpPr/>
                  <p:nvPr/>
                </p:nvSpPr>
                <p:spPr>
                  <a:xfrm>
                    <a:off x="1717378" y="4302227"/>
                    <a:ext cx="304800" cy="291548"/>
                  </a:xfrm>
                  <a:prstGeom prst="smileyFac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Smiley Face 20">
                    <a:extLst>
                      <a:ext uri="{FF2B5EF4-FFF2-40B4-BE49-F238E27FC236}">
                        <a16:creationId xmlns:a16="http://schemas.microsoft.com/office/drawing/2014/main" id="{378CA86D-52CF-48A2-6A09-4EFC4B58E65D}"/>
                      </a:ext>
                    </a:extLst>
                  </p:cNvPr>
                  <p:cNvSpPr/>
                  <p:nvPr/>
                </p:nvSpPr>
                <p:spPr>
                  <a:xfrm>
                    <a:off x="9060591" y="5522441"/>
                    <a:ext cx="304800" cy="291548"/>
                  </a:xfrm>
                  <a:prstGeom prst="smileyFac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Smiley Face 21">
                    <a:extLst>
                      <a:ext uri="{FF2B5EF4-FFF2-40B4-BE49-F238E27FC236}">
                        <a16:creationId xmlns:a16="http://schemas.microsoft.com/office/drawing/2014/main" id="{6B82C64B-3E0D-214F-0FBD-C3CEDBC05169}"/>
                      </a:ext>
                    </a:extLst>
                  </p:cNvPr>
                  <p:cNvSpPr/>
                  <p:nvPr/>
                </p:nvSpPr>
                <p:spPr>
                  <a:xfrm>
                    <a:off x="8302196" y="3765670"/>
                    <a:ext cx="304800" cy="291548"/>
                  </a:xfrm>
                  <a:prstGeom prst="smileyFac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Smiley Face 22">
                    <a:extLst>
                      <a:ext uri="{FF2B5EF4-FFF2-40B4-BE49-F238E27FC236}">
                        <a16:creationId xmlns:a16="http://schemas.microsoft.com/office/drawing/2014/main" id="{AB7A4BE9-DD47-01C9-6856-11387609E8BF}"/>
                      </a:ext>
                    </a:extLst>
                  </p:cNvPr>
                  <p:cNvSpPr/>
                  <p:nvPr/>
                </p:nvSpPr>
                <p:spPr>
                  <a:xfrm>
                    <a:off x="9090747" y="2131126"/>
                    <a:ext cx="304800" cy="291548"/>
                  </a:xfrm>
                  <a:prstGeom prst="smileyFac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Smiley Face 23">
                    <a:extLst>
                      <a:ext uri="{FF2B5EF4-FFF2-40B4-BE49-F238E27FC236}">
                        <a16:creationId xmlns:a16="http://schemas.microsoft.com/office/drawing/2014/main" id="{1E1D2410-2796-118C-CF9C-EAA0E2188FFC}"/>
                      </a:ext>
                    </a:extLst>
                  </p:cNvPr>
                  <p:cNvSpPr/>
                  <p:nvPr/>
                </p:nvSpPr>
                <p:spPr>
                  <a:xfrm>
                    <a:off x="9875321" y="3617714"/>
                    <a:ext cx="304800" cy="291548"/>
                  </a:xfrm>
                  <a:prstGeom prst="smileyFac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Smiley Face 24">
                    <a:extLst>
                      <a:ext uri="{FF2B5EF4-FFF2-40B4-BE49-F238E27FC236}">
                        <a16:creationId xmlns:a16="http://schemas.microsoft.com/office/drawing/2014/main" id="{944AE2F4-D634-D82E-177C-5353E9540EB5}"/>
                      </a:ext>
                    </a:extLst>
                  </p:cNvPr>
                  <p:cNvSpPr/>
                  <p:nvPr/>
                </p:nvSpPr>
                <p:spPr>
                  <a:xfrm>
                    <a:off x="8908191" y="4314887"/>
                    <a:ext cx="304800" cy="291548"/>
                  </a:xfrm>
                  <a:prstGeom prst="smileyFac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Smiley Face 25">
                    <a:extLst>
                      <a:ext uri="{FF2B5EF4-FFF2-40B4-BE49-F238E27FC236}">
                        <a16:creationId xmlns:a16="http://schemas.microsoft.com/office/drawing/2014/main" id="{603A9E81-76CC-BF29-626D-8A3CB48B2B25}"/>
                      </a:ext>
                    </a:extLst>
                  </p:cNvPr>
                  <p:cNvSpPr/>
                  <p:nvPr/>
                </p:nvSpPr>
                <p:spPr>
                  <a:xfrm>
                    <a:off x="8205880" y="2956709"/>
                    <a:ext cx="304800" cy="291548"/>
                  </a:xfrm>
                  <a:prstGeom prst="smileyFac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Smiley Face 26">
                    <a:extLst>
                      <a:ext uri="{FF2B5EF4-FFF2-40B4-BE49-F238E27FC236}">
                        <a16:creationId xmlns:a16="http://schemas.microsoft.com/office/drawing/2014/main" id="{E8ED17D7-3A1A-A3C4-8A42-FB353911D893}"/>
                      </a:ext>
                    </a:extLst>
                  </p:cNvPr>
                  <p:cNvSpPr/>
                  <p:nvPr/>
                </p:nvSpPr>
                <p:spPr>
                  <a:xfrm>
                    <a:off x="10003496" y="1067588"/>
                    <a:ext cx="304800" cy="291548"/>
                  </a:xfrm>
                  <a:prstGeom prst="smileyFac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Smiley Face 27">
                    <a:extLst>
                      <a:ext uri="{FF2B5EF4-FFF2-40B4-BE49-F238E27FC236}">
                        <a16:creationId xmlns:a16="http://schemas.microsoft.com/office/drawing/2014/main" id="{773909ED-BC33-EDE6-C0CF-B73F87DDA27B}"/>
                      </a:ext>
                    </a:extLst>
                  </p:cNvPr>
                  <p:cNvSpPr/>
                  <p:nvPr/>
                </p:nvSpPr>
                <p:spPr>
                  <a:xfrm>
                    <a:off x="10301799" y="3770232"/>
                    <a:ext cx="304800" cy="291548"/>
                  </a:xfrm>
                  <a:prstGeom prst="smileyFac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9" name="Picture 2" descr="Volleyball PNG Transparent Free Download, Velleyball Sports Clipart - Free  Transparent PNG Logos">
                    <a:extLst>
                      <a:ext uri="{FF2B5EF4-FFF2-40B4-BE49-F238E27FC236}">
                        <a16:creationId xmlns:a16="http://schemas.microsoft.com/office/drawing/2014/main" id="{2ACAD1D9-B133-6765-C2CD-5C797E4191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3413873" y="2884385"/>
                    <a:ext cx="267352" cy="267351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30" name="Picture 2" descr="Volleyball PNG Transparent Free Download, Velleyball Sports Clipart - Free  Transparent PNG Logos">
                    <a:extLst>
                      <a:ext uri="{FF2B5EF4-FFF2-40B4-BE49-F238E27FC236}">
                        <a16:creationId xmlns:a16="http://schemas.microsoft.com/office/drawing/2014/main" id="{0014F854-FE48-5E67-1C76-0B46A9AE008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417941" y="2399010"/>
                    <a:ext cx="267352" cy="267353"/>
                  </a:xfrm>
                  <a:prstGeom prst="rect">
                    <a:avLst/>
                  </a:prstGeom>
                  <a:grpFill/>
                </p:spPr>
              </p:pic>
            </p:grpSp>
          </p:grp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01FFDF0-16CD-6A05-7572-936B07DD48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000" y="1517544"/>
                <a:ext cx="3302000" cy="0"/>
              </a:xfrm>
              <a:prstGeom prst="line">
                <a:avLst/>
              </a:prstGeom>
              <a:grp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FE75728-174C-5FC5-8669-03729A1417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000" y="5321834"/>
                <a:ext cx="3302001" cy="0"/>
              </a:xfrm>
              <a:prstGeom prst="line">
                <a:avLst/>
              </a:prstGeom>
              <a:grp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6852C73-E1F2-D826-59EB-E8EC7DBC4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8600" y="1517544"/>
                <a:ext cx="3302000" cy="0"/>
              </a:xfrm>
              <a:prstGeom prst="line">
                <a:avLst/>
              </a:prstGeom>
              <a:grp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556F0D2-D91E-7BA0-3381-77AF11D19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8600" y="5321834"/>
                <a:ext cx="3302000" cy="0"/>
              </a:xfrm>
              <a:prstGeom prst="line">
                <a:avLst/>
              </a:prstGeom>
              <a:grp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15CFAC-4521-4ED1-9DAC-163071300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278" y="1797556"/>
              <a:ext cx="2220660" cy="0"/>
            </a:xfrm>
            <a:prstGeom prst="line">
              <a:avLst/>
            </a:prstGeom>
            <a:solidFill>
              <a:schemeClr val="bg2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122B10F-CAC2-43F3-AEC6-93156BF1A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278" y="3999595"/>
              <a:ext cx="2220660" cy="0"/>
            </a:xfrm>
            <a:prstGeom prst="line">
              <a:avLst/>
            </a:prstGeom>
            <a:solidFill>
              <a:schemeClr val="bg2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Smiley Face 85">
              <a:extLst>
                <a:ext uri="{FF2B5EF4-FFF2-40B4-BE49-F238E27FC236}">
                  <a16:creationId xmlns:a16="http://schemas.microsoft.com/office/drawing/2014/main" id="{05689849-874F-4B08-9354-CE1D30AE5524}"/>
                </a:ext>
              </a:extLst>
            </p:cNvPr>
            <p:cNvSpPr/>
            <p:nvPr/>
          </p:nvSpPr>
          <p:spPr>
            <a:xfrm>
              <a:off x="4317832" y="2350398"/>
              <a:ext cx="189471" cy="168757"/>
            </a:xfrm>
            <a:prstGeom prst="smileyFac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ABC47FB7-1003-4FBA-B062-1C77893EA35B}"/>
                </a:ext>
              </a:extLst>
            </p:cNvPr>
            <p:cNvSpPr/>
            <p:nvPr/>
          </p:nvSpPr>
          <p:spPr>
            <a:xfrm>
              <a:off x="5428763" y="1866572"/>
              <a:ext cx="189471" cy="168757"/>
            </a:xfrm>
            <a:prstGeom prst="smileyFac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Smiley Face 87">
              <a:extLst>
                <a:ext uri="{FF2B5EF4-FFF2-40B4-BE49-F238E27FC236}">
                  <a16:creationId xmlns:a16="http://schemas.microsoft.com/office/drawing/2014/main" id="{9067ED89-AFC7-4CBD-B784-4D94F5E7703B}"/>
                </a:ext>
              </a:extLst>
            </p:cNvPr>
            <p:cNvSpPr/>
            <p:nvPr/>
          </p:nvSpPr>
          <p:spPr>
            <a:xfrm>
              <a:off x="4006053" y="2952343"/>
              <a:ext cx="189471" cy="168757"/>
            </a:xfrm>
            <a:prstGeom prst="smileyFac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Smiley Face 88">
              <a:extLst>
                <a:ext uri="{FF2B5EF4-FFF2-40B4-BE49-F238E27FC236}">
                  <a16:creationId xmlns:a16="http://schemas.microsoft.com/office/drawing/2014/main" id="{7AADC3C5-CA88-44F6-92D8-F803EC4266D1}"/>
                </a:ext>
              </a:extLst>
            </p:cNvPr>
            <p:cNvSpPr/>
            <p:nvPr/>
          </p:nvSpPr>
          <p:spPr>
            <a:xfrm>
              <a:off x="5123879" y="4115712"/>
              <a:ext cx="189471" cy="168757"/>
            </a:xfrm>
            <a:prstGeom prst="smileyFac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5334AA7B-1325-475B-AF52-57B6B0CB7940}"/>
                </a:ext>
              </a:extLst>
            </p:cNvPr>
            <p:cNvSpPr/>
            <p:nvPr/>
          </p:nvSpPr>
          <p:spPr>
            <a:xfrm rot="207015">
              <a:off x="4136532" y="4464214"/>
              <a:ext cx="176428" cy="181233"/>
            </a:xfrm>
            <a:prstGeom prst="smileyFac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Smiley Face 90">
              <a:extLst>
                <a:ext uri="{FF2B5EF4-FFF2-40B4-BE49-F238E27FC236}">
                  <a16:creationId xmlns:a16="http://schemas.microsoft.com/office/drawing/2014/main" id="{72FD9D92-2B49-4476-8154-65B95B7DEBC8}"/>
                </a:ext>
              </a:extLst>
            </p:cNvPr>
            <p:cNvSpPr/>
            <p:nvPr/>
          </p:nvSpPr>
          <p:spPr>
            <a:xfrm rot="207015">
              <a:off x="4422307" y="4492828"/>
              <a:ext cx="176428" cy="181233"/>
            </a:xfrm>
            <a:prstGeom prst="smileyFac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Smiley Face 91">
              <a:extLst>
                <a:ext uri="{FF2B5EF4-FFF2-40B4-BE49-F238E27FC236}">
                  <a16:creationId xmlns:a16="http://schemas.microsoft.com/office/drawing/2014/main" id="{32ADB039-B20B-4065-8A05-F2A4C84D99B2}"/>
                </a:ext>
              </a:extLst>
            </p:cNvPr>
            <p:cNvSpPr/>
            <p:nvPr/>
          </p:nvSpPr>
          <p:spPr>
            <a:xfrm rot="207015">
              <a:off x="4739206" y="4482400"/>
              <a:ext cx="176428" cy="181233"/>
            </a:xfrm>
            <a:prstGeom prst="smileyFac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miley Face 92">
              <a:extLst>
                <a:ext uri="{FF2B5EF4-FFF2-40B4-BE49-F238E27FC236}">
                  <a16:creationId xmlns:a16="http://schemas.microsoft.com/office/drawing/2014/main" id="{1DB7F271-832E-4F84-9A3E-C2468EA29C39}"/>
                </a:ext>
              </a:extLst>
            </p:cNvPr>
            <p:cNvSpPr/>
            <p:nvPr/>
          </p:nvSpPr>
          <p:spPr>
            <a:xfrm rot="207015">
              <a:off x="5077586" y="4459720"/>
              <a:ext cx="176428" cy="181233"/>
            </a:xfrm>
            <a:prstGeom prst="smileyFac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4" name="Picture 2" descr="Volleyball PNG Transparent Free Download, Velleyball Sports Clipart - Free  Transparent PNG Logos">
              <a:extLst>
                <a:ext uri="{FF2B5EF4-FFF2-40B4-BE49-F238E27FC236}">
                  <a16:creationId xmlns:a16="http://schemas.microsoft.com/office/drawing/2014/main" id="{735F4979-CDA8-48AC-9DCD-5C03390A3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300" y="2354970"/>
              <a:ext cx="166192" cy="154751"/>
            </a:xfrm>
            <a:prstGeom prst="rect">
              <a:avLst/>
            </a:prstGeom>
            <a:solidFill>
              <a:schemeClr val="bg2"/>
            </a:solidFill>
          </p:spPr>
        </p:pic>
      </p:grpSp>
    </p:spTree>
    <p:extLst>
      <p:ext uri="{BB962C8B-B14F-4D97-AF65-F5344CB8AC3E}">
        <p14:creationId xmlns:p14="http://schemas.microsoft.com/office/powerpoint/2010/main" val="39792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45"/>
          <p:cNvGrpSpPr/>
          <p:nvPr/>
        </p:nvGrpSpPr>
        <p:grpSpPr>
          <a:xfrm>
            <a:off x="791260" y="654317"/>
            <a:ext cx="6097469" cy="2231758"/>
            <a:chOff x="839019" y="799774"/>
            <a:chExt cx="6097469" cy="2231758"/>
          </a:xfrm>
        </p:grpSpPr>
        <p:sp>
          <p:nvSpPr>
            <p:cNvPr id="2701" name="Google Shape;2701;p45"/>
            <p:cNvSpPr/>
            <p:nvPr/>
          </p:nvSpPr>
          <p:spPr>
            <a:xfrm>
              <a:off x="839019" y="2719280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45"/>
            <p:cNvSpPr/>
            <p:nvPr/>
          </p:nvSpPr>
          <p:spPr>
            <a:xfrm>
              <a:off x="6007245" y="799774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03" name="Google Shape;2703;p45"/>
          <p:cNvGrpSpPr/>
          <p:nvPr/>
        </p:nvGrpSpPr>
        <p:grpSpPr>
          <a:xfrm>
            <a:off x="-133226" y="-742129"/>
            <a:ext cx="9418283" cy="6585419"/>
            <a:chOff x="-133226" y="-742129"/>
            <a:chExt cx="9418283" cy="6585419"/>
          </a:xfrm>
        </p:grpSpPr>
        <p:sp>
          <p:nvSpPr>
            <p:cNvPr id="2704" name="Google Shape;2704;p45"/>
            <p:cNvSpPr/>
            <p:nvPr/>
          </p:nvSpPr>
          <p:spPr>
            <a:xfrm rot="-6936554">
              <a:off x="6628318" y="-76150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5"/>
            <p:cNvSpPr/>
            <p:nvPr/>
          </p:nvSpPr>
          <p:spPr>
            <a:xfrm rot="3863446">
              <a:off x="-69982" y="3404125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45"/>
          <p:cNvGrpSpPr/>
          <p:nvPr/>
        </p:nvGrpSpPr>
        <p:grpSpPr>
          <a:xfrm>
            <a:off x="341670" y="354489"/>
            <a:ext cx="8155560" cy="4346674"/>
            <a:chOff x="341670" y="354489"/>
            <a:chExt cx="8155560" cy="4346674"/>
          </a:xfrm>
        </p:grpSpPr>
        <p:sp>
          <p:nvSpPr>
            <p:cNvPr id="2710" name="Google Shape;2710;p45"/>
            <p:cNvSpPr/>
            <p:nvPr/>
          </p:nvSpPr>
          <p:spPr>
            <a:xfrm rot="-899254" flipH="1">
              <a:off x="7071847" y="4209236"/>
              <a:ext cx="1408592" cy="315149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5"/>
            <p:cNvSpPr/>
            <p:nvPr/>
          </p:nvSpPr>
          <p:spPr>
            <a:xfrm rot="-1860815" flipH="1">
              <a:off x="322179" y="694811"/>
              <a:ext cx="1408453" cy="315118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B824F0-7E03-F698-E419-7738F45188C6}"/>
              </a:ext>
            </a:extLst>
          </p:cNvPr>
          <p:cNvSpPr txBox="1"/>
          <p:nvPr/>
        </p:nvSpPr>
        <p:spPr>
          <a:xfrm>
            <a:off x="1432543" y="1583984"/>
            <a:ext cx="6776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Students will rotate within their detail with 4 active players and 2 substitutes.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The first team to reach 11 points will win the set. (or when time is up.)</a:t>
            </a:r>
            <a:br>
              <a:rPr lang="en-US" sz="1600" dirty="0">
                <a:latin typeface="Bahnschrift" panose="020B0502040204020203" pitchFamily="34" charset="0"/>
              </a:rPr>
            </a:b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Game time: 10 mins (Swap sides after 4 mins)</a:t>
            </a:r>
            <a:br>
              <a:rPr lang="en-US" sz="1600" dirty="0">
                <a:latin typeface="Bahnschrift" panose="020B0502040204020203" pitchFamily="34" charset="0"/>
              </a:rPr>
            </a:b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Maximum of </a:t>
            </a:r>
            <a:r>
              <a:rPr lang="en-US" sz="3200" b="1" dirty="0"/>
              <a:t>1</a:t>
            </a:r>
            <a:r>
              <a:rPr lang="en-US" sz="1600" dirty="0"/>
              <a:t> receiver at Goal Zone*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92E2D-FF82-698A-EE5E-1ED0A3EAFB6F}"/>
              </a:ext>
            </a:extLst>
          </p:cNvPr>
          <p:cNvSpPr txBox="1"/>
          <p:nvPr/>
        </p:nvSpPr>
        <p:spPr>
          <a:xfrm>
            <a:off x="1576887" y="535137"/>
            <a:ext cx="66250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4 v 4 Captain’s ball @</a:t>
            </a:r>
            <a:r>
              <a:rPr lang="en-US" sz="4000" b="1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ISH (MR Thomas </a:t>
            </a:r>
            <a:r>
              <a:rPr lang="en-US" sz="4000" b="1" dirty="0" err="1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wong</a:t>
            </a:r>
            <a:r>
              <a:rPr lang="en-US" sz="4000" b="1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)</a:t>
            </a:r>
          </a:p>
          <a:p>
            <a:endParaRPr lang="en-US" sz="4000" b="1" dirty="0">
              <a:latin typeface="Amatic SC" pitchFamily="2" charset="-79"/>
              <a:cs typeface="Amatic SC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81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45"/>
          <p:cNvGrpSpPr/>
          <p:nvPr/>
        </p:nvGrpSpPr>
        <p:grpSpPr>
          <a:xfrm>
            <a:off x="791260" y="654317"/>
            <a:ext cx="6097469" cy="2231758"/>
            <a:chOff x="839019" y="799774"/>
            <a:chExt cx="6097469" cy="2231758"/>
          </a:xfrm>
        </p:grpSpPr>
        <p:sp>
          <p:nvSpPr>
            <p:cNvPr id="2701" name="Google Shape;2701;p45"/>
            <p:cNvSpPr/>
            <p:nvPr/>
          </p:nvSpPr>
          <p:spPr>
            <a:xfrm>
              <a:off x="839019" y="2719280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45"/>
            <p:cNvSpPr/>
            <p:nvPr/>
          </p:nvSpPr>
          <p:spPr>
            <a:xfrm>
              <a:off x="6007245" y="799774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03" name="Google Shape;2703;p45"/>
          <p:cNvGrpSpPr/>
          <p:nvPr/>
        </p:nvGrpSpPr>
        <p:grpSpPr>
          <a:xfrm>
            <a:off x="-133226" y="-742129"/>
            <a:ext cx="9418283" cy="6585419"/>
            <a:chOff x="-133226" y="-742129"/>
            <a:chExt cx="9418283" cy="6585419"/>
          </a:xfrm>
        </p:grpSpPr>
        <p:sp>
          <p:nvSpPr>
            <p:cNvPr id="2704" name="Google Shape;2704;p45"/>
            <p:cNvSpPr/>
            <p:nvPr/>
          </p:nvSpPr>
          <p:spPr>
            <a:xfrm rot="-6936554">
              <a:off x="6628318" y="-76150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5"/>
            <p:cNvSpPr/>
            <p:nvPr/>
          </p:nvSpPr>
          <p:spPr>
            <a:xfrm rot="3863446">
              <a:off x="-69982" y="3404125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45"/>
          <p:cNvGrpSpPr/>
          <p:nvPr/>
        </p:nvGrpSpPr>
        <p:grpSpPr>
          <a:xfrm>
            <a:off x="341670" y="354489"/>
            <a:ext cx="8155560" cy="4346674"/>
            <a:chOff x="341670" y="354489"/>
            <a:chExt cx="8155560" cy="4346674"/>
          </a:xfrm>
        </p:grpSpPr>
        <p:sp>
          <p:nvSpPr>
            <p:cNvPr id="2710" name="Google Shape;2710;p45"/>
            <p:cNvSpPr/>
            <p:nvPr/>
          </p:nvSpPr>
          <p:spPr>
            <a:xfrm rot="-899254" flipH="1">
              <a:off x="7071847" y="4209236"/>
              <a:ext cx="1408592" cy="315149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5"/>
            <p:cNvSpPr/>
            <p:nvPr/>
          </p:nvSpPr>
          <p:spPr>
            <a:xfrm rot="-1860815" flipH="1">
              <a:off x="322179" y="694811"/>
              <a:ext cx="1408453" cy="315118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B824F0-7E03-F698-E419-7738F45188C6}"/>
              </a:ext>
            </a:extLst>
          </p:cNvPr>
          <p:cNvSpPr txBox="1"/>
          <p:nvPr/>
        </p:nvSpPr>
        <p:spPr>
          <a:xfrm>
            <a:off x="990600" y="1350251"/>
            <a:ext cx="7362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Students must make at least </a:t>
            </a:r>
            <a:r>
              <a:rPr lang="en-US" sz="3600" b="1" dirty="0">
                <a:latin typeface="Bahnschrift" panose="020B0502040204020203" pitchFamily="34" charset="0"/>
              </a:rPr>
              <a:t>3</a:t>
            </a:r>
            <a:r>
              <a:rPr lang="en-US" sz="1600" dirty="0">
                <a:latin typeface="Bahnschrift" panose="020B0502040204020203" pitchFamily="34" charset="0"/>
              </a:rPr>
              <a:t> passes before scoring in the end zone. </a:t>
            </a:r>
            <a:br>
              <a:rPr lang="en-US" sz="1600" dirty="0">
                <a:latin typeface="Bahnschrift" panose="020B0502040204020203" pitchFamily="34" charset="0"/>
              </a:rPr>
            </a:b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Conditions: 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Bahnschrift" panose="020B0502040204020203" pitchFamily="34" charset="0"/>
              </a:rPr>
              <a:t>	Propelling </a:t>
            </a:r>
            <a:r>
              <a:rPr lang="en-SG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❌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lvl="2"/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	Interception </a:t>
            </a:r>
            <a:r>
              <a:rPr lang="en-SG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✓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</a:p>
          <a:p>
            <a:pPr lvl="2"/>
            <a:r>
              <a:rPr lang="en-US" sz="1600" b="0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	Tackling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SG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❌</a:t>
            </a:r>
            <a:br>
              <a:rPr lang="en-US" sz="1600" dirty="0">
                <a:latin typeface="Bahnschrift" panose="020B0502040204020203" pitchFamily="34" charset="0"/>
              </a:rPr>
            </a:b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Receiver in end zone must catch the ball with </a:t>
            </a:r>
            <a:r>
              <a:rPr lang="en-US" sz="2000" b="1" dirty="0">
                <a:latin typeface="Bahnschrift" panose="020B0502040204020203" pitchFamily="34" charset="0"/>
              </a:rPr>
              <a:t>both feet in the zone</a:t>
            </a:r>
            <a:r>
              <a:rPr lang="en-US" sz="1600" dirty="0">
                <a:latin typeface="Bahnschrift" panose="020B0502040204020203" pitchFamily="34" charset="0"/>
              </a:rPr>
              <a:t> for the score to be valid.</a:t>
            </a:r>
            <a:br>
              <a:rPr lang="en-US" sz="1600" dirty="0">
                <a:latin typeface="Bahnschrift" panose="020B0502040204020203" pitchFamily="34" charset="0"/>
              </a:rPr>
            </a:b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" panose="020B0502040204020203" pitchFamily="34" charset="0"/>
              </a:rPr>
              <a:t>Win = 5 pts, Draw = 2 </a:t>
            </a:r>
            <a:r>
              <a:rPr lang="en-US" sz="1600" dirty="0" err="1">
                <a:latin typeface="Bahnschrift" panose="020B0502040204020203" pitchFamily="34" charset="0"/>
              </a:rPr>
              <a:t>pt</a:t>
            </a:r>
            <a:r>
              <a:rPr lang="en-US" sz="1600" dirty="0">
                <a:latin typeface="Bahnschrift" panose="020B0502040204020203" pitchFamily="34" charset="0"/>
              </a:rPr>
              <a:t>, Lose = 1 </a:t>
            </a:r>
            <a:r>
              <a:rPr lang="en-US" sz="1600" dirty="0" err="1">
                <a:latin typeface="Bahnschrift" panose="020B0502040204020203" pitchFamily="34" charset="0"/>
              </a:rPr>
              <a:t>pt</a:t>
            </a:r>
            <a:endParaRPr lang="en-US" sz="16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3EDC9-5D79-4A9C-7B6B-9A8F5F9720AC}"/>
              </a:ext>
            </a:extLst>
          </p:cNvPr>
          <p:cNvSpPr txBox="1"/>
          <p:nvPr/>
        </p:nvSpPr>
        <p:spPr>
          <a:xfrm>
            <a:off x="1576887" y="535137"/>
            <a:ext cx="66250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4 v 4 Captain’s ball @</a:t>
            </a:r>
            <a:r>
              <a:rPr lang="en-US" sz="4000" b="1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ISH (MR Thomas </a:t>
            </a:r>
            <a:r>
              <a:rPr lang="en-US" sz="4000" b="1" dirty="0" err="1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wong</a:t>
            </a:r>
            <a:r>
              <a:rPr lang="en-US" sz="4000" b="1" dirty="0">
                <a:solidFill>
                  <a:schemeClr val="tx1"/>
                </a:solidFill>
                <a:latin typeface="Amatic SC" pitchFamily="2" charset="-79"/>
                <a:cs typeface="Amatic SC" pitchFamily="2" charset="-79"/>
              </a:rPr>
              <a:t>)</a:t>
            </a:r>
          </a:p>
          <a:p>
            <a:endParaRPr lang="en-US" sz="4000" b="1" dirty="0">
              <a:latin typeface="Amatic SC" pitchFamily="2" charset="-79"/>
              <a:cs typeface="Amatic SC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49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1274967" y="126990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1274967" y="1846484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1274967" y="243763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1274967" y="304191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20" name="Picture 4" descr="8 3D Rock Paper Scissors Illustrations - Free in PNG, BLEND, GLTF -  IconScout">
            <a:extLst>
              <a:ext uri="{FF2B5EF4-FFF2-40B4-BE49-F238E27FC236}">
                <a16:creationId xmlns:a16="http://schemas.microsoft.com/office/drawing/2014/main" id="{17D4A88A-057A-5BBF-CCE2-C246AFC0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0692" y="942109"/>
            <a:ext cx="4203124" cy="30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471" y="1816558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miley Face 20">
            <a:extLst>
              <a:ext uri="{FF2B5EF4-FFF2-40B4-BE49-F238E27FC236}">
                <a16:creationId xmlns:a16="http://schemas.microsoft.com/office/drawing/2014/main" id="{A23C772B-682D-A6A1-B8A4-598A1D1B80DF}"/>
              </a:ext>
            </a:extLst>
          </p:cNvPr>
          <p:cNvSpPr/>
          <p:nvPr/>
        </p:nvSpPr>
        <p:spPr>
          <a:xfrm rot="16374166">
            <a:off x="7561333" y="1234795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D8F2DD1B-167B-5AAE-7BFB-A618BD1DC4A1}"/>
              </a:ext>
            </a:extLst>
          </p:cNvPr>
          <p:cNvSpPr/>
          <p:nvPr/>
        </p:nvSpPr>
        <p:spPr>
          <a:xfrm rot="16374166">
            <a:off x="7561333" y="1831373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AB50D794-E5A8-1320-108B-E7E4070D1079}"/>
              </a:ext>
            </a:extLst>
          </p:cNvPr>
          <p:cNvSpPr/>
          <p:nvPr/>
        </p:nvSpPr>
        <p:spPr>
          <a:xfrm rot="16374166">
            <a:off x="7561333" y="2471157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7FC38086-C8AF-639B-AA5C-DB3857614A34}"/>
              </a:ext>
            </a:extLst>
          </p:cNvPr>
          <p:cNvSpPr/>
          <p:nvPr/>
        </p:nvSpPr>
        <p:spPr>
          <a:xfrm rot="16374166">
            <a:off x="7561333" y="3038217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tar: 32 Points 19">
            <a:extLst>
              <a:ext uri="{FF2B5EF4-FFF2-40B4-BE49-F238E27FC236}">
                <a16:creationId xmlns:a16="http://schemas.microsoft.com/office/drawing/2014/main" id="{97515B44-16B9-6970-8406-1749A2D8CF72}"/>
              </a:ext>
            </a:extLst>
          </p:cNvPr>
          <p:cNvSpPr/>
          <p:nvPr/>
        </p:nvSpPr>
        <p:spPr>
          <a:xfrm>
            <a:off x="2729345" y="1739458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ball from scoring zone (rock paper scissors)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058301-C8BB-E3B0-89C6-2DD99FD9B656}"/>
              </a:ext>
            </a:extLst>
          </p:cNvPr>
          <p:cNvSpPr/>
          <p:nvPr/>
        </p:nvSpPr>
        <p:spPr>
          <a:xfrm>
            <a:off x="3577936" y="589210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Rock Scissors Paper to start off</a:t>
            </a:r>
          </a:p>
        </p:txBody>
      </p:sp>
    </p:spTree>
    <p:extLst>
      <p:ext uri="{BB962C8B-B14F-4D97-AF65-F5344CB8AC3E}">
        <p14:creationId xmlns:p14="http://schemas.microsoft.com/office/powerpoint/2010/main" val="2343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679E-6 L -0.28975 -0.1191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5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1274967" y="126990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4032343" y="1297618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1274967" y="243763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1274967" y="304191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16" y="1267691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3AEF6092-8B34-0654-708E-848A5695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94" y="2047321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8FF66B-C15A-172F-393C-B1F1B878A731}"/>
              </a:ext>
            </a:extLst>
          </p:cNvPr>
          <p:cNvSpPr/>
          <p:nvPr/>
        </p:nvSpPr>
        <p:spPr>
          <a:xfrm>
            <a:off x="3577936" y="589210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Bounce Pass Allowed</a:t>
            </a:r>
          </a:p>
        </p:txBody>
      </p:sp>
    </p:spTree>
    <p:extLst>
      <p:ext uri="{BB962C8B-B14F-4D97-AF65-F5344CB8AC3E}">
        <p14:creationId xmlns:p14="http://schemas.microsoft.com/office/powerpoint/2010/main" val="40048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24 L 0.00226 0.00124 C 0.01597 0.02593 0.00729 0.01142 0.03854 0.04815 C 0.04479 0.05525 0.05104 0.06204 0.05729 0.06883 C 0.06181 0.07377 0.06684 0.07809 0.07118 0.08395 C 0.07969 0.09476 0.09601 0.11544 0.10069 0.12531 C 0.10226 0.1284 0.10347 0.1321 0.10538 0.13488 C 0.10816 0.13951 0.11128 0.14383 0.11458 0.14723 C 0.11927 0.15216 0.11719 0.15 0.12083 0.15432 C 0.1224 0.15247 0.12431 0.15124 0.12552 0.14877 C 0.13976 0.1213 0.11406 0.15247 0.1434 0.10865 C 0.14983 0.09908 0.1559 0.08889 0.16267 0.07963 C 0.16684 0.07439 0.17066 0.06791 0.17517 0.06328 C 0.17639 0.06173 0.17778 0.06081 0.17899 0.05895 C 0.18229 0.05463 0.18507 0.0497 0.18837 0.04537 C 0.20017 0.02902 0.19184 0.04198 0.20226 0.02871 C 0.20556 0.0247 0.20851 0.02037 0.21163 0.01636 C 0.21441 0.01297 0.21771 0.01112 0.22014 0.00679 C 0.22431 -0.00061 0.22049 0.00525 0.22639 -0.00154 C 0.23108 -0.00709 0.2276 -0.00463 0.23177 -0.00709 C 0.23333 -0.00895 0.23663 -0.01296 0.23802 -0.01388 C 0.23993 -0.01543 0.24045 -0.01543 0.24184 -0.01543 L 0.24184 -0.01944 L 0.24427 -0.01666 L 0.24271 -0.02068 " pathEditMode="relative" ptsTypes="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1274967" y="126990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1274967" y="243763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1274967" y="304191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916" y="1267691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d-x-icon | Spotibo">
            <a:extLst>
              <a:ext uri="{FF2B5EF4-FFF2-40B4-BE49-F238E27FC236}">
                <a16:creationId xmlns:a16="http://schemas.microsoft.com/office/drawing/2014/main" id="{4C94AAF3-880C-9FAD-594B-7E707EB8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52" y="1581273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ar: 32 Points 19">
            <a:extLst>
              <a:ext uri="{FF2B5EF4-FFF2-40B4-BE49-F238E27FC236}">
                <a16:creationId xmlns:a16="http://schemas.microsoft.com/office/drawing/2014/main" id="{360DACA0-DCBF-E4AA-EECE-74111A7DEBD9}"/>
              </a:ext>
            </a:extLst>
          </p:cNvPr>
          <p:cNvSpPr/>
          <p:nvPr/>
        </p:nvSpPr>
        <p:spPr>
          <a:xfrm>
            <a:off x="4686653" y="1490976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allowed to move more than 1 step with the ball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294C1E-07E8-19EF-8F3E-FED2A15D9661}"/>
              </a:ext>
            </a:extLst>
          </p:cNvPr>
          <p:cNvSpPr/>
          <p:nvPr/>
        </p:nvSpPr>
        <p:spPr>
          <a:xfrm>
            <a:off x="3577936" y="589210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Propelling</a:t>
            </a:r>
          </a:p>
        </p:txBody>
      </p:sp>
    </p:spTree>
    <p:extLst>
      <p:ext uri="{BB962C8B-B14F-4D97-AF65-F5344CB8AC3E}">
        <p14:creationId xmlns:p14="http://schemas.microsoft.com/office/powerpoint/2010/main" val="41476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0.21146 0.17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95062E-6 L 0.18767 0.15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1274967" y="126990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1274967" y="1846484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1274967" y="243763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1274967" y="304191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22" y="1129538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32 Points 1">
            <a:extLst>
              <a:ext uri="{FF2B5EF4-FFF2-40B4-BE49-F238E27FC236}">
                <a16:creationId xmlns:a16="http://schemas.microsoft.com/office/drawing/2014/main" id="{4F6D6569-302D-B7D5-404A-49F536D742C2}"/>
              </a:ext>
            </a:extLst>
          </p:cNvPr>
          <p:cNvSpPr/>
          <p:nvPr/>
        </p:nvSpPr>
        <p:spPr>
          <a:xfrm>
            <a:off x="2729345" y="1739458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Minimum 3 passes before scoring after every change of possession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0518718-5B7C-F4C7-A7B4-07F8336964BA}"/>
              </a:ext>
            </a:extLst>
          </p:cNvPr>
          <p:cNvSpPr/>
          <p:nvPr/>
        </p:nvSpPr>
        <p:spPr>
          <a:xfrm rot="16374166">
            <a:off x="7448510" y="1169616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467919-ADE4-0A2D-1B3F-5DDC9DCDB6B3}"/>
              </a:ext>
            </a:extLst>
          </p:cNvPr>
          <p:cNvSpPr/>
          <p:nvPr/>
        </p:nvSpPr>
        <p:spPr>
          <a:xfrm>
            <a:off x="3595255" y="1129538"/>
            <a:ext cx="1988127" cy="311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of </a:t>
            </a:r>
            <a:r>
              <a:rPr lang="en-US" dirty="0" err="1"/>
              <a:t>Possesion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4BFF5E-9955-52E9-7D1E-4294AA21B8A9}"/>
              </a:ext>
            </a:extLst>
          </p:cNvPr>
          <p:cNvSpPr/>
          <p:nvPr/>
        </p:nvSpPr>
        <p:spPr>
          <a:xfrm>
            <a:off x="3426431" y="328090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3 passes</a:t>
            </a:r>
          </a:p>
        </p:txBody>
      </p:sp>
    </p:spTree>
    <p:extLst>
      <p:ext uri="{BB962C8B-B14F-4D97-AF65-F5344CB8AC3E}">
        <p14:creationId xmlns:p14="http://schemas.microsoft.com/office/powerpoint/2010/main" val="31562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6.17284E-7 L -0.6007 0.03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22795 0.1148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07 0.03518 L -0.40903 0.242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9136E-6 L 0.3809 0.085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5" y="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16 0.25123 L -0.25573 0.320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13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0.54982 -0.3771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-18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22 0.33734 L -0.07396 -0.0083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7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51"/>
          <p:cNvGrpSpPr/>
          <p:nvPr/>
        </p:nvGrpSpPr>
        <p:grpSpPr>
          <a:xfrm>
            <a:off x="539563" y="848900"/>
            <a:ext cx="868425" cy="514500"/>
            <a:chOff x="2575700" y="1885000"/>
            <a:chExt cx="868425" cy="514500"/>
          </a:xfrm>
        </p:grpSpPr>
        <p:sp>
          <p:nvSpPr>
            <p:cNvPr id="2852" name="Google Shape;2852;p51"/>
            <p:cNvSpPr/>
            <p:nvPr/>
          </p:nvSpPr>
          <p:spPr>
            <a:xfrm>
              <a:off x="2787525" y="1992625"/>
              <a:ext cx="507200" cy="400850"/>
            </a:xfrm>
            <a:custGeom>
              <a:avLst/>
              <a:gdLst/>
              <a:ahLst/>
              <a:cxnLst/>
              <a:rect l="l" t="t" r="r" b="b"/>
              <a:pathLst>
                <a:path w="20288" h="16034" extrusionOk="0">
                  <a:moveTo>
                    <a:pt x="11700" y="0"/>
                  </a:moveTo>
                  <a:cubicBezTo>
                    <a:pt x="11432" y="0"/>
                    <a:pt x="11155" y="12"/>
                    <a:pt x="10870" y="34"/>
                  </a:cubicBezTo>
                  <a:cubicBezTo>
                    <a:pt x="615" y="851"/>
                    <a:pt x="1" y="7714"/>
                    <a:pt x="396" y="16034"/>
                  </a:cubicBezTo>
                  <a:lnTo>
                    <a:pt x="3570" y="15864"/>
                  </a:lnTo>
                  <a:cubicBezTo>
                    <a:pt x="2966" y="12125"/>
                    <a:pt x="2281" y="3175"/>
                    <a:pt x="9252" y="1903"/>
                  </a:cubicBezTo>
                  <a:cubicBezTo>
                    <a:pt x="9808" y="1802"/>
                    <a:pt x="10330" y="1754"/>
                    <a:pt x="10819" y="1754"/>
                  </a:cubicBezTo>
                  <a:cubicBezTo>
                    <a:pt x="17492" y="1754"/>
                    <a:pt x="18114" y="10675"/>
                    <a:pt x="18093" y="14296"/>
                  </a:cubicBezTo>
                  <a:lnTo>
                    <a:pt x="20182" y="13907"/>
                  </a:lnTo>
                  <a:cubicBezTo>
                    <a:pt x="20288" y="10313"/>
                    <a:pt x="19885" y="0"/>
                    <a:pt x="1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2844525" y="2036475"/>
              <a:ext cx="395850" cy="352750"/>
            </a:xfrm>
            <a:custGeom>
              <a:avLst/>
              <a:gdLst/>
              <a:ahLst/>
              <a:cxnLst/>
              <a:rect l="l" t="t" r="r" b="b"/>
              <a:pathLst>
                <a:path w="15834" h="14110" extrusionOk="0">
                  <a:moveTo>
                    <a:pt x="8539" y="0"/>
                  </a:moveTo>
                  <a:cubicBezTo>
                    <a:pt x="8050" y="0"/>
                    <a:pt x="7528" y="48"/>
                    <a:pt x="6972" y="149"/>
                  </a:cubicBezTo>
                  <a:cubicBezTo>
                    <a:pt x="1" y="1421"/>
                    <a:pt x="686" y="10371"/>
                    <a:pt x="1290" y="14110"/>
                  </a:cubicBezTo>
                  <a:lnTo>
                    <a:pt x="3564" y="13994"/>
                  </a:lnTo>
                  <a:cubicBezTo>
                    <a:pt x="3564" y="13994"/>
                    <a:pt x="2950" y="2123"/>
                    <a:pt x="7794" y="1821"/>
                  </a:cubicBezTo>
                  <a:cubicBezTo>
                    <a:pt x="7858" y="1817"/>
                    <a:pt x="7921" y="1815"/>
                    <a:pt x="7983" y="1815"/>
                  </a:cubicBezTo>
                  <a:cubicBezTo>
                    <a:pt x="12680" y="1815"/>
                    <a:pt x="13977" y="12888"/>
                    <a:pt x="13977" y="12888"/>
                  </a:cubicBezTo>
                  <a:lnTo>
                    <a:pt x="15813" y="12542"/>
                  </a:lnTo>
                  <a:cubicBezTo>
                    <a:pt x="15834" y="8921"/>
                    <a:pt x="15212" y="0"/>
                    <a:pt x="8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2575700" y="1885000"/>
              <a:ext cx="868425" cy="514500"/>
            </a:xfrm>
            <a:custGeom>
              <a:avLst/>
              <a:gdLst/>
              <a:ahLst/>
              <a:cxnLst/>
              <a:rect l="l" t="t" r="r" b="b"/>
              <a:pathLst>
                <a:path w="34737" h="20580" extrusionOk="0">
                  <a:moveTo>
                    <a:pt x="19626" y="0"/>
                  </a:moveTo>
                  <a:cubicBezTo>
                    <a:pt x="18929" y="0"/>
                    <a:pt x="18198" y="37"/>
                    <a:pt x="17429" y="114"/>
                  </a:cubicBezTo>
                  <a:cubicBezTo>
                    <a:pt x="0" y="1862"/>
                    <a:pt x="4292" y="20579"/>
                    <a:pt x="4292" y="20579"/>
                  </a:cubicBezTo>
                  <a:lnTo>
                    <a:pt x="6068" y="20486"/>
                  </a:lnTo>
                  <a:cubicBezTo>
                    <a:pt x="3902" y="8408"/>
                    <a:pt x="9675" y="1851"/>
                    <a:pt x="20840" y="1851"/>
                  </a:cubicBezTo>
                  <a:cubicBezTo>
                    <a:pt x="20887" y="1851"/>
                    <a:pt x="20934" y="1852"/>
                    <a:pt x="20981" y="1852"/>
                  </a:cubicBezTo>
                  <a:cubicBezTo>
                    <a:pt x="30912" y="1895"/>
                    <a:pt x="31987" y="13915"/>
                    <a:pt x="32080" y="17571"/>
                  </a:cubicBezTo>
                  <a:lnTo>
                    <a:pt x="33368" y="17329"/>
                  </a:lnTo>
                  <a:cubicBezTo>
                    <a:pt x="33368" y="17329"/>
                    <a:pt x="34736" y="0"/>
                    <a:pt x="19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2673225" y="1931275"/>
              <a:ext cx="704500" cy="465875"/>
            </a:xfrm>
            <a:custGeom>
              <a:avLst/>
              <a:gdLst/>
              <a:ahLst/>
              <a:cxnLst/>
              <a:rect l="l" t="t" r="r" b="b"/>
              <a:pathLst>
                <a:path w="28180" h="18635" extrusionOk="0">
                  <a:moveTo>
                    <a:pt x="16939" y="0"/>
                  </a:moveTo>
                  <a:cubicBezTo>
                    <a:pt x="5774" y="0"/>
                    <a:pt x="1" y="6557"/>
                    <a:pt x="2167" y="18635"/>
                  </a:cubicBezTo>
                  <a:lnTo>
                    <a:pt x="4968" y="18488"/>
                  </a:lnTo>
                  <a:cubicBezTo>
                    <a:pt x="4573" y="10168"/>
                    <a:pt x="5187" y="3305"/>
                    <a:pt x="15442" y="2488"/>
                  </a:cubicBezTo>
                  <a:cubicBezTo>
                    <a:pt x="15727" y="2466"/>
                    <a:pt x="16004" y="2454"/>
                    <a:pt x="16272" y="2454"/>
                  </a:cubicBezTo>
                  <a:cubicBezTo>
                    <a:pt x="24457" y="2454"/>
                    <a:pt x="24860" y="12767"/>
                    <a:pt x="24754" y="16361"/>
                  </a:cubicBezTo>
                  <a:lnTo>
                    <a:pt x="28179" y="15720"/>
                  </a:lnTo>
                  <a:cubicBezTo>
                    <a:pt x="28086" y="12064"/>
                    <a:pt x="27011" y="44"/>
                    <a:pt x="17080" y="1"/>
                  </a:cubicBezTo>
                  <a:cubicBezTo>
                    <a:pt x="17033" y="1"/>
                    <a:pt x="16986" y="0"/>
                    <a:pt x="1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51"/>
          <p:cNvSpPr/>
          <p:nvPr/>
        </p:nvSpPr>
        <p:spPr>
          <a:xfrm>
            <a:off x="6317788" y="950024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1"/>
          <p:cNvSpPr/>
          <p:nvPr/>
        </p:nvSpPr>
        <p:spPr>
          <a:xfrm>
            <a:off x="539563" y="2591712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1" name="Google Shape;2861;p51"/>
          <p:cNvGrpSpPr/>
          <p:nvPr/>
        </p:nvGrpSpPr>
        <p:grpSpPr>
          <a:xfrm flipH="1">
            <a:off x="7538725" y="2207700"/>
            <a:ext cx="439600" cy="913400"/>
            <a:chOff x="7212850" y="2109375"/>
            <a:chExt cx="439600" cy="913400"/>
          </a:xfrm>
        </p:grpSpPr>
        <p:sp>
          <p:nvSpPr>
            <p:cNvPr id="2862" name="Google Shape;2862;p51"/>
            <p:cNvSpPr/>
            <p:nvPr/>
          </p:nvSpPr>
          <p:spPr>
            <a:xfrm>
              <a:off x="7379875" y="2398250"/>
              <a:ext cx="172675" cy="624525"/>
            </a:xfrm>
            <a:custGeom>
              <a:avLst/>
              <a:gdLst/>
              <a:ahLst/>
              <a:cxnLst/>
              <a:rect l="l" t="t" r="r" b="b"/>
              <a:pathLst>
                <a:path w="6907" h="24981" extrusionOk="0">
                  <a:moveTo>
                    <a:pt x="888" y="13898"/>
                  </a:moveTo>
                  <a:cubicBezTo>
                    <a:pt x="1421" y="13898"/>
                    <a:pt x="2198" y="14288"/>
                    <a:pt x="2960" y="14957"/>
                  </a:cubicBezTo>
                  <a:cubicBezTo>
                    <a:pt x="2371" y="15347"/>
                    <a:pt x="1743" y="15553"/>
                    <a:pt x="1245" y="15553"/>
                  </a:cubicBezTo>
                  <a:cubicBezTo>
                    <a:pt x="1072" y="15553"/>
                    <a:pt x="914" y="15528"/>
                    <a:pt x="779" y="15477"/>
                  </a:cubicBezTo>
                  <a:cubicBezTo>
                    <a:pt x="401" y="15340"/>
                    <a:pt x="220" y="15017"/>
                    <a:pt x="248" y="14535"/>
                  </a:cubicBezTo>
                  <a:cubicBezTo>
                    <a:pt x="263" y="14194"/>
                    <a:pt x="407" y="13992"/>
                    <a:pt x="670" y="13926"/>
                  </a:cubicBezTo>
                  <a:cubicBezTo>
                    <a:pt x="736" y="13910"/>
                    <a:pt x="812" y="13898"/>
                    <a:pt x="888" y="13898"/>
                  </a:cubicBezTo>
                  <a:close/>
                  <a:moveTo>
                    <a:pt x="3308" y="0"/>
                  </a:moveTo>
                  <a:cubicBezTo>
                    <a:pt x="3277" y="0"/>
                    <a:pt x="3246" y="13"/>
                    <a:pt x="3223" y="38"/>
                  </a:cubicBezTo>
                  <a:cubicBezTo>
                    <a:pt x="3190" y="81"/>
                    <a:pt x="2446" y="1052"/>
                    <a:pt x="2133" y="2669"/>
                  </a:cubicBezTo>
                  <a:cubicBezTo>
                    <a:pt x="1848" y="4154"/>
                    <a:pt x="1902" y="6484"/>
                    <a:pt x="3789" y="9147"/>
                  </a:cubicBezTo>
                  <a:cubicBezTo>
                    <a:pt x="5433" y="11454"/>
                    <a:pt x="4621" y="13175"/>
                    <a:pt x="3997" y="13992"/>
                  </a:cubicBezTo>
                  <a:cubicBezTo>
                    <a:pt x="3744" y="14321"/>
                    <a:pt x="3448" y="14601"/>
                    <a:pt x="3141" y="14831"/>
                  </a:cubicBezTo>
                  <a:cubicBezTo>
                    <a:pt x="2315" y="14099"/>
                    <a:pt x="1468" y="13689"/>
                    <a:pt x="875" y="13689"/>
                  </a:cubicBezTo>
                  <a:cubicBezTo>
                    <a:pt x="784" y="13689"/>
                    <a:pt x="698" y="13698"/>
                    <a:pt x="620" y="13718"/>
                  </a:cubicBezTo>
                  <a:cubicBezTo>
                    <a:pt x="263" y="13806"/>
                    <a:pt x="61" y="14096"/>
                    <a:pt x="33" y="14523"/>
                  </a:cubicBezTo>
                  <a:cubicBezTo>
                    <a:pt x="0" y="15099"/>
                    <a:pt x="242" y="15505"/>
                    <a:pt x="703" y="15681"/>
                  </a:cubicBezTo>
                  <a:cubicBezTo>
                    <a:pt x="868" y="15742"/>
                    <a:pt x="1053" y="15771"/>
                    <a:pt x="1249" y="15771"/>
                  </a:cubicBezTo>
                  <a:cubicBezTo>
                    <a:pt x="1826" y="15771"/>
                    <a:pt x="2506" y="15521"/>
                    <a:pt x="3119" y="15099"/>
                  </a:cubicBezTo>
                  <a:cubicBezTo>
                    <a:pt x="3602" y="15549"/>
                    <a:pt x="4068" y="16102"/>
                    <a:pt x="4452" y="16744"/>
                  </a:cubicBezTo>
                  <a:cubicBezTo>
                    <a:pt x="5400" y="18295"/>
                    <a:pt x="6539" y="21408"/>
                    <a:pt x="3547" y="24806"/>
                  </a:cubicBezTo>
                  <a:cubicBezTo>
                    <a:pt x="3508" y="24849"/>
                    <a:pt x="3508" y="24915"/>
                    <a:pt x="3552" y="24954"/>
                  </a:cubicBezTo>
                  <a:cubicBezTo>
                    <a:pt x="3574" y="24975"/>
                    <a:pt x="3602" y="24981"/>
                    <a:pt x="3624" y="24981"/>
                  </a:cubicBezTo>
                  <a:cubicBezTo>
                    <a:pt x="3657" y="24981"/>
                    <a:pt x="3683" y="24970"/>
                    <a:pt x="3706" y="24948"/>
                  </a:cubicBezTo>
                  <a:cubicBezTo>
                    <a:pt x="6906" y="21315"/>
                    <a:pt x="5421" y="17922"/>
                    <a:pt x="4632" y="16635"/>
                  </a:cubicBezTo>
                  <a:cubicBezTo>
                    <a:pt x="4237" y="15982"/>
                    <a:pt x="3777" y="15428"/>
                    <a:pt x="3295" y="14973"/>
                  </a:cubicBezTo>
                  <a:cubicBezTo>
                    <a:pt x="3618" y="14732"/>
                    <a:pt x="3914" y="14447"/>
                    <a:pt x="4166" y="14118"/>
                  </a:cubicBezTo>
                  <a:cubicBezTo>
                    <a:pt x="4824" y="13258"/>
                    <a:pt x="5679" y="11444"/>
                    <a:pt x="3964" y="9021"/>
                  </a:cubicBezTo>
                  <a:cubicBezTo>
                    <a:pt x="440" y="4061"/>
                    <a:pt x="3361" y="208"/>
                    <a:pt x="3394" y="170"/>
                  </a:cubicBezTo>
                  <a:cubicBezTo>
                    <a:pt x="3427" y="126"/>
                    <a:pt x="3420" y="60"/>
                    <a:pt x="3372" y="21"/>
                  </a:cubicBezTo>
                  <a:cubicBezTo>
                    <a:pt x="3353" y="7"/>
                    <a:pt x="3331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7212850" y="2109375"/>
              <a:ext cx="439600" cy="491250"/>
            </a:xfrm>
            <a:custGeom>
              <a:avLst/>
              <a:gdLst/>
              <a:ahLst/>
              <a:cxnLst/>
              <a:rect l="l" t="t" r="r" b="b"/>
              <a:pathLst>
                <a:path w="17584" h="19650" extrusionOk="0">
                  <a:moveTo>
                    <a:pt x="8793" y="0"/>
                  </a:moveTo>
                  <a:cubicBezTo>
                    <a:pt x="3936" y="0"/>
                    <a:pt x="0" y="4397"/>
                    <a:pt x="0" y="9823"/>
                  </a:cubicBezTo>
                  <a:cubicBezTo>
                    <a:pt x="0" y="15249"/>
                    <a:pt x="3936" y="19650"/>
                    <a:pt x="8793" y="19650"/>
                  </a:cubicBezTo>
                  <a:cubicBezTo>
                    <a:pt x="13648" y="19650"/>
                    <a:pt x="17583" y="15249"/>
                    <a:pt x="17583" y="9823"/>
                  </a:cubicBezTo>
                  <a:cubicBezTo>
                    <a:pt x="17583" y="4397"/>
                    <a:pt x="13648" y="0"/>
                    <a:pt x="8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7443875" y="2576275"/>
              <a:ext cx="56150" cy="64750"/>
            </a:xfrm>
            <a:custGeom>
              <a:avLst/>
              <a:gdLst/>
              <a:ahLst/>
              <a:cxnLst/>
              <a:rect l="l" t="t" r="r" b="b"/>
              <a:pathLst>
                <a:path w="2246" h="2590" extrusionOk="0">
                  <a:moveTo>
                    <a:pt x="429" y="1"/>
                  </a:moveTo>
                  <a:cubicBezTo>
                    <a:pt x="322" y="1"/>
                    <a:pt x="267" y="64"/>
                    <a:pt x="296" y="212"/>
                  </a:cubicBezTo>
                  <a:cubicBezTo>
                    <a:pt x="296" y="212"/>
                    <a:pt x="0" y="2322"/>
                    <a:pt x="296" y="2530"/>
                  </a:cubicBezTo>
                  <a:cubicBezTo>
                    <a:pt x="351" y="2570"/>
                    <a:pt x="440" y="2589"/>
                    <a:pt x="550" y="2589"/>
                  </a:cubicBezTo>
                  <a:cubicBezTo>
                    <a:pt x="1029" y="2589"/>
                    <a:pt x="1903" y="2227"/>
                    <a:pt x="2072" y="1670"/>
                  </a:cubicBezTo>
                  <a:cubicBezTo>
                    <a:pt x="2245" y="1116"/>
                    <a:pt x="880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7393800" y="2141850"/>
              <a:ext cx="207625" cy="129925"/>
            </a:xfrm>
            <a:custGeom>
              <a:avLst/>
              <a:gdLst/>
              <a:ahLst/>
              <a:cxnLst/>
              <a:rect l="l" t="t" r="r" b="b"/>
              <a:pathLst>
                <a:path w="8305" h="5197" extrusionOk="0">
                  <a:moveTo>
                    <a:pt x="1619" y="1"/>
                  </a:moveTo>
                  <a:cubicBezTo>
                    <a:pt x="393" y="1"/>
                    <a:pt x="0" y="527"/>
                    <a:pt x="3126" y="1957"/>
                  </a:cubicBezTo>
                  <a:cubicBezTo>
                    <a:pt x="5688" y="3134"/>
                    <a:pt x="7851" y="5197"/>
                    <a:pt x="8240" y="5197"/>
                  </a:cubicBezTo>
                  <a:cubicBezTo>
                    <a:pt x="8283" y="5197"/>
                    <a:pt x="8305" y="5171"/>
                    <a:pt x="8301" y="5114"/>
                  </a:cubicBezTo>
                  <a:cubicBezTo>
                    <a:pt x="8099" y="1804"/>
                    <a:pt x="4092" y="467"/>
                    <a:pt x="4092" y="467"/>
                  </a:cubicBezTo>
                  <a:cubicBezTo>
                    <a:pt x="3342" y="181"/>
                    <a:pt x="2338" y="1"/>
                    <a:pt x="1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722;p47">
            <a:extLst>
              <a:ext uri="{FF2B5EF4-FFF2-40B4-BE49-F238E27FC236}">
                <a16:creationId xmlns:a16="http://schemas.microsoft.com/office/drawing/2014/main" id="{8A40F1F5-276D-70A2-2DCE-DCC860BAC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088" y="600502"/>
            <a:ext cx="5512176" cy="799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/>
              <a:t>Games </a:t>
            </a:r>
            <a:r>
              <a:rPr lang="pt-PT" sz="5400" dirty="0" err="1"/>
              <a:t>day</a:t>
            </a:r>
            <a:r>
              <a:rPr lang="pt-PT" sz="5400" dirty="0"/>
              <a:t> </a:t>
            </a:r>
            <a:r>
              <a:rPr lang="pt-PT" sz="5400" dirty="0" err="1"/>
              <a:t>Timeline</a:t>
            </a:r>
            <a:endParaRPr sz="5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C9D3C3-0CF8-5EA3-C84C-9CB79CAE9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87312"/>
              </p:ext>
            </p:extLst>
          </p:nvPr>
        </p:nvGraphicFramePr>
        <p:xfrm>
          <a:off x="1568888" y="1716374"/>
          <a:ext cx="5678144" cy="2826625"/>
        </p:xfrm>
        <a:graphic>
          <a:graphicData uri="http://schemas.openxmlformats.org/drawingml/2006/table">
            <a:tbl>
              <a:tblPr firstRow="1" bandRow="1">
                <a:tableStyleId>{E14A87AB-CCA8-4468-AFCC-295D79E4CAF6}</a:tableStyleId>
              </a:tblPr>
              <a:tblGrid>
                <a:gridCol w="2503382">
                  <a:extLst>
                    <a:ext uri="{9D8B030D-6E8A-4147-A177-3AD203B41FA5}">
                      <a16:colId xmlns:a16="http://schemas.microsoft.com/office/drawing/2014/main" val="3797497321"/>
                    </a:ext>
                  </a:extLst>
                </a:gridCol>
                <a:gridCol w="3174762">
                  <a:extLst>
                    <a:ext uri="{9D8B030D-6E8A-4147-A177-3AD203B41FA5}">
                      <a16:colId xmlns:a16="http://schemas.microsoft.com/office/drawing/2014/main" val="3280137109"/>
                    </a:ext>
                  </a:extLst>
                </a:gridCol>
              </a:tblGrid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08:00 am – 11:00 am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P6 interclass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18017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11.00Am – 11.20Am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Teachers vs Students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59634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11.20Am – 11.30AM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Prize Giving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00076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11:30am – 12.00pm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Recess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36996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12.00pm – 01.30pm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Career festival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5756914" y="184648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3921186" y="1361574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3796493" y="251085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4669331" y="3533755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78" y="1802703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AD2CC2-9F1E-6BBF-6FBE-4078E8E7A97D}"/>
              </a:ext>
            </a:extLst>
          </p:cNvPr>
          <p:cNvSpPr/>
          <p:nvPr/>
        </p:nvSpPr>
        <p:spPr>
          <a:xfrm>
            <a:off x="7402898" y="870431"/>
            <a:ext cx="791233" cy="3491345"/>
          </a:xfrm>
          <a:prstGeom prst="rect">
            <a:avLst/>
          </a:prstGeom>
          <a:solidFill>
            <a:schemeClr val="accent3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Download Footprints Free PNG photo images and clipart | FreePNGImg">
            <a:extLst>
              <a:ext uri="{FF2B5EF4-FFF2-40B4-BE49-F238E27FC236}">
                <a16:creationId xmlns:a16="http://schemas.microsoft.com/office/drawing/2014/main" id="{A1D7D2F2-2878-81E3-3BBA-BEB50EE1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25" y="1090926"/>
            <a:ext cx="711777" cy="7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ownload Footprints Free PNG photo images and clipart | FreePNGImg">
            <a:extLst>
              <a:ext uri="{FF2B5EF4-FFF2-40B4-BE49-F238E27FC236}">
                <a16:creationId xmlns:a16="http://schemas.microsoft.com/office/drawing/2014/main" id="{C9C46EF6-8F6D-5850-B206-5E474B76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30750" flipH="1">
            <a:off x="7814673" y="1620242"/>
            <a:ext cx="768451" cy="6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d-x-icon | Spotibo">
            <a:extLst>
              <a:ext uri="{FF2B5EF4-FFF2-40B4-BE49-F238E27FC236}">
                <a16:creationId xmlns:a16="http://schemas.microsoft.com/office/drawing/2014/main" id="{C8A25DCE-12D2-C17F-2B03-0C6D6B8B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34" y="953558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226B83-A57E-5043-5014-D67AF6CFF39C}"/>
              </a:ext>
            </a:extLst>
          </p:cNvPr>
          <p:cNvSpPr/>
          <p:nvPr/>
        </p:nvSpPr>
        <p:spPr>
          <a:xfrm>
            <a:off x="3357348" y="212536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Feet in Scoring Zone</a:t>
            </a:r>
          </a:p>
        </p:txBody>
      </p:sp>
    </p:spTree>
    <p:extLst>
      <p:ext uri="{BB962C8B-B14F-4D97-AF65-F5344CB8AC3E}">
        <p14:creationId xmlns:p14="http://schemas.microsoft.com/office/powerpoint/2010/main" val="10969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6 L 0.17934 -0.05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5756914" y="184648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3921186" y="1361574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3796493" y="251085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4669331" y="3533755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D2CC2-9F1E-6BBF-6FBE-4078E8E7A97D}"/>
              </a:ext>
            </a:extLst>
          </p:cNvPr>
          <p:cNvSpPr/>
          <p:nvPr/>
        </p:nvSpPr>
        <p:spPr>
          <a:xfrm>
            <a:off x="7402898" y="870431"/>
            <a:ext cx="791233" cy="3491345"/>
          </a:xfrm>
          <a:prstGeom prst="rect">
            <a:avLst/>
          </a:prstGeom>
          <a:solidFill>
            <a:schemeClr val="accent3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Download Footprints Free PNG photo images and clipart | FreePNGImg">
            <a:extLst>
              <a:ext uri="{FF2B5EF4-FFF2-40B4-BE49-F238E27FC236}">
                <a16:creationId xmlns:a16="http://schemas.microsoft.com/office/drawing/2014/main" id="{A1D7D2F2-2878-81E3-3BBA-BEB50EE1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25" y="1090926"/>
            <a:ext cx="711777" cy="7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ownload Footprints Free PNG photo images and clipart | FreePNGImg">
            <a:extLst>
              <a:ext uri="{FF2B5EF4-FFF2-40B4-BE49-F238E27FC236}">
                <a16:creationId xmlns:a16="http://schemas.microsoft.com/office/drawing/2014/main" id="{C9C46EF6-8F6D-5850-B206-5E474B761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30750" flipH="1">
            <a:off x="7502441" y="2003228"/>
            <a:ext cx="768451" cy="6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8982A5F6-C54F-1958-04CD-A34BCD51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72" y="2572396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78" y="1802703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EA3E5A6-3357-44B5-1E63-1C657637CE01}"/>
              </a:ext>
            </a:extLst>
          </p:cNvPr>
          <p:cNvSpPr/>
          <p:nvPr/>
        </p:nvSpPr>
        <p:spPr>
          <a:xfrm>
            <a:off x="3357348" y="212536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Feet in Scoring Zone</a:t>
            </a:r>
          </a:p>
        </p:txBody>
      </p:sp>
    </p:spTree>
    <p:extLst>
      <p:ext uri="{BB962C8B-B14F-4D97-AF65-F5344CB8AC3E}">
        <p14:creationId xmlns:p14="http://schemas.microsoft.com/office/powerpoint/2010/main" val="276334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6 L 0.17934 -0.05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5756914" y="184648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5985670" y="48778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4669331" y="3533755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D2CC2-9F1E-6BBF-6FBE-4078E8E7A97D}"/>
              </a:ext>
            </a:extLst>
          </p:cNvPr>
          <p:cNvSpPr/>
          <p:nvPr/>
        </p:nvSpPr>
        <p:spPr>
          <a:xfrm>
            <a:off x="7402898" y="870431"/>
            <a:ext cx="791233" cy="3491345"/>
          </a:xfrm>
          <a:prstGeom prst="rect">
            <a:avLst/>
          </a:prstGeom>
          <a:solidFill>
            <a:schemeClr val="accent3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80" y="460308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7615854" y="1595490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" descr="red-x-icon | Spotibo">
            <a:extLst>
              <a:ext uri="{FF2B5EF4-FFF2-40B4-BE49-F238E27FC236}">
                <a16:creationId xmlns:a16="http://schemas.microsoft.com/office/drawing/2014/main" id="{A0926CD3-0E00-F8B1-BC3D-70D3851B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56" y="1252462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E78DE693-4398-386E-BA49-82BE79DF417B}"/>
              </a:ext>
            </a:extLst>
          </p:cNvPr>
          <p:cNvSpPr/>
          <p:nvPr/>
        </p:nvSpPr>
        <p:spPr>
          <a:xfrm>
            <a:off x="2729345" y="1739458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direct scoring from Out of Bounds Zone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6F4A9E-2D8F-5CAD-ADBE-3155E78080C2}"/>
              </a:ext>
            </a:extLst>
          </p:cNvPr>
          <p:cNvSpPr/>
          <p:nvPr/>
        </p:nvSpPr>
        <p:spPr>
          <a:xfrm>
            <a:off x="3357348" y="212536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Bounds Ball</a:t>
            </a:r>
          </a:p>
        </p:txBody>
      </p:sp>
    </p:spTree>
    <p:extLst>
      <p:ext uri="{BB962C8B-B14F-4D97-AF65-F5344CB8AC3E}">
        <p14:creationId xmlns:p14="http://schemas.microsoft.com/office/powerpoint/2010/main" val="14581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10312 0.185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5756914" y="184648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5985670" y="48778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4669331" y="3533755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D2CC2-9F1E-6BBF-6FBE-4078E8E7A97D}"/>
              </a:ext>
            </a:extLst>
          </p:cNvPr>
          <p:cNvSpPr/>
          <p:nvPr/>
        </p:nvSpPr>
        <p:spPr>
          <a:xfrm>
            <a:off x="7402898" y="870431"/>
            <a:ext cx="791233" cy="3491345"/>
          </a:xfrm>
          <a:prstGeom prst="rect">
            <a:avLst/>
          </a:prstGeom>
          <a:solidFill>
            <a:schemeClr val="accent3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80" y="460308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7615854" y="1595490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E78DE693-4398-386E-BA49-82BE79DF417B}"/>
              </a:ext>
            </a:extLst>
          </p:cNvPr>
          <p:cNvSpPr/>
          <p:nvPr/>
        </p:nvSpPr>
        <p:spPr>
          <a:xfrm>
            <a:off x="2729345" y="1739458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Indirect scoring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8E4086E-2FC9-CD16-8F04-3B0DA8EE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10" y="2067691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D58177-FD4B-DF50-74FA-F3BB38F24BC0}"/>
              </a:ext>
            </a:extLst>
          </p:cNvPr>
          <p:cNvSpPr/>
          <p:nvPr/>
        </p:nvSpPr>
        <p:spPr>
          <a:xfrm>
            <a:off x="3357348" y="212536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Bounds Ball</a:t>
            </a:r>
          </a:p>
        </p:txBody>
      </p:sp>
    </p:spTree>
    <p:extLst>
      <p:ext uri="{BB962C8B-B14F-4D97-AF65-F5344CB8AC3E}">
        <p14:creationId xmlns:p14="http://schemas.microsoft.com/office/powerpoint/2010/main" val="8683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06181 0.222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0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81 0.22253 L 0.10156 0.217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5756914" y="184648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3796493" y="251085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D2CC2-9F1E-6BBF-6FBE-4078E8E7A97D}"/>
              </a:ext>
            </a:extLst>
          </p:cNvPr>
          <p:cNvSpPr/>
          <p:nvPr/>
        </p:nvSpPr>
        <p:spPr>
          <a:xfrm>
            <a:off x="7402898" y="870431"/>
            <a:ext cx="791233" cy="3491345"/>
          </a:xfrm>
          <a:prstGeom prst="rect">
            <a:avLst/>
          </a:prstGeom>
          <a:solidFill>
            <a:schemeClr val="accent3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78" y="1802703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d-x-icon | Spotibo">
            <a:extLst>
              <a:ext uri="{FF2B5EF4-FFF2-40B4-BE49-F238E27FC236}">
                <a16:creationId xmlns:a16="http://schemas.microsoft.com/office/drawing/2014/main" id="{3B4F1C0E-F402-301E-21E3-ED3542387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734" y="1560218"/>
            <a:ext cx="1432214" cy="18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DF5D15CD-5926-0D2D-E4C2-F4D24128C061}"/>
              </a:ext>
            </a:extLst>
          </p:cNvPr>
          <p:cNvSpPr/>
          <p:nvPr/>
        </p:nvSpPr>
        <p:spPr>
          <a:xfrm>
            <a:off x="2729345" y="1739458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Maximum 1 receiver in Scoring Zone</a:t>
            </a:r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3921186" y="1361574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4669331" y="3533755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28816D-BB50-0BFF-15BA-57045B5DE65A}"/>
              </a:ext>
            </a:extLst>
          </p:cNvPr>
          <p:cNvSpPr/>
          <p:nvPr/>
        </p:nvSpPr>
        <p:spPr>
          <a:xfrm>
            <a:off x="3357348" y="212536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Receiver in Scoring Zone</a:t>
            </a:r>
          </a:p>
        </p:txBody>
      </p:sp>
    </p:spTree>
    <p:extLst>
      <p:ext uri="{BB962C8B-B14F-4D97-AF65-F5344CB8AC3E}">
        <p14:creationId xmlns:p14="http://schemas.microsoft.com/office/powerpoint/2010/main" val="42917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7284E-6 L 0.32292 -0.048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95062E-6 L 0.39965 -0.048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3" y="-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5756914" y="184648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3796493" y="251085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D2CC2-9F1E-6BBF-6FBE-4078E8E7A97D}"/>
              </a:ext>
            </a:extLst>
          </p:cNvPr>
          <p:cNvSpPr/>
          <p:nvPr/>
        </p:nvSpPr>
        <p:spPr>
          <a:xfrm>
            <a:off x="7402898" y="870431"/>
            <a:ext cx="791233" cy="3491345"/>
          </a:xfrm>
          <a:prstGeom prst="rect">
            <a:avLst/>
          </a:prstGeom>
          <a:solidFill>
            <a:schemeClr val="accent3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78" y="1802703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tar: 32 Points 21">
            <a:extLst>
              <a:ext uri="{FF2B5EF4-FFF2-40B4-BE49-F238E27FC236}">
                <a16:creationId xmlns:a16="http://schemas.microsoft.com/office/drawing/2014/main" id="{DF5D15CD-5926-0D2D-E4C2-F4D24128C061}"/>
              </a:ext>
            </a:extLst>
          </p:cNvPr>
          <p:cNvSpPr/>
          <p:nvPr/>
        </p:nvSpPr>
        <p:spPr>
          <a:xfrm>
            <a:off x="2729345" y="1739458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Maximum 1 receiver in Scoring Zone</a:t>
            </a:r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3921186" y="1361574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4669331" y="3533755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996E2B71-87CC-4938-5725-1C92C8DD8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10" y="2067691"/>
            <a:ext cx="1245177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AA681F-5FBB-C1DA-A04D-4096995349AD}"/>
              </a:ext>
            </a:extLst>
          </p:cNvPr>
          <p:cNvSpPr/>
          <p:nvPr/>
        </p:nvSpPr>
        <p:spPr>
          <a:xfrm>
            <a:off x="3357348" y="212536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Receiver in Scoring Zone</a:t>
            </a:r>
          </a:p>
        </p:txBody>
      </p:sp>
    </p:spTree>
    <p:extLst>
      <p:ext uri="{BB962C8B-B14F-4D97-AF65-F5344CB8AC3E}">
        <p14:creationId xmlns:p14="http://schemas.microsoft.com/office/powerpoint/2010/main" val="307130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95062E-6 L 0.39965 -0.0487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3" y="-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65 -0.04877 L 0.17482 -0.07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7284E-6 L 0.32292 -0.0487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16" grpId="1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E52EA1D-A311-ED20-2F1A-BFFDCD7AE165}"/>
              </a:ext>
            </a:extLst>
          </p:cNvPr>
          <p:cNvSpPr/>
          <p:nvPr/>
        </p:nvSpPr>
        <p:spPr>
          <a:xfrm rot="5164228">
            <a:off x="5756914" y="184648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AD3D79E-89FC-34D3-552E-4A726F2889D3}"/>
              </a:ext>
            </a:extLst>
          </p:cNvPr>
          <p:cNvSpPr/>
          <p:nvPr/>
        </p:nvSpPr>
        <p:spPr>
          <a:xfrm rot="5164228">
            <a:off x="3921186" y="1361574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73DFD255-AEDC-EA1F-A141-792A53E83386}"/>
              </a:ext>
            </a:extLst>
          </p:cNvPr>
          <p:cNvSpPr/>
          <p:nvPr/>
        </p:nvSpPr>
        <p:spPr>
          <a:xfrm rot="5164228">
            <a:off x="3796493" y="2510853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D2CC2-9F1E-6BBF-6FBE-4078E8E7A97D}"/>
              </a:ext>
            </a:extLst>
          </p:cNvPr>
          <p:cNvSpPr/>
          <p:nvPr/>
        </p:nvSpPr>
        <p:spPr>
          <a:xfrm>
            <a:off x="7402898" y="870431"/>
            <a:ext cx="791233" cy="3491345"/>
          </a:xfrm>
          <a:prstGeom prst="rect">
            <a:avLst/>
          </a:prstGeom>
          <a:solidFill>
            <a:schemeClr val="accent3">
              <a:lumMod val="5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105CCA1F-3558-1C54-78AD-1ACD83102AA8}"/>
              </a:ext>
            </a:extLst>
          </p:cNvPr>
          <p:cNvSpPr/>
          <p:nvPr/>
        </p:nvSpPr>
        <p:spPr>
          <a:xfrm rot="16374166">
            <a:off x="7501799" y="3411964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64FE92F9-7D07-AAF3-0029-DB9FCA98A9FD}"/>
              </a:ext>
            </a:extLst>
          </p:cNvPr>
          <p:cNvSpPr/>
          <p:nvPr/>
        </p:nvSpPr>
        <p:spPr>
          <a:xfrm rot="16374166">
            <a:off x="7503968" y="2708522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B742E965-2C31-F1A8-AA66-AABB44AF9A52}"/>
              </a:ext>
            </a:extLst>
          </p:cNvPr>
          <p:cNvSpPr/>
          <p:nvPr/>
        </p:nvSpPr>
        <p:spPr>
          <a:xfrm rot="16374166">
            <a:off x="7438980" y="1921072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C64EEBF-E091-1591-F02C-627C2394D41F}"/>
              </a:ext>
            </a:extLst>
          </p:cNvPr>
          <p:cNvSpPr/>
          <p:nvPr/>
        </p:nvSpPr>
        <p:spPr>
          <a:xfrm rot="16374166">
            <a:off x="7448510" y="1169616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tar: 32 Points 24">
            <a:extLst>
              <a:ext uri="{FF2B5EF4-FFF2-40B4-BE49-F238E27FC236}">
                <a16:creationId xmlns:a16="http://schemas.microsoft.com/office/drawing/2014/main" id="{385C2374-95A9-3F8C-33DA-87890487B3E0}"/>
              </a:ext>
            </a:extLst>
          </p:cNvPr>
          <p:cNvSpPr/>
          <p:nvPr/>
        </p:nvSpPr>
        <p:spPr>
          <a:xfrm>
            <a:off x="2729345" y="1739458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that did not score will start ball from scoring zone</a:t>
            </a:r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1BB0595-21D4-7ADA-39D6-9D8CD063AFBD}"/>
              </a:ext>
            </a:extLst>
          </p:cNvPr>
          <p:cNvSpPr/>
          <p:nvPr/>
        </p:nvSpPr>
        <p:spPr>
          <a:xfrm rot="5164228">
            <a:off x="7617291" y="1576875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4" descr="Volleyball Referee - Apps on Google Play">
            <a:extLst>
              <a:ext uri="{FF2B5EF4-FFF2-40B4-BE49-F238E27FC236}">
                <a16:creationId xmlns:a16="http://schemas.microsoft.com/office/drawing/2014/main" id="{F62B87D7-24C3-D3B8-70BA-60AE53CFF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78" y="1802703"/>
            <a:ext cx="471767" cy="4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54956F8-2BE8-37FE-1C3D-59F09F1B179F}"/>
              </a:ext>
            </a:extLst>
          </p:cNvPr>
          <p:cNvSpPr/>
          <p:nvPr/>
        </p:nvSpPr>
        <p:spPr>
          <a:xfrm>
            <a:off x="3357348" y="212536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Scoring</a:t>
            </a:r>
          </a:p>
        </p:txBody>
      </p:sp>
    </p:spTree>
    <p:extLst>
      <p:ext uri="{BB962C8B-B14F-4D97-AF65-F5344CB8AC3E}">
        <p14:creationId xmlns:p14="http://schemas.microsoft.com/office/powerpoint/2010/main" val="214532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6 L 0.17934 -0.05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95062E-6 L -0.2849 -0.004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3" y="-2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83951E-6 L -0.2533 -0.0487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4" y="-24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93827E-6 L -0.67292 0.2481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46" y="1240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85185E-6 L -0.46632 0.2975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6" y="14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34 -0.05062 L 0.1224 -0.1299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47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957D4-41E3-E555-DBBA-AE77DECDB294}"/>
              </a:ext>
            </a:extLst>
          </p:cNvPr>
          <p:cNvSpPr/>
          <p:nvPr/>
        </p:nvSpPr>
        <p:spPr>
          <a:xfrm>
            <a:off x="1274618" y="858982"/>
            <a:ext cx="6934200" cy="34774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24AAF9-9027-1F44-EB25-855FE474F811}"/>
              </a:ext>
            </a:extLst>
          </p:cNvPr>
          <p:cNvGrpSpPr/>
          <p:nvPr/>
        </p:nvGrpSpPr>
        <p:grpSpPr>
          <a:xfrm>
            <a:off x="1162258" y="505692"/>
            <a:ext cx="791233" cy="3830781"/>
            <a:chOff x="1162258" y="505692"/>
            <a:chExt cx="791233" cy="383078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0D41AEE-6EC6-E9FC-4F6F-6713C3C97678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1D46D79-0229-0DD4-A8B3-A3FF4F064DD7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E9344E0-13D8-FDF4-C8F8-3B1AD557A2EC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CDE0462-D345-15EE-AB74-DA79AA690A6B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E98217-A3A3-4E03-206F-C37C0AEB9F57}"/>
              </a:ext>
            </a:extLst>
          </p:cNvPr>
          <p:cNvGrpSpPr/>
          <p:nvPr/>
        </p:nvGrpSpPr>
        <p:grpSpPr>
          <a:xfrm>
            <a:off x="7415229" y="519546"/>
            <a:ext cx="791233" cy="3830781"/>
            <a:chOff x="1162258" y="505692"/>
            <a:chExt cx="791233" cy="383078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20A29BAF-8C7B-5A79-A354-03AB2872B869}"/>
                </a:ext>
              </a:extLst>
            </p:cNvPr>
            <p:cNvSpPr/>
            <p:nvPr/>
          </p:nvSpPr>
          <p:spPr>
            <a:xfrm>
              <a:off x="1162258" y="519546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222A2F8-C783-A2DE-DAE5-5C68E9619432}"/>
                </a:ext>
              </a:extLst>
            </p:cNvPr>
            <p:cNvSpPr/>
            <p:nvPr/>
          </p:nvSpPr>
          <p:spPr>
            <a:xfrm>
              <a:off x="1716440" y="505692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21A58B0-D3AF-E1C3-EA60-3279B11B1707}"/>
                </a:ext>
              </a:extLst>
            </p:cNvPr>
            <p:cNvSpPr/>
            <p:nvPr/>
          </p:nvSpPr>
          <p:spPr>
            <a:xfrm>
              <a:off x="1162258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9A38437-8BA9-4B90-4A1D-79B0891A5BE1}"/>
                </a:ext>
              </a:extLst>
            </p:cNvPr>
            <p:cNvSpPr/>
            <p:nvPr/>
          </p:nvSpPr>
          <p:spPr>
            <a:xfrm>
              <a:off x="1728771" y="3927764"/>
              <a:ext cx="224720" cy="40870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5C64EEBF-E091-1591-F02C-627C2394D41F}"/>
              </a:ext>
            </a:extLst>
          </p:cNvPr>
          <p:cNvSpPr/>
          <p:nvPr/>
        </p:nvSpPr>
        <p:spPr>
          <a:xfrm rot="16374166">
            <a:off x="7448510" y="1169616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5FF24E3D-722B-6D55-5433-DB87AC10B1EF}"/>
              </a:ext>
            </a:extLst>
          </p:cNvPr>
          <p:cNvSpPr/>
          <p:nvPr/>
        </p:nvSpPr>
        <p:spPr>
          <a:xfrm rot="5164228">
            <a:off x="1468012" y="1046622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F5A6B40A-7EC0-8E31-FB8E-B54B7ABEE714}"/>
              </a:ext>
            </a:extLst>
          </p:cNvPr>
          <p:cNvSpPr/>
          <p:nvPr/>
        </p:nvSpPr>
        <p:spPr>
          <a:xfrm rot="16374166">
            <a:off x="7448509" y="1822998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E33629D9-9868-5950-15AF-86BBA509114C}"/>
              </a:ext>
            </a:extLst>
          </p:cNvPr>
          <p:cNvSpPr/>
          <p:nvPr/>
        </p:nvSpPr>
        <p:spPr>
          <a:xfrm rot="16374166">
            <a:off x="7448508" y="2657016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91A71ADB-4F85-5E12-0DC1-66B5DFB668BF}"/>
              </a:ext>
            </a:extLst>
          </p:cNvPr>
          <p:cNvSpPr/>
          <p:nvPr/>
        </p:nvSpPr>
        <p:spPr>
          <a:xfrm rot="16374166">
            <a:off x="7448508" y="3352882"/>
            <a:ext cx="472799" cy="442135"/>
          </a:xfrm>
          <a:prstGeom prst="smileyFace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72FBD780-B737-7089-8337-37790E215BE5}"/>
              </a:ext>
            </a:extLst>
          </p:cNvPr>
          <p:cNvSpPr/>
          <p:nvPr/>
        </p:nvSpPr>
        <p:spPr>
          <a:xfrm rot="5164228">
            <a:off x="1492371" y="1698029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79C70982-6E2D-67C3-8ED0-28C144EF692E}"/>
              </a:ext>
            </a:extLst>
          </p:cNvPr>
          <p:cNvSpPr/>
          <p:nvPr/>
        </p:nvSpPr>
        <p:spPr>
          <a:xfrm rot="5164228">
            <a:off x="1501608" y="2451732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miley Face 30">
            <a:extLst>
              <a:ext uri="{FF2B5EF4-FFF2-40B4-BE49-F238E27FC236}">
                <a16:creationId xmlns:a16="http://schemas.microsoft.com/office/drawing/2014/main" id="{D6F4CF73-9262-977E-F09C-E67392270B56}"/>
              </a:ext>
            </a:extLst>
          </p:cNvPr>
          <p:cNvSpPr/>
          <p:nvPr/>
        </p:nvSpPr>
        <p:spPr>
          <a:xfrm rot="5164228">
            <a:off x="1463939" y="3203986"/>
            <a:ext cx="472799" cy="442135"/>
          </a:xfrm>
          <a:prstGeom prst="smileyFac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tar: 32 Points 31">
            <a:extLst>
              <a:ext uri="{FF2B5EF4-FFF2-40B4-BE49-F238E27FC236}">
                <a16:creationId xmlns:a16="http://schemas.microsoft.com/office/drawing/2014/main" id="{36B73A93-BCE8-835F-B930-BFCC68A1909E}"/>
              </a:ext>
            </a:extLst>
          </p:cNvPr>
          <p:cNvSpPr/>
          <p:nvPr/>
        </p:nvSpPr>
        <p:spPr>
          <a:xfrm>
            <a:off x="2729345" y="1739458"/>
            <a:ext cx="3546764" cy="1550997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 will swap scoring zone after half time (4 mins)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50FE91C-86D7-54A0-DEBC-B119C20F774F}"/>
              </a:ext>
            </a:extLst>
          </p:cNvPr>
          <p:cNvSpPr/>
          <p:nvPr/>
        </p:nvSpPr>
        <p:spPr>
          <a:xfrm>
            <a:off x="3357348" y="212536"/>
            <a:ext cx="2325774" cy="586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HALF TIME (4 Mins)</a:t>
            </a:r>
          </a:p>
        </p:txBody>
      </p:sp>
    </p:spTree>
    <p:extLst>
      <p:ext uri="{BB962C8B-B14F-4D97-AF65-F5344CB8AC3E}">
        <p14:creationId xmlns:p14="http://schemas.microsoft.com/office/powerpoint/2010/main" val="9833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65295 -0.0117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39" y="-58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0.654 -0.0240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39" y="-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65399 -0.024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08" y="-1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09877E-6 L -0.65399 -0.024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08" y="-120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08642E-6 L -0.65399 -0.0240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08" y="-12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65295 -0.011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39" y="-58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65296 -0.011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39" y="-58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65295 -0.0117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39" y="-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45"/>
          <p:cNvGrpSpPr/>
          <p:nvPr/>
        </p:nvGrpSpPr>
        <p:grpSpPr>
          <a:xfrm>
            <a:off x="791260" y="654317"/>
            <a:ext cx="6097469" cy="2231758"/>
            <a:chOff x="839019" y="799774"/>
            <a:chExt cx="6097469" cy="2231758"/>
          </a:xfrm>
        </p:grpSpPr>
        <p:sp>
          <p:nvSpPr>
            <p:cNvPr id="2701" name="Google Shape;2701;p45"/>
            <p:cNvSpPr/>
            <p:nvPr/>
          </p:nvSpPr>
          <p:spPr>
            <a:xfrm>
              <a:off x="839019" y="2719280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45"/>
            <p:cNvSpPr/>
            <p:nvPr/>
          </p:nvSpPr>
          <p:spPr>
            <a:xfrm>
              <a:off x="6007245" y="799774"/>
              <a:ext cx="929243" cy="312252"/>
            </a:xfrm>
            <a:custGeom>
              <a:avLst/>
              <a:gdLst/>
              <a:ahLst/>
              <a:cxnLst/>
              <a:rect l="l" t="t" r="r" b="b"/>
              <a:pathLst>
                <a:path w="24364" h="8187" extrusionOk="0">
                  <a:moveTo>
                    <a:pt x="10354" y="0"/>
                  </a:moveTo>
                  <a:cubicBezTo>
                    <a:pt x="10246" y="0"/>
                    <a:pt x="10134" y="4"/>
                    <a:pt x="10020" y="14"/>
                  </a:cubicBezTo>
                  <a:cubicBezTo>
                    <a:pt x="6112" y="327"/>
                    <a:pt x="6299" y="5588"/>
                    <a:pt x="6299" y="5588"/>
                  </a:cubicBezTo>
                  <a:cubicBezTo>
                    <a:pt x="5019" y="4453"/>
                    <a:pt x="3990" y="4023"/>
                    <a:pt x="3164" y="4023"/>
                  </a:cubicBezTo>
                  <a:cubicBezTo>
                    <a:pt x="594" y="4023"/>
                    <a:pt x="1" y="8186"/>
                    <a:pt x="1" y="8186"/>
                  </a:cubicBezTo>
                  <a:lnTo>
                    <a:pt x="24363" y="8186"/>
                  </a:lnTo>
                  <a:cubicBezTo>
                    <a:pt x="24363" y="8186"/>
                    <a:pt x="24046" y="6641"/>
                    <a:pt x="21803" y="5895"/>
                  </a:cubicBezTo>
                  <a:cubicBezTo>
                    <a:pt x="21531" y="5805"/>
                    <a:pt x="21290" y="5768"/>
                    <a:pt x="21077" y="5768"/>
                  </a:cubicBezTo>
                  <a:cubicBezTo>
                    <a:pt x="20194" y="5768"/>
                    <a:pt x="19820" y="6399"/>
                    <a:pt x="19820" y="6399"/>
                  </a:cubicBezTo>
                  <a:cubicBezTo>
                    <a:pt x="19820" y="6399"/>
                    <a:pt x="19870" y="3127"/>
                    <a:pt x="17589" y="2804"/>
                  </a:cubicBezTo>
                  <a:cubicBezTo>
                    <a:pt x="17444" y="2783"/>
                    <a:pt x="17304" y="2773"/>
                    <a:pt x="17170" y="2773"/>
                  </a:cubicBezTo>
                  <a:cubicBezTo>
                    <a:pt x="15187" y="2773"/>
                    <a:pt x="14312" y="4865"/>
                    <a:pt x="14312" y="4865"/>
                  </a:cubicBezTo>
                  <a:cubicBezTo>
                    <a:pt x="14312" y="4865"/>
                    <a:pt x="13945" y="0"/>
                    <a:pt x="10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03" name="Google Shape;2703;p45"/>
          <p:cNvGrpSpPr/>
          <p:nvPr/>
        </p:nvGrpSpPr>
        <p:grpSpPr>
          <a:xfrm>
            <a:off x="-133226" y="-742129"/>
            <a:ext cx="9418283" cy="6585419"/>
            <a:chOff x="-133226" y="-742129"/>
            <a:chExt cx="9418283" cy="6585419"/>
          </a:xfrm>
        </p:grpSpPr>
        <p:sp>
          <p:nvSpPr>
            <p:cNvPr id="2704" name="Google Shape;2704;p45"/>
            <p:cNvSpPr/>
            <p:nvPr/>
          </p:nvSpPr>
          <p:spPr>
            <a:xfrm rot="-6936554">
              <a:off x="6628318" y="-76150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5"/>
            <p:cNvSpPr/>
            <p:nvPr/>
          </p:nvSpPr>
          <p:spPr>
            <a:xfrm rot="3863446">
              <a:off x="-69982" y="3404125"/>
              <a:ext cx="2593495" cy="1773187"/>
            </a:xfrm>
            <a:custGeom>
              <a:avLst/>
              <a:gdLst/>
              <a:ahLst/>
              <a:cxnLst/>
              <a:rect l="l" t="t" r="r" b="b"/>
              <a:pathLst>
                <a:path w="50649" h="34629" extrusionOk="0">
                  <a:moveTo>
                    <a:pt x="32733" y="0"/>
                  </a:moveTo>
                  <a:cubicBezTo>
                    <a:pt x="32447" y="7"/>
                    <a:pt x="32162" y="12"/>
                    <a:pt x="31883" y="28"/>
                  </a:cubicBezTo>
                  <a:cubicBezTo>
                    <a:pt x="31822" y="28"/>
                    <a:pt x="31779" y="78"/>
                    <a:pt x="31784" y="139"/>
                  </a:cubicBezTo>
                  <a:cubicBezTo>
                    <a:pt x="31784" y="193"/>
                    <a:pt x="31833" y="237"/>
                    <a:pt x="31888" y="237"/>
                  </a:cubicBezTo>
                  <a:lnTo>
                    <a:pt x="31893" y="237"/>
                  </a:lnTo>
                  <a:cubicBezTo>
                    <a:pt x="32167" y="225"/>
                    <a:pt x="32453" y="215"/>
                    <a:pt x="32733" y="215"/>
                  </a:cubicBezTo>
                  <a:cubicBezTo>
                    <a:pt x="32792" y="210"/>
                    <a:pt x="32842" y="165"/>
                    <a:pt x="32837" y="106"/>
                  </a:cubicBezTo>
                  <a:cubicBezTo>
                    <a:pt x="32837" y="45"/>
                    <a:pt x="32792" y="0"/>
                    <a:pt x="32733" y="0"/>
                  </a:cubicBezTo>
                  <a:close/>
                  <a:moveTo>
                    <a:pt x="33581" y="7"/>
                  </a:moveTo>
                  <a:cubicBezTo>
                    <a:pt x="33527" y="7"/>
                    <a:pt x="33472" y="50"/>
                    <a:pt x="33472" y="111"/>
                  </a:cubicBezTo>
                  <a:cubicBezTo>
                    <a:pt x="33472" y="171"/>
                    <a:pt x="33515" y="220"/>
                    <a:pt x="33576" y="220"/>
                  </a:cubicBezTo>
                  <a:cubicBezTo>
                    <a:pt x="33851" y="225"/>
                    <a:pt x="34135" y="237"/>
                    <a:pt x="34415" y="258"/>
                  </a:cubicBezTo>
                  <a:lnTo>
                    <a:pt x="34426" y="258"/>
                  </a:lnTo>
                  <a:cubicBezTo>
                    <a:pt x="34481" y="258"/>
                    <a:pt x="34524" y="215"/>
                    <a:pt x="34530" y="160"/>
                  </a:cubicBezTo>
                  <a:cubicBezTo>
                    <a:pt x="34530" y="99"/>
                    <a:pt x="34486" y="50"/>
                    <a:pt x="34431" y="45"/>
                  </a:cubicBezTo>
                  <a:cubicBezTo>
                    <a:pt x="34147" y="28"/>
                    <a:pt x="33861" y="18"/>
                    <a:pt x="33581" y="7"/>
                  </a:cubicBezTo>
                  <a:close/>
                  <a:moveTo>
                    <a:pt x="31042" y="88"/>
                  </a:moveTo>
                  <a:cubicBezTo>
                    <a:pt x="31039" y="88"/>
                    <a:pt x="31036" y="88"/>
                    <a:pt x="31033" y="89"/>
                  </a:cubicBezTo>
                  <a:cubicBezTo>
                    <a:pt x="30753" y="116"/>
                    <a:pt x="30469" y="149"/>
                    <a:pt x="30189" y="187"/>
                  </a:cubicBezTo>
                  <a:cubicBezTo>
                    <a:pt x="30135" y="198"/>
                    <a:pt x="30090" y="248"/>
                    <a:pt x="30102" y="308"/>
                  </a:cubicBezTo>
                  <a:cubicBezTo>
                    <a:pt x="30107" y="362"/>
                    <a:pt x="30156" y="395"/>
                    <a:pt x="30206" y="395"/>
                  </a:cubicBezTo>
                  <a:lnTo>
                    <a:pt x="30222" y="395"/>
                  </a:lnTo>
                  <a:cubicBezTo>
                    <a:pt x="30496" y="357"/>
                    <a:pt x="30775" y="324"/>
                    <a:pt x="31056" y="296"/>
                  </a:cubicBezTo>
                  <a:cubicBezTo>
                    <a:pt x="31115" y="291"/>
                    <a:pt x="31154" y="243"/>
                    <a:pt x="31148" y="182"/>
                  </a:cubicBezTo>
                  <a:cubicBezTo>
                    <a:pt x="31143" y="130"/>
                    <a:pt x="31094" y="88"/>
                    <a:pt x="31042" y="88"/>
                  </a:cubicBezTo>
                  <a:close/>
                  <a:moveTo>
                    <a:pt x="35275" y="111"/>
                  </a:moveTo>
                  <a:cubicBezTo>
                    <a:pt x="35215" y="111"/>
                    <a:pt x="35166" y="149"/>
                    <a:pt x="35160" y="204"/>
                  </a:cubicBezTo>
                  <a:cubicBezTo>
                    <a:pt x="35154" y="264"/>
                    <a:pt x="35199" y="314"/>
                    <a:pt x="35258" y="319"/>
                  </a:cubicBezTo>
                  <a:cubicBezTo>
                    <a:pt x="35538" y="346"/>
                    <a:pt x="35817" y="379"/>
                    <a:pt x="36098" y="412"/>
                  </a:cubicBezTo>
                  <a:lnTo>
                    <a:pt x="36108" y="412"/>
                  </a:lnTo>
                  <a:cubicBezTo>
                    <a:pt x="36163" y="412"/>
                    <a:pt x="36207" y="374"/>
                    <a:pt x="36212" y="319"/>
                  </a:cubicBezTo>
                  <a:cubicBezTo>
                    <a:pt x="36219" y="264"/>
                    <a:pt x="36179" y="210"/>
                    <a:pt x="36120" y="204"/>
                  </a:cubicBezTo>
                  <a:cubicBezTo>
                    <a:pt x="35840" y="165"/>
                    <a:pt x="35561" y="139"/>
                    <a:pt x="35275" y="111"/>
                  </a:cubicBezTo>
                  <a:close/>
                  <a:moveTo>
                    <a:pt x="36946" y="317"/>
                  </a:moveTo>
                  <a:cubicBezTo>
                    <a:pt x="36897" y="317"/>
                    <a:pt x="36848" y="357"/>
                    <a:pt x="36843" y="407"/>
                  </a:cubicBezTo>
                  <a:cubicBezTo>
                    <a:pt x="36831" y="467"/>
                    <a:pt x="36870" y="516"/>
                    <a:pt x="36930" y="527"/>
                  </a:cubicBezTo>
                  <a:cubicBezTo>
                    <a:pt x="37210" y="571"/>
                    <a:pt x="37484" y="615"/>
                    <a:pt x="37758" y="665"/>
                  </a:cubicBezTo>
                  <a:lnTo>
                    <a:pt x="37780" y="665"/>
                  </a:lnTo>
                  <a:cubicBezTo>
                    <a:pt x="37830" y="665"/>
                    <a:pt x="37873" y="632"/>
                    <a:pt x="37884" y="577"/>
                  </a:cubicBezTo>
                  <a:cubicBezTo>
                    <a:pt x="37896" y="521"/>
                    <a:pt x="37856" y="467"/>
                    <a:pt x="37797" y="456"/>
                  </a:cubicBezTo>
                  <a:cubicBezTo>
                    <a:pt x="37517" y="407"/>
                    <a:pt x="37243" y="362"/>
                    <a:pt x="36963" y="319"/>
                  </a:cubicBezTo>
                  <a:cubicBezTo>
                    <a:pt x="36958" y="318"/>
                    <a:pt x="36952" y="317"/>
                    <a:pt x="36946" y="317"/>
                  </a:cubicBezTo>
                  <a:close/>
                  <a:moveTo>
                    <a:pt x="29371" y="328"/>
                  </a:moveTo>
                  <a:cubicBezTo>
                    <a:pt x="29364" y="328"/>
                    <a:pt x="29358" y="328"/>
                    <a:pt x="29351" y="329"/>
                  </a:cubicBezTo>
                  <a:cubicBezTo>
                    <a:pt x="29071" y="385"/>
                    <a:pt x="28792" y="445"/>
                    <a:pt x="28523" y="516"/>
                  </a:cubicBezTo>
                  <a:cubicBezTo>
                    <a:pt x="28463" y="527"/>
                    <a:pt x="28430" y="587"/>
                    <a:pt x="28446" y="642"/>
                  </a:cubicBezTo>
                  <a:cubicBezTo>
                    <a:pt x="28458" y="691"/>
                    <a:pt x="28501" y="724"/>
                    <a:pt x="28544" y="724"/>
                  </a:cubicBezTo>
                  <a:cubicBezTo>
                    <a:pt x="28556" y="724"/>
                    <a:pt x="28567" y="719"/>
                    <a:pt x="28572" y="719"/>
                  </a:cubicBezTo>
                  <a:cubicBezTo>
                    <a:pt x="28835" y="653"/>
                    <a:pt x="29115" y="592"/>
                    <a:pt x="29394" y="538"/>
                  </a:cubicBezTo>
                  <a:cubicBezTo>
                    <a:pt x="29449" y="527"/>
                    <a:pt x="29488" y="473"/>
                    <a:pt x="29477" y="412"/>
                  </a:cubicBezTo>
                  <a:cubicBezTo>
                    <a:pt x="29467" y="363"/>
                    <a:pt x="29423" y="328"/>
                    <a:pt x="29371" y="328"/>
                  </a:cubicBezTo>
                  <a:close/>
                  <a:moveTo>
                    <a:pt x="38611" y="613"/>
                  </a:moveTo>
                  <a:cubicBezTo>
                    <a:pt x="38563" y="613"/>
                    <a:pt x="38519" y="649"/>
                    <a:pt x="38503" y="698"/>
                  </a:cubicBezTo>
                  <a:cubicBezTo>
                    <a:pt x="38493" y="757"/>
                    <a:pt x="38531" y="812"/>
                    <a:pt x="38586" y="823"/>
                  </a:cubicBezTo>
                  <a:cubicBezTo>
                    <a:pt x="38865" y="878"/>
                    <a:pt x="39139" y="938"/>
                    <a:pt x="39414" y="999"/>
                  </a:cubicBezTo>
                  <a:cubicBezTo>
                    <a:pt x="39419" y="1004"/>
                    <a:pt x="39429" y="1004"/>
                    <a:pt x="39435" y="1004"/>
                  </a:cubicBezTo>
                  <a:cubicBezTo>
                    <a:pt x="39485" y="1004"/>
                    <a:pt x="39528" y="971"/>
                    <a:pt x="39540" y="921"/>
                  </a:cubicBezTo>
                  <a:cubicBezTo>
                    <a:pt x="39550" y="862"/>
                    <a:pt x="39518" y="807"/>
                    <a:pt x="39457" y="796"/>
                  </a:cubicBezTo>
                  <a:cubicBezTo>
                    <a:pt x="39183" y="731"/>
                    <a:pt x="38909" y="670"/>
                    <a:pt x="38630" y="615"/>
                  </a:cubicBezTo>
                  <a:cubicBezTo>
                    <a:pt x="38623" y="614"/>
                    <a:pt x="38617" y="613"/>
                    <a:pt x="38611" y="613"/>
                  </a:cubicBezTo>
                  <a:close/>
                  <a:moveTo>
                    <a:pt x="27734" y="742"/>
                  </a:moveTo>
                  <a:cubicBezTo>
                    <a:pt x="27724" y="742"/>
                    <a:pt x="27713" y="743"/>
                    <a:pt x="27701" y="746"/>
                  </a:cubicBezTo>
                  <a:cubicBezTo>
                    <a:pt x="27432" y="834"/>
                    <a:pt x="27163" y="928"/>
                    <a:pt x="26900" y="1026"/>
                  </a:cubicBezTo>
                  <a:cubicBezTo>
                    <a:pt x="26846" y="1048"/>
                    <a:pt x="26819" y="1108"/>
                    <a:pt x="26840" y="1163"/>
                  </a:cubicBezTo>
                  <a:cubicBezTo>
                    <a:pt x="26857" y="1207"/>
                    <a:pt x="26895" y="1234"/>
                    <a:pt x="26938" y="1234"/>
                  </a:cubicBezTo>
                  <a:cubicBezTo>
                    <a:pt x="26950" y="1234"/>
                    <a:pt x="26961" y="1229"/>
                    <a:pt x="26978" y="1224"/>
                  </a:cubicBezTo>
                  <a:cubicBezTo>
                    <a:pt x="27234" y="1125"/>
                    <a:pt x="27497" y="1032"/>
                    <a:pt x="27767" y="949"/>
                  </a:cubicBezTo>
                  <a:cubicBezTo>
                    <a:pt x="27821" y="928"/>
                    <a:pt x="27854" y="873"/>
                    <a:pt x="27833" y="817"/>
                  </a:cubicBezTo>
                  <a:cubicBezTo>
                    <a:pt x="27819" y="768"/>
                    <a:pt x="27780" y="742"/>
                    <a:pt x="27734" y="742"/>
                  </a:cubicBezTo>
                  <a:close/>
                  <a:moveTo>
                    <a:pt x="40255" y="989"/>
                  </a:moveTo>
                  <a:cubicBezTo>
                    <a:pt x="40210" y="989"/>
                    <a:pt x="40168" y="1020"/>
                    <a:pt x="40158" y="1070"/>
                  </a:cubicBezTo>
                  <a:cubicBezTo>
                    <a:pt x="40142" y="1125"/>
                    <a:pt x="40175" y="1179"/>
                    <a:pt x="40236" y="1196"/>
                  </a:cubicBezTo>
                  <a:cubicBezTo>
                    <a:pt x="40509" y="1267"/>
                    <a:pt x="40778" y="1338"/>
                    <a:pt x="41053" y="1409"/>
                  </a:cubicBezTo>
                  <a:cubicBezTo>
                    <a:pt x="41058" y="1409"/>
                    <a:pt x="41068" y="1415"/>
                    <a:pt x="41079" y="1415"/>
                  </a:cubicBezTo>
                  <a:cubicBezTo>
                    <a:pt x="41124" y="1415"/>
                    <a:pt x="41167" y="1382"/>
                    <a:pt x="41178" y="1333"/>
                  </a:cubicBezTo>
                  <a:cubicBezTo>
                    <a:pt x="41195" y="1278"/>
                    <a:pt x="41162" y="1217"/>
                    <a:pt x="41107" y="1207"/>
                  </a:cubicBezTo>
                  <a:cubicBezTo>
                    <a:pt x="40833" y="1130"/>
                    <a:pt x="40559" y="1059"/>
                    <a:pt x="40284" y="994"/>
                  </a:cubicBezTo>
                  <a:cubicBezTo>
                    <a:pt x="40275" y="991"/>
                    <a:pt x="40265" y="989"/>
                    <a:pt x="40255" y="989"/>
                  </a:cubicBezTo>
                  <a:close/>
                  <a:moveTo>
                    <a:pt x="41893" y="1433"/>
                  </a:moveTo>
                  <a:cubicBezTo>
                    <a:pt x="41846" y="1433"/>
                    <a:pt x="41806" y="1463"/>
                    <a:pt x="41792" y="1508"/>
                  </a:cubicBezTo>
                  <a:cubicBezTo>
                    <a:pt x="41776" y="1563"/>
                    <a:pt x="41809" y="1624"/>
                    <a:pt x="41863" y="1639"/>
                  </a:cubicBezTo>
                  <a:cubicBezTo>
                    <a:pt x="42138" y="1717"/>
                    <a:pt x="42406" y="1799"/>
                    <a:pt x="42669" y="1882"/>
                  </a:cubicBezTo>
                  <a:cubicBezTo>
                    <a:pt x="42680" y="1887"/>
                    <a:pt x="42690" y="1887"/>
                    <a:pt x="42702" y="1887"/>
                  </a:cubicBezTo>
                  <a:cubicBezTo>
                    <a:pt x="42746" y="1887"/>
                    <a:pt x="42789" y="1859"/>
                    <a:pt x="42801" y="1816"/>
                  </a:cubicBezTo>
                  <a:cubicBezTo>
                    <a:pt x="42817" y="1760"/>
                    <a:pt x="42789" y="1700"/>
                    <a:pt x="42735" y="1684"/>
                  </a:cubicBezTo>
                  <a:cubicBezTo>
                    <a:pt x="42467" y="1596"/>
                    <a:pt x="42197" y="1513"/>
                    <a:pt x="41923" y="1437"/>
                  </a:cubicBezTo>
                  <a:cubicBezTo>
                    <a:pt x="41913" y="1434"/>
                    <a:pt x="41903" y="1433"/>
                    <a:pt x="41893" y="1433"/>
                  </a:cubicBezTo>
                  <a:close/>
                  <a:moveTo>
                    <a:pt x="26163" y="1349"/>
                  </a:moveTo>
                  <a:cubicBezTo>
                    <a:pt x="26147" y="1349"/>
                    <a:pt x="26131" y="1353"/>
                    <a:pt x="26116" y="1361"/>
                  </a:cubicBezTo>
                  <a:cubicBezTo>
                    <a:pt x="25848" y="1475"/>
                    <a:pt x="25597" y="1596"/>
                    <a:pt x="25349" y="1717"/>
                  </a:cubicBezTo>
                  <a:cubicBezTo>
                    <a:pt x="25294" y="1743"/>
                    <a:pt x="25273" y="1804"/>
                    <a:pt x="25301" y="1859"/>
                  </a:cubicBezTo>
                  <a:cubicBezTo>
                    <a:pt x="25316" y="1897"/>
                    <a:pt x="25355" y="1920"/>
                    <a:pt x="25393" y="1920"/>
                  </a:cubicBezTo>
                  <a:cubicBezTo>
                    <a:pt x="25410" y="1920"/>
                    <a:pt x="25426" y="1914"/>
                    <a:pt x="25437" y="1908"/>
                  </a:cubicBezTo>
                  <a:cubicBezTo>
                    <a:pt x="25683" y="1788"/>
                    <a:pt x="25941" y="1667"/>
                    <a:pt x="26199" y="1553"/>
                  </a:cubicBezTo>
                  <a:cubicBezTo>
                    <a:pt x="26254" y="1525"/>
                    <a:pt x="26275" y="1465"/>
                    <a:pt x="26254" y="1409"/>
                  </a:cubicBezTo>
                  <a:cubicBezTo>
                    <a:pt x="26238" y="1371"/>
                    <a:pt x="26201" y="1349"/>
                    <a:pt x="26163" y="1349"/>
                  </a:cubicBezTo>
                  <a:close/>
                  <a:moveTo>
                    <a:pt x="43509" y="1936"/>
                  </a:moveTo>
                  <a:cubicBezTo>
                    <a:pt x="43465" y="1936"/>
                    <a:pt x="43422" y="1963"/>
                    <a:pt x="43409" y="2006"/>
                  </a:cubicBezTo>
                  <a:cubicBezTo>
                    <a:pt x="43387" y="2067"/>
                    <a:pt x="43420" y="2122"/>
                    <a:pt x="43474" y="2145"/>
                  </a:cubicBezTo>
                  <a:cubicBezTo>
                    <a:pt x="43743" y="2231"/>
                    <a:pt x="44012" y="2325"/>
                    <a:pt x="44269" y="2418"/>
                  </a:cubicBezTo>
                  <a:cubicBezTo>
                    <a:pt x="44286" y="2418"/>
                    <a:pt x="44296" y="2423"/>
                    <a:pt x="44308" y="2423"/>
                  </a:cubicBezTo>
                  <a:cubicBezTo>
                    <a:pt x="44352" y="2423"/>
                    <a:pt x="44390" y="2396"/>
                    <a:pt x="44407" y="2352"/>
                  </a:cubicBezTo>
                  <a:cubicBezTo>
                    <a:pt x="44428" y="2297"/>
                    <a:pt x="44395" y="2237"/>
                    <a:pt x="44341" y="2216"/>
                  </a:cubicBezTo>
                  <a:cubicBezTo>
                    <a:pt x="44078" y="2127"/>
                    <a:pt x="43815" y="2034"/>
                    <a:pt x="43540" y="1941"/>
                  </a:cubicBezTo>
                  <a:cubicBezTo>
                    <a:pt x="43530" y="1938"/>
                    <a:pt x="43519" y="1936"/>
                    <a:pt x="43509" y="1936"/>
                  </a:cubicBezTo>
                  <a:close/>
                  <a:moveTo>
                    <a:pt x="24643" y="2093"/>
                  </a:moveTo>
                  <a:cubicBezTo>
                    <a:pt x="24626" y="2093"/>
                    <a:pt x="24609" y="2097"/>
                    <a:pt x="24593" y="2105"/>
                  </a:cubicBezTo>
                  <a:cubicBezTo>
                    <a:pt x="24340" y="2237"/>
                    <a:pt x="24094" y="2380"/>
                    <a:pt x="23854" y="2522"/>
                  </a:cubicBezTo>
                  <a:cubicBezTo>
                    <a:pt x="23804" y="2550"/>
                    <a:pt x="23788" y="2615"/>
                    <a:pt x="23814" y="2664"/>
                  </a:cubicBezTo>
                  <a:cubicBezTo>
                    <a:pt x="23837" y="2697"/>
                    <a:pt x="23869" y="2714"/>
                    <a:pt x="23908" y="2714"/>
                  </a:cubicBezTo>
                  <a:cubicBezTo>
                    <a:pt x="23925" y="2714"/>
                    <a:pt x="23941" y="2714"/>
                    <a:pt x="23963" y="2704"/>
                  </a:cubicBezTo>
                  <a:cubicBezTo>
                    <a:pt x="24198" y="2560"/>
                    <a:pt x="24446" y="2423"/>
                    <a:pt x="24692" y="2292"/>
                  </a:cubicBezTo>
                  <a:cubicBezTo>
                    <a:pt x="24742" y="2264"/>
                    <a:pt x="24763" y="2199"/>
                    <a:pt x="24735" y="2150"/>
                  </a:cubicBezTo>
                  <a:cubicBezTo>
                    <a:pt x="24717" y="2112"/>
                    <a:pt x="24681" y="2093"/>
                    <a:pt x="24643" y="2093"/>
                  </a:cubicBezTo>
                  <a:close/>
                  <a:moveTo>
                    <a:pt x="45101" y="2499"/>
                  </a:moveTo>
                  <a:cubicBezTo>
                    <a:pt x="45059" y="2499"/>
                    <a:pt x="45020" y="2524"/>
                    <a:pt x="45004" y="2566"/>
                  </a:cubicBezTo>
                  <a:cubicBezTo>
                    <a:pt x="44982" y="2621"/>
                    <a:pt x="45009" y="2681"/>
                    <a:pt x="45065" y="2704"/>
                  </a:cubicBezTo>
                  <a:cubicBezTo>
                    <a:pt x="45338" y="2802"/>
                    <a:pt x="45601" y="2906"/>
                    <a:pt x="45854" y="3005"/>
                  </a:cubicBezTo>
                  <a:cubicBezTo>
                    <a:pt x="45870" y="3010"/>
                    <a:pt x="45880" y="3010"/>
                    <a:pt x="45892" y="3010"/>
                  </a:cubicBezTo>
                  <a:cubicBezTo>
                    <a:pt x="45935" y="3010"/>
                    <a:pt x="45974" y="2982"/>
                    <a:pt x="45991" y="2944"/>
                  </a:cubicBezTo>
                  <a:cubicBezTo>
                    <a:pt x="46012" y="2889"/>
                    <a:pt x="45985" y="2829"/>
                    <a:pt x="45930" y="2808"/>
                  </a:cubicBezTo>
                  <a:cubicBezTo>
                    <a:pt x="45678" y="2709"/>
                    <a:pt x="45409" y="2605"/>
                    <a:pt x="45141" y="2506"/>
                  </a:cubicBezTo>
                  <a:cubicBezTo>
                    <a:pt x="45128" y="2501"/>
                    <a:pt x="45114" y="2499"/>
                    <a:pt x="45101" y="2499"/>
                  </a:cubicBezTo>
                  <a:close/>
                  <a:moveTo>
                    <a:pt x="23187" y="2949"/>
                  </a:moveTo>
                  <a:cubicBezTo>
                    <a:pt x="23167" y="2949"/>
                    <a:pt x="23148" y="2955"/>
                    <a:pt x="23130" y="2967"/>
                  </a:cubicBezTo>
                  <a:cubicBezTo>
                    <a:pt x="22893" y="3119"/>
                    <a:pt x="22658" y="3278"/>
                    <a:pt x="22428" y="3443"/>
                  </a:cubicBezTo>
                  <a:cubicBezTo>
                    <a:pt x="22379" y="3476"/>
                    <a:pt x="22367" y="3542"/>
                    <a:pt x="22407" y="3592"/>
                  </a:cubicBezTo>
                  <a:cubicBezTo>
                    <a:pt x="22423" y="3618"/>
                    <a:pt x="22455" y="3635"/>
                    <a:pt x="22488" y="3635"/>
                  </a:cubicBezTo>
                  <a:cubicBezTo>
                    <a:pt x="22511" y="3635"/>
                    <a:pt x="22532" y="3630"/>
                    <a:pt x="22554" y="3613"/>
                  </a:cubicBezTo>
                  <a:cubicBezTo>
                    <a:pt x="22779" y="3453"/>
                    <a:pt x="23014" y="3296"/>
                    <a:pt x="23245" y="3142"/>
                  </a:cubicBezTo>
                  <a:cubicBezTo>
                    <a:pt x="23295" y="3109"/>
                    <a:pt x="23310" y="3043"/>
                    <a:pt x="23278" y="3000"/>
                  </a:cubicBezTo>
                  <a:cubicBezTo>
                    <a:pt x="23256" y="2967"/>
                    <a:pt x="23222" y="2949"/>
                    <a:pt x="23187" y="2949"/>
                  </a:cubicBezTo>
                  <a:close/>
                  <a:moveTo>
                    <a:pt x="46681" y="3112"/>
                  </a:moveTo>
                  <a:cubicBezTo>
                    <a:pt x="46638" y="3112"/>
                    <a:pt x="46599" y="3137"/>
                    <a:pt x="46583" y="3180"/>
                  </a:cubicBezTo>
                  <a:cubicBezTo>
                    <a:pt x="46560" y="3235"/>
                    <a:pt x="46588" y="3296"/>
                    <a:pt x="46643" y="3317"/>
                  </a:cubicBezTo>
                  <a:cubicBezTo>
                    <a:pt x="46911" y="3427"/>
                    <a:pt x="47175" y="3536"/>
                    <a:pt x="47421" y="3640"/>
                  </a:cubicBezTo>
                  <a:cubicBezTo>
                    <a:pt x="47432" y="3645"/>
                    <a:pt x="47448" y="3651"/>
                    <a:pt x="47459" y="3651"/>
                  </a:cubicBezTo>
                  <a:cubicBezTo>
                    <a:pt x="47503" y="3651"/>
                    <a:pt x="47542" y="3624"/>
                    <a:pt x="47557" y="3585"/>
                  </a:cubicBezTo>
                  <a:cubicBezTo>
                    <a:pt x="47580" y="3531"/>
                    <a:pt x="47557" y="3471"/>
                    <a:pt x="47503" y="3448"/>
                  </a:cubicBezTo>
                  <a:cubicBezTo>
                    <a:pt x="47256" y="3339"/>
                    <a:pt x="46993" y="3235"/>
                    <a:pt x="46719" y="3119"/>
                  </a:cubicBezTo>
                  <a:cubicBezTo>
                    <a:pt x="46707" y="3114"/>
                    <a:pt x="46693" y="3112"/>
                    <a:pt x="46681" y="3112"/>
                  </a:cubicBezTo>
                  <a:close/>
                  <a:moveTo>
                    <a:pt x="48236" y="3778"/>
                  </a:moveTo>
                  <a:cubicBezTo>
                    <a:pt x="48196" y="3778"/>
                    <a:pt x="48159" y="3802"/>
                    <a:pt x="48139" y="3838"/>
                  </a:cubicBezTo>
                  <a:cubicBezTo>
                    <a:pt x="48116" y="3893"/>
                    <a:pt x="48139" y="3959"/>
                    <a:pt x="48194" y="3980"/>
                  </a:cubicBezTo>
                  <a:cubicBezTo>
                    <a:pt x="48473" y="4106"/>
                    <a:pt x="48731" y="4222"/>
                    <a:pt x="48961" y="4331"/>
                  </a:cubicBezTo>
                  <a:cubicBezTo>
                    <a:pt x="48978" y="4336"/>
                    <a:pt x="48994" y="4341"/>
                    <a:pt x="49004" y="4341"/>
                  </a:cubicBezTo>
                  <a:cubicBezTo>
                    <a:pt x="49049" y="4341"/>
                    <a:pt x="49087" y="4320"/>
                    <a:pt x="49103" y="4282"/>
                  </a:cubicBezTo>
                  <a:cubicBezTo>
                    <a:pt x="49125" y="4227"/>
                    <a:pt x="49103" y="4166"/>
                    <a:pt x="49054" y="4139"/>
                  </a:cubicBezTo>
                  <a:cubicBezTo>
                    <a:pt x="48819" y="4030"/>
                    <a:pt x="48561" y="3914"/>
                    <a:pt x="48281" y="3789"/>
                  </a:cubicBezTo>
                  <a:cubicBezTo>
                    <a:pt x="48266" y="3781"/>
                    <a:pt x="48251" y="3778"/>
                    <a:pt x="48236" y="3778"/>
                  </a:cubicBezTo>
                  <a:close/>
                  <a:moveTo>
                    <a:pt x="21815" y="3929"/>
                  </a:moveTo>
                  <a:cubicBezTo>
                    <a:pt x="21793" y="3929"/>
                    <a:pt x="21769" y="3937"/>
                    <a:pt x="21749" y="3953"/>
                  </a:cubicBezTo>
                  <a:cubicBezTo>
                    <a:pt x="21529" y="4128"/>
                    <a:pt x="21310" y="4308"/>
                    <a:pt x="21097" y="4495"/>
                  </a:cubicBezTo>
                  <a:cubicBezTo>
                    <a:pt x="21052" y="4533"/>
                    <a:pt x="21047" y="4599"/>
                    <a:pt x="21085" y="4644"/>
                  </a:cubicBezTo>
                  <a:cubicBezTo>
                    <a:pt x="21107" y="4670"/>
                    <a:pt x="21140" y="4682"/>
                    <a:pt x="21168" y="4682"/>
                  </a:cubicBezTo>
                  <a:cubicBezTo>
                    <a:pt x="21190" y="4682"/>
                    <a:pt x="21216" y="4670"/>
                    <a:pt x="21239" y="4654"/>
                  </a:cubicBezTo>
                  <a:cubicBezTo>
                    <a:pt x="21446" y="4473"/>
                    <a:pt x="21661" y="4293"/>
                    <a:pt x="21881" y="4118"/>
                  </a:cubicBezTo>
                  <a:cubicBezTo>
                    <a:pt x="21929" y="4085"/>
                    <a:pt x="21935" y="4019"/>
                    <a:pt x="21896" y="3969"/>
                  </a:cubicBezTo>
                  <a:cubicBezTo>
                    <a:pt x="21877" y="3944"/>
                    <a:pt x="21847" y="3929"/>
                    <a:pt x="21815" y="3929"/>
                  </a:cubicBezTo>
                  <a:close/>
                  <a:moveTo>
                    <a:pt x="49771" y="4494"/>
                  </a:moveTo>
                  <a:cubicBezTo>
                    <a:pt x="49732" y="4494"/>
                    <a:pt x="49693" y="4516"/>
                    <a:pt x="49674" y="4556"/>
                  </a:cubicBezTo>
                  <a:cubicBezTo>
                    <a:pt x="49651" y="4604"/>
                    <a:pt x="49674" y="4670"/>
                    <a:pt x="49722" y="4698"/>
                  </a:cubicBezTo>
                  <a:cubicBezTo>
                    <a:pt x="50205" y="4933"/>
                    <a:pt x="50474" y="5077"/>
                    <a:pt x="50479" y="5082"/>
                  </a:cubicBezTo>
                  <a:cubicBezTo>
                    <a:pt x="50496" y="5087"/>
                    <a:pt x="50512" y="5092"/>
                    <a:pt x="50529" y="5092"/>
                  </a:cubicBezTo>
                  <a:cubicBezTo>
                    <a:pt x="50567" y="5092"/>
                    <a:pt x="50600" y="5071"/>
                    <a:pt x="50622" y="5038"/>
                  </a:cubicBezTo>
                  <a:cubicBezTo>
                    <a:pt x="50649" y="4988"/>
                    <a:pt x="50627" y="4923"/>
                    <a:pt x="50578" y="4895"/>
                  </a:cubicBezTo>
                  <a:cubicBezTo>
                    <a:pt x="50578" y="4890"/>
                    <a:pt x="50304" y="4748"/>
                    <a:pt x="49816" y="4506"/>
                  </a:cubicBezTo>
                  <a:cubicBezTo>
                    <a:pt x="49802" y="4498"/>
                    <a:pt x="49786" y="4494"/>
                    <a:pt x="49771" y="4494"/>
                  </a:cubicBezTo>
                  <a:close/>
                  <a:moveTo>
                    <a:pt x="20546" y="5042"/>
                  </a:moveTo>
                  <a:cubicBezTo>
                    <a:pt x="20519" y="5042"/>
                    <a:pt x="20493" y="5052"/>
                    <a:pt x="20472" y="5071"/>
                  </a:cubicBezTo>
                  <a:cubicBezTo>
                    <a:pt x="20269" y="5269"/>
                    <a:pt x="20072" y="5476"/>
                    <a:pt x="19880" y="5679"/>
                  </a:cubicBezTo>
                  <a:cubicBezTo>
                    <a:pt x="19842" y="5722"/>
                    <a:pt x="19842" y="5788"/>
                    <a:pt x="19885" y="5828"/>
                  </a:cubicBezTo>
                  <a:cubicBezTo>
                    <a:pt x="19907" y="5849"/>
                    <a:pt x="19929" y="5854"/>
                    <a:pt x="19956" y="5854"/>
                  </a:cubicBezTo>
                  <a:cubicBezTo>
                    <a:pt x="19984" y="5854"/>
                    <a:pt x="20011" y="5843"/>
                    <a:pt x="20032" y="5821"/>
                  </a:cubicBezTo>
                  <a:cubicBezTo>
                    <a:pt x="20219" y="5619"/>
                    <a:pt x="20417" y="5416"/>
                    <a:pt x="20619" y="5224"/>
                  </a:cubicBezTo>
                  <a:cubicBezTo>
                    <a:pt x="20664" y="5181"/>
                    <a:pt x="20664" y="5115"/>
                    <a:pt x="20624" y="5077"/>
                  </a:cubicBezTo>
                  <a:cubicBezTo>
                    <a:pt x="20602" y="5054"/>
                    <a:pt x="20574" y="5042"/>
                    <a:pt x="20546" y="5042"/>
                  </a:cubicBezTo>
                  <a:close/>
                  <a:moveTo>
                    <a:pt x="19395" y="6278"/>
                  </a:moveTo>
                  <a:cubicBezTo>
                    <a:pt x="19366" y="6278"/>
                    <a:pt x="19336" y="6291"/>
                    <a:pt x="19316" y="6314"/>
                  </a:cubicBezTo>
                  <a:cubicBezTo>
                    <a:pt x="19134" y="6524"/>
                    <a:pt x="18964" y="6742"/>
                    <a:pt x="18778" y="6972"/>
                  </a:cubicBezTo>
                  <a:cubicBezTo>
                    <a:pt x="18745" y="7022"/>
                    <a:pt x="18750" y="7088"/>
                    <a:pt x="18800" y="7121"/>
                  </a:cubicBezTo>
                  <a:cubicBezTo>
                    <a:pt x="18816" y="7137"/>
                    <a:pt x="18843" y="7143"/>
                    <a:pt x="18866" y="7143"/>
                  </a:cubicBezTo>
                  <a:cubicBezTo>
                    <a:pt x="18893" y="7143"/>
                    <a:pt x="18926" y="7131"/>
                    <a:pt x="18947" y="7104"/>
                  </a:cubicBezTo>
                  <a:cubicBezTo>
                    <a:pt x="19129" y="6873"/>
                    <a:pt x="19298" y="6660"/>
                    <a:pt x="19473" y="6453"/>
                  </a:cubicBezTo>
                  <a:cubicBezTo>
                    <a:pt x="19513" y="6408"/>
                    <a:pt x="19506" y="6337"/>
                    <a:pt x="19463" y="6304"/>
                  </a:cubicBezTo>
                  <a:cubicBezTo>
                    <a:pt x="19443" y="6287"/>
                    <a:pt x="19419" y="6278"/>
                    <a:pt x="19395" y="6278"/>
                  </a:cubicBezTo>
                  <a:close/>
                  <a:moveTo>
                    <a:pt x="11915" y="7714"/>
                  </a:moveTo>
                  <a:cubicBezTo>
                    <a:pt x="11869" y="7714"/>
                    <a:pt x="11823" y="7715"/>
                    <a:pt x="11778" y="7718"/>
                  </a:cubicBezTo>
                  <a:cubicBezTo>
                    <a:pt x="11719" y="7723"/>
                    <a:pt x="11674" y="7773"/>
                    <a:pt x="11680" y="7834"/>
                  </a:cubicBezTo>
                  <a:cubicBezTo>
                    <a:pt x="11680" y="7888"/>
                    <a:pt x="11730" y="7932"/>
                    <a:pt x="11790" y="7932"/>
                  </a:cubicBezTo>
                  <a:cubicBezTo>
                    <a:pt x="11838" y="7929"/>
                    <a:pt x="11887" y="7927"/>
                    <a:pt x="11937" y="7927"/>
                  </a:cubicBezTo>
                  <a:cubicBezTo>
                    <a:pt x="12147" y="7927"/>
                    <a:pt x="12370" y="7956"/>
                    <a:pt x="12595" y="8014"/>
                  </a:cubicBezTo>
                  <a:cubicBezTo>
                    <a:pt x="12600" y="8019"/>
                    <a:pt x="12612" y="8019"/>
                    <a:pt x="12623" y="8019"/>
                  </a:cubicBezTo>
                  <a:cubicBezTo>
                    <a:pt x="12666" y="8019"/>
                    <a:pt x="12711" y="7986"/>
                    <a:pt x="12721" y="7938"/>
                  </a:cubicBezTo>
                  <a:cubicBezTo>
                    <a:pt x="12738" y="7882"/>
                    <a:pt x="12706" y="7827"/>
                    <a:pt x="12650" y="7811"/>
                  </a:cubicBezTo>
                  <a:cubicBezTo>
                    <a:pt x="12398" y="7748"/>
                    <a:pt x="12150" y="7714"/>
                    <a:pt x="11915" y="7714"/>
                  </a:cubicBezTo>
                  <a:close/>
                  <a:moveTo>
                    <a:pt x="18356" y="7607"/>
                  </a:moveTo>
                  <a:cubicBezTo>
                    <a:pt x="18324" y="7607"/>
                    <a:pt x="18291" y="7623"/>
                    <a:pt x="18268" y="7652"/>
                  </a:cubicBezTo>
                  <a:cubicBezTo>
                    <a:pt x="18099" y="7888"/>
                    <a:pt x="17934" y="8118"/>
                    <a:pt x="17775" y="8338"/>
                  </a:cubicBezTo>
                  <a:cubicBezTo>
                    <a:pt x="17742" y="8386"/>
                    <a:pt x="17753" y="8452"/>
                    <a:pt x="17803" y="8485"/>
                  </a:cubicBezTo>
                  <a:cubicBezTo>
                    <a:pt x="17819" y="8497"/>
                    <a:pt x="17841" y="8502"/>
                    <a:pt x="17862" y="8502"/>
                  </a:cubicBezTo>
                  <a:cubicBezTo>
                    <a:pt x="17895" y="8502"/>
                    <a:pt x="17928" y="8491"/>
                    <a:pt x="17950" y="8459"/>
                  </a:cubicBezTo>
                  <a:cubicBezTo>
                    <a:pt x="18104" y="8239"/>
                    <a:pt x="18268" y="8009"/>
                    <a:pt x="18438" y="7773"/>
                  </a:cubicBezTo>
                  <a:cubicBezTo>
                    <a:pt x="18476" y="7728"/>
                    <a:pt x="18466" y="7663"/>
                    <a:pt x="18416" y="7630"/>
                  </a:cubicBezTo>
                  <a:cubicBezTo>
                    <a:pt x="18398" y="7614"/>
                    <a:pt x="18377" y="7607"/>
                    <a:pt x="18356" y="7607"/>
                  </a:cubicBezTo>
                  <a:close/>
                  <a:moveTo>
                    <a:pt x="10973" y="7941"/>
                  </a:moveTo>
                  <a:cubicBezTo>
                    <a:pt x="10956" y="7941"/>
                    <a:pt x="10940" y="7945"/>
                    <a:pt x="10923" y="7953"/>
                  </a:cubicBezTo>
                  <a:cubicBezTo>
                    <a:pt x="10660" y="8102"/>
                    <a:pt x="10430" y="8305"/>
                    <a:pt x="10266" y="8551"/>
                  </a:cubicBezTo>
                  <a:cubicBezTo>
                    <a:pt x="10239" y="8601"/>
                    <a:pt x="10250" y="8666"/>
                    <a:pt x="10298" y="8699"/>
                  </a:cubicBezTo>
                  <a:cubicBezTo>
                    <a:pt x="10316" y="8710"/>
                    <a:pt x="10338" y="8715"/>
                    <a:pt x="10359" y="8715"/>
                  </a:cubicBezTo>
                  <a:cubicBezTo>
                    <a:pt x="10392" y="8715"/>
                    <a:pt x="10425" y="8699"/>
                    <a:pt x="10447" y="8672"/>
                  </a:cubicBezTo>
                  <a:cubicBezTo>
                    <a:pt x="10589" y="8452"/>
                    <a:pt x="10786" y="8272"/>
                    <a:pt x="11028" y="8140"/>
                  </a:cubicBezTo>
                  <a:cubicBezTo>
                    <a:pt x="11077" y="8113"/>
                    <a:pt x="11099" y="8052"/>
                    <a:pt x="11072" y="7998"/>
                  </a:cubicBezTo>
                  <a:cubicBezTo>
                    <a:pt x="11049" y="7963"/>
                    <a:pt x="11012" y="7941"/>
                    <a:pt x="10973" y="7941"/>
                  </a:cubicBezTo>
                  <a:close/>
                  <a:moveTo>
                    <a:pt x="13405" y="8118"/>
                  </a:moveTo>
                  <a:cubicBezTo>
                    <a:pt x="13369" y="8118"/>
                    <a:pt x="13334" y="8136"/>
                    <a:pt x="13313" y="8168"/>
                  </a:cubicBezTo>
                  <a:cubicBezTo>
                    <a:pt x="13286" y="8216"/>
                    <a:pt x="13298" y="8282"/>
                    <a:pt x="13351" y="8315"/>
                  </a:cubicBezTo>
                  <a:cubicBezTo>
                    <a:pt x="13544" y="8431"/>
                    <a:pt x="13736" y="8616"/>
                    <a:pt x="13916" y="8874"/>
                  </a:cubicBezTo>
                  <a:cubicBezTo>
                    <a:pt x="13938" y="8902"/>
                    <a:pt x="13971" y="8919"/>
                    <a:pt x="14004" y="8919"/>
                  </a:cubicBezTo>
                  <a:cubicBezTo>
                    <a:pt x="14026" y="8919"/>
                    <a:pt x="14047" y="8907"/>
                    <a:pt x="14064" y="8897"/>
                  </a:cubicBezTo>
                  <a:cubicBezTo>
                    <a:pt x="14113" y="8864"/>
                    <a:pt x="14125" y="8798"/>
                    <a:pt x="14092" y="8748"/>
                  </a:cubicBezTo>
                  <a:cubicBezTo>
                    <a:pt x="13889" y="8474"/>
                    <a:pt x="13675" y="8266"/>
                    <a:pt x="13462" y="8135"/>
                  </a:cubicBezTo>
                  <a:cubicBezTo>
                    <a:pt x="13444" y="8123"/>
                    <a:pt x="13424" y="8118"/>
                    <a:pt x="13405" y="8118"/>
                  </a:cubicBezTo>
                  <a:close/>
                  <a:moveTo>
                    <a:pt x="17368" y="8977"/>
                  </a:moveTo>
                  <a:cubicBezTo>
                    <a:pt x="17337" y="8977"/>
                    <a:pt x="17305" y="8993"/>
                    <a:pt x="17282" y="9023"/>
                  </a:cubicBezTo>
                  <a:cubicBezTo>
                    <a:pt x="17090" y="9286"/>
                    <a:pt x="16925" y="9499"/>
                    <a:pt x="16772" y="9686"/>
                  </a:cubicBezTo>
                  <a:cubicBezTo>
                    <a:pt x="16733" y="9729"/>
                    <a:pt x="16739" y="9795"/>
                    <a:pt x="16783" y="9833"/>
                  </a:cubicBezTo>
                  <a:cubicBezTo>
                    <a:pt x="16804" y="9850"/>
                    <a:pt x="16827" y="9855"/>
                    <a:pt x="16854" y="9855"/>
                  </a:cubicBezTo>
                  <a:cubicBezTo>
                    <a:pt x="16882" y="9855"/>
                    <a:pt x="16915" y="9845"/>
                    <a:pt x="16931" y="9817"/>
                  </a:cubicBezTo>
                  <a:cubicBezTo>
                    <a:pt x="17090" y="9631"/>
                    <a:pt x="17254" y="9417"/>
                    <a:pt x="17452" y="9149"/>
                  </a:cubicBezTo>
                  <a:cubicBezTo>
                    <a:pt x="17490" y="9099"/>
                    <a:pt x="17479" y="9033"/>
                    <a:pt x="17429" y="9000"/>
                  </a:cubicBezTo>
                  <a:cubicBezTo>
                    <a:pt x="17412" y="8985"/>
                    <a:pt x="17390" y="8977"/>
                    <a:pt x="17368" y="8977"/>
                  </a:cubicBezTo>
                  <a:close/>
                  <a:moveTo>
                    <a:pt x="10092" y="9296"/>
                  </a:moveTo>
                  <a:cubicBezTo>
                    <a:pt x="10037" y="9296"/>
                    <a:pt x="9992" y="9343"/>
                    <a:pt x="9992" y="9400"/>
                  </a:cubicBezTo>
                  <a:cubicBezTo>
                    <a:pt x="9987" y="9428"/>
                    <a:pt x="9987" y="9456"/>
                    <a:pt x="9987" y="9483"/>
                  </a:cubicBezTo>
                  <a:cubicBezTo>
                    <a:pt x="9987" y="9757"/>
                    <a:pt x="10052" y="10020"/>
                    <a:pt x="10184" y="10267"/>
                  </a:cubicBezTo>
                  <a:cubicBezTo>
                    <a:pt x="10200" y="10305"/>
                    <a:pt x="10239" y="10326"/>
                    <a:pt x="10277" y="10326"/>
                  </a:cubicBezTo>
                  <a:cubicBezTo>
                    <a:pt x="10293" y="10326"/>
                    <a:pt x="10310" y="10321"/>
                    <a:pt x="10326" y="10316"/>
                  </a:cubicBezTo>
                  <a:cubicBezTo>
                    <a:pt x="10376" y="10288"/>
                    <a:pt x="10397" y="10222"/>
                    <a:pt x="10371" y="10174"/>
                  </a:cubicBezTo>
                  <a:cubicBezTo>
                    <a:pt x="10255" y="9954"/>
                    <a:pt x="10200" y="9724"/>
                    <a:pt x="10200" y="9483"/>
                  </a:cubicBezTo>
                  <a:lnTo>
                    <a:pt x="10200" y="9412"/>
                  </a:lnTo>
                  <a:cubicBezTo>
                    <a:pt x="10206" y="9352"/>
                    <a:pt x="10162" y="9302"/>
                    <a:pt x="10101" y="9296"/>
                  </a:cubicBezTo>
                  <a:cubicBezTo>
                    <a:pt x="10098" y="9296"/>
                    <a:pt x="10095" y="9296"/>
                    <a:pt x="10092" y="9296"/>
                  </a:cubicBezTo>
                  <a:close/>
                  <a:moveTo>
                    <a:pt x="14431" y="9433"/>
                  </a:moveTo>
                  <a:cubicBezTo>
                    <a:pt x="14415" y="9433"/>
                    <a:pt x="14399" y="9437"/>
                    <a:pt x="14383" y="9445"/>
                  </a:cubicBezTo>
                  <a:cubicBezTo>
                    <a:pt x="14333" y="9471"/>
                    <a:pt x="14310" y="9532"/>
                    <a:pt x="14333" y="9587"/>
                  </a:cubicBezTo>
                  <a:cubicBezTo>
                    <a:pt x="14449" y="9817"/>
                    <a:pt x="14552" y="10075"/>
                    <a:pt x="14651" y="10354"/>
                  </a:cubicBezTo>
                  <a:cubicBezTo>
                    <a:pt x="14667" y="10399"/>
                    <a:pt x="14705" y="10425"/>
                    <a:pt x="14750" y="10425"/>
                  </a:cubicBezTo>
                  <a:cubicBezTo>
                    <a:pt x="14760" y="10425"/>
                    <a:pt x="14771" y="10425"/>
                    <a:pt x="14783" y="10420"/>
                  </a:cubicBezTo>
                  <a:cubicBezTo>
                    <a:pt x="14837" y="10404"/>
                    <a:pt x="14869" y="10343"/>
                    <a:pt x="14848" y="10288"/>
                  </a:cubicBezTo>
                  <a:cubicBezTo>
                    <a:pt x="14750" y="9998"/>
                    <a:pt x="14639" y="9734"/>
                    <a:pt x="14525" y="9494"/>
                  </a:cubicBezTo>
                  <a:cubicBezTo>
                    <a:pt x="14505" y="9455"/>
                    <a:pt x="14470" y="9433"/>
                    <a:pt x="14431" y="9433"/>
                  </a:cubicBezTo>
                  <a:close/>
                  <a:moveTo>
                    <a:pt x="16281" y="10268"/>
                  </a:moveTo>
                  <a:cubicBezTo>
                    <a:pt x="16255" y="10268"/>
                    <a:pt x="16228" y="10278"/>
                    <a:pt x="16207" y="10300"/>
                  </a:cubicBezTo>
                  <a:cubicBezTo>
                    <a:pt x="15994" y="10503"/>
                    <a:pt x="15785" y="10672"/>
                    <a:pt x="15567" y="10814"/>
                  </a:cubicBezTo>
                  <a:cubicBezTo>
                    <a:pt x="15522" y="10847"/>
                    <a:pt x="15506" y="10913"/>
                    <a:pt x="15539" y="10958"/>
                  </a:cubicBezTo>
                  <a:cubicBezTo>
                    <a:pt x="15560" y="10991"/>
                    <a:pt x="15593" y="11006"/>
                    <a:pt x="15626" y="11006"/>
                  </a:cubicBezTo>
                  <a:cubicBezTo>
                    <a:pt x="15648" y="11006"/>
                    <a:pt x="15665" y="11001"/>
                    <a:pt x="15686" y="10991"/>
                  </a:cubicBezTo>
                  <a:cubicBezTo>
                    <a:pt x="15911" y="10842"/>
                    <a:pt x="16131" y="10662"/>
                    <a:pt x="16356" y="10447"/>
                  </a:cubicBezTo>
                  <a:cubicBezTo>
                    <a:pt x="16399" y="10409"/>
                    <a:pt x="16399" y="10343"/>
                    <a:pt x="16356" y="10300"/>
                  </a:cubicBezTo>
                  <a:cubicBezTo>
                    <a:pt x="16336" y="10280"/>
                    <a:pt x="16308" y="10268"/>
                    <a:pt x="16281" y="10268"/>
                  </a:cubicBezTo>
                  <a:close/>
                  <a:moveTo>
                    <a:pt x="10823" y="10750"/>
                  </a:moveTo>
                  <a:cubicBezTo>
                    <a:pt x="10792" y="10750"/>
                    <a:pt x="10760" y="10764"/>
                    <a:pt x="10738" y="10793"/>
                  </a:cubicBezTo>
                  <a:cubicBezTo>
                    <a:pt x="10705" y="10837"/>
                    <a:pt x="10710" y="10903"/>
                    <a:pt x="10759" y="10941"/>
                  </a:cubicBezTo>
                  <a:cubicBezTo>
                    <a:pt x="10973" y="11105"/>
                    <a:pt x="11231" y="11247"/>
                    <a:pt x="11527" y="11352"/>
                  </a:cubicBezTo>
                  <a:cubicBezTo>
                    <a:pt x="11538" y="11358"/>
                    <a:pt x="11548" y="11358"/>
                    <a:pt x="11565" y="11358"/>
                  </a:cubicBezTo>
                  <a:cubicBezTo>
                    <a:pt x="11603" y="11358"/>
                    <a:pt x="11647" y="11335"/>
                    <a:pt x="11664" y="11292"/>
                  </a:cubicBezTo>
                  <a:cubicBezTo>
                    <a:pt x="11680" y="11237"/>
                    <a:pt x="11653" y="11176"/>
                    <a:pt x="11598" y="11155"/>
                  </a:cubicBezTo>
                  <a:cubicBezTo>
                    <a:pt x="11324" y="11056"/>
                    <a:pt x="11088" y="10925"/>
                    <a:pt x="10885" y="10771"/>
                  </a:cubicBezTo>
                  <a:cubicBezTo>
                    <a:pt x="10867" y="10757"/>
                    <a:pt x="10845" y="10750"/>
                    <a:pt x="10823" y="10750"/>
                  </a:cubicBezTo>
                  <a:close/>
                  <a:moveTo>
                    <a:pt x="12376" y="11356"/>
                  </a:moveTo>
                  <a:cubicBezTo>
                    <a:pt x="12325" y="11356"/>
                    <a:pt x="12283" y="11392"/>
                    <a:pt x="12278" y="11444"/>
                  </a:cubicBezTo>
                  <a:cubicBezTo>
                    <a:pt x="12266" y="11500"/>
                    <a:pt x="12304" y="11555"/>
                    <a:pt x="12365" y="11566"/>
                  </a:cubicBezTo>
                  <a:cubicBezTo>
                    <a:pt x="12628" y="11609"/>
                    <a:pt x="12919" y="11631"/>
                    <a:pt x="13220" y="11637"/>
                  </a:cubicBezTo>
                  <a:cubicBezTo>
                    <a:pt x="13280" y="11637"/>
                    <a:pt x="13324" y="11588"/>
                    <a:pt x="13330" y="11533"/>
                  </a:cubicBezTo>
                  <a:cubicBezTo>
                    <a:pt x="13330" y="11472"/>
                    <a:pt x="13280" y="11423"/>
                    <a:pt x="13225" y="11423"/>
                  </a:cubicBezTo>
                  <a:cubicBezTo>
                    <a:pt x="12929" y="11418"/>
                    <a:pt x="12656" y="11396"/>
                    <a:pt x="12398" y="11358"/>
                  </a:cubicBezTo>
                  <a:cubicBezTo>
                    <a:pt x="12391" y="11356"/>
                    <a:pt x="12383" y="11356"/>
                    <a:pt x="12376" y="11356"/>
                  </a:cubicBezTo>
                  <a:close/>
                  <a:moveTo>
                    <a:pt x="15000" y="11024"/>
                  </a:moveTo>
                  <a:cubicBezTo>
                    <a:pt x="14989" y="11024"/>
                    <a:pt x="14979" y="11026"/>
                    <a:pt x="14968" y="11029"/>
                  </a:cubicBezTo>
                  <a:cubicBezTo>
                    <a:pt x="14914" y="11045"/>
                    <a:pt x="14881" y="11100"/>
                    <a:pt x="14897" y="11155"/>
                  </a:cubicBezTo>
                  <a:cubicBezTo>
                    <a:pt x="14897" y="11166"/>
                    <a:pt x="14897" y="11171"/>
                    <a:pt x="14902" y="11176"/>
                  </a:cubicBezTo>
                  <a:cubicBezTo>
                    <a:pt x="14894" y="11174"/>
                    <a:pt x="14885" y="11173"/>
                    <a:pt x="14876" y="11173"/>
                  </a:cubicBezTo>
                  <a:cubicBezTo>
                    <a:pt x="14864" y="11173"/>
                    <a:pt x="14852" y="11175"/>
                    <a:pt x="14843" y="11181"/>
                  </a:cubicBezTo>
                  <a:cubicBezTo>
                    <a:pt x="14591" y="11275"/>
                    <a:pt x="14333" y="11335"/>
                    <a:pt x="14047" y="11379"/>
                  </a:cubicBezTo>
                  <a:cubicBezTo>
                    <a:pt x="13988" y="11385"/>
                    <a:pt x="13949" y="11439"/>
                    <a:pt x="13961" y="11494"/>
                  </a:cubicBezTo>
                  <a:cubicBezTo>
                    <a:pt x="13965" y="11551"/>
                    <a:pt x="14014" y="11588"/>
                    <a:pt x="14065" y="11588"/>
                  </a:cubicBezTo>
                  <a:cubicBezTo>
                    <a:pt x="14068" y="11588"/>
                    <a:pt x="14072" y="11588"/>
                    <a:pt x="14075" y="11588"/>
                  </a:cubicBezTo>
                  <a:cubicBezTo>
                    <a:pt x="14371" y="11543"/>
                    <a:pt x="14651" y="11472"/>
                    <a:pt x="14914" y="11379"/>
                  </a:cubicBezTo>
                  <a:cubicBezTo>
                    <a:pt x="14925" y="11373"/>
                    <a:pt x="14935" y="11368"/>
                    <a:pt x="14947" y="11358"/>
                  </a:cubicBezTo>
                  <a:cubicBezTo>
                    <a:pt x="14996" y="11560"/>
                    <a:pt x="15040" y="11763"/>
                    <a:pt x="15084" y="11971"/>
                  </a:cubicBezTo>
                  <a:cubicBezTo>
                    <a:pt x="15094" y="12026"/>
                    <a:pt x="15139" y="12059"/>
                    <a:pt x="15188" y="12059"/>
                  </a:cubicBezTo>
                  <a:lnTo>
                    <a:pt x="15210" y="12059"/>
                  </a:lnTo>
                  <a:cubicBezTo>
                    <a:pt x="15264" y="12043"/>
                    <a:pt x="15304" y="11988"/>
                    <a:pt x="15292" y="11932"/>
                  </a:cubicBezTo>
                  <a:cubicBezTo>
                    <a:pt x="15231" y="11648"/>
                    <a:pt x="15172" y="11368"/>
                    <a:pt x="15100" y="11105"/>
                  </a:cubicBezTo>
                  <a:cubicBezTo>
                    <a:pt x="15087" y="11055"/>
                    <a:pt x="15047" y="11024"/>
                    <a:pt x="15000" y="11024"/>
                  </a:cubicBezTo>
                  <a:close/>
                  <a:moveTo>
                    <a:pt x="15334" y="12682"/>
                  </a:moveTo>
                  <a:cubicBezTo>
                    <a:pt x="15327" y="12682"/>
                    <a:pt x="15321" y="12682"/>
                    <a:pt x="15314" y="12684"/>
                  </a:cubicBezTo>
                  <a:cubicBezTo>
                    <a:pt x="15259" y="12689"/>
                    <a:pt x="15221" y="12744"/>
                    <a:pt x="15226" y="12799"/>
                  </a:cubicBezTo>
                  <a:cubicBezTo>
                    <a:pt x="15264" y="13073"/>
                    <a:pt x="15304" y="13352"/>
                    <a:pt x="15330" y="13637"/>
                  </a:cubicBezTo>
                  <a:cubicBezTo>
                    <a:pt x="15336" y="13693"/>
                    <a:pt x="15380" y="13731"/>
                    <a:pt x="15435" y="13731"/>
                  </a:cubicBezTo>
                  <a:lnTo>
                    <a:pt x="15446" y="13731"/>
                  </a:lnTo>
                  <a:cubicBezTo>
                    <a:pt x="15501" y="13725"/>
                    <a:pt x="15544" y="13670"/>
                    <a:pt x="15539" y="13615"/>
                  </a:cubicBezTo>
                  <a:cubicBezTo>
                    <a:pt x="15511" y="13331"/>
                    <a:pt x="15478" y="13045"/>
                    <a:pt x="15435" y="12772"/>
                  </a:cubicBezTo>
                  <a:cubicBezTo>
                    <a:pt x="15429" y="12718"/>
                    <a:pt x="15386" y="12682"/>
                    <a:pt x="15334" y="12682"/>
                  </a:cubicBezTo>
                  <a:close/>
                  <a:moveTo>
                    <a:pt x="15502" y="14360"/>
                  </a:moveTo>
                  <a:cubicBezTo>
                    <a:pt x="15500" y="14360"/>
                    <a:pt x="15497" y="14360"/>
                    <a:pt x="15494" y="14361"/>
                  </a:cubicBezTo>
                  <a:cubicBezTo>
                    <a:pt x="15435" y="14366"/>
                    <a:pt x="15390" y="14416"/>
                    <a:pt x="15396" y="14476"/>
                  </a:cubicBezTo>
                  <a:cubicBezTo>
                    <a:pt x="15407" y="14750"/>
                    <a:pt x="15418" y="15029"/>
                    <a:pt x="15423" y="15314"/>
                  </a:cubicBezTo>
                  <a:cubicBezTo>
                    <a:pt x="15423" y="15375"/>
                    <a:pt x="15473" y="15418"/>
                    <a:pt x="15527" y="15418"/>
                  </a:cubicBezTo>
                  <a:lnTo>
                    <a:pt x="15534" y="15418"/>
                  </a:lnTo>
                  <a:cubicBezTo>
                    <a:pt x="15588" y="15418"/>
                    <a:pt x="15638" y="15370"/>
                    <a:pt x="15638" y="15309"/>
                  </a:cubicBezTo>
                  <a:cubicBezTo>
                    <a:pt x="15632" y="15024"/>
                    <a:pt x="15621" y="14740"/>
                    <a:pt x="15605" y="14459"/>
                  </a:cubicBezTo>
                  <a:cubicBezTo>
                    <a:pt x="15600" y="14407"/>
                    <a:pt x="15554" y="14360"/>
                    <a:pt x="15502" y="14360"/>
                  </a:cubicBezTo>
                  <a:close/>
                  <a:moveTo>
                    <a:pt x="15527" y="16055"/>
                  </a:moveTo>
                  <a:cubicBezTo>
                    <a:pt x="15468" y="16060"/>
                    <a:pt x="15423" y="16098"/>
                    <a:pt x="15418" y="16154"/>
                  </a:cubicBezTo>
                  <a:cubicBezTo>
                    <a:pt x="15413" y="16432"/>
                    <a:pt x="15402" y="16718"/>
                    <a:pt x="15385" y="16997"/>
                  </a:cubicBezTo>
                  <a:cubicBezTo>
                    <a:pt x="15380" y="17057"/>
                    <a:pt x="15423" y="17107"/>
                    <a:pt x="15484" y="17107"/>
                  </a:cubicBezTo>
                  <a:lnTo>
                    <a:pt x="15489" y="17107"/>
                  </a:lnTo>
                  <a:cubicBezTo>
                    <a:pt x="15544" y="17107"/>
                    <a:pt x="15593" y="17068"/>
                    <a:pt x="15593" y="17009"/>
                  </a:cubicBezTo>
                  <a:cubicBezTo>
                    <a:pt x="15615" y="16728"/>
                    <a:pt x="15626" y="16443"/>
                    <a:pt x="15632" y="16159"/>
                  </a:cubicBezTo>
                  <a:cubicBezTo>
                    <a:pt x="15632" y="16104"/>
                    <a:pt x="15588" y="16055"/>
                    <a:pt x="15527" y="16055"/>
                  </a:cubicBezTo>
                  <a:close/>
                  <a:moveTo>
                    <a:pt x="15417" y="17741"/>
                  </a:moveTo>
                  <a:cubicBezTo>
                    <a:pt x="15365" y="17741"/>
                    <a:pt x="15324" y="17782"/>
                    <a:pt x="15319" y="17836"/>
                  </a:cubicBezTo>
                  <a:cubicBezTo>
                    <a:pt x="15292" y="18115"/>
                    <a:pt x="15259" y="18395"/>
                    <a:pt x="15221" y="18669"/>
                  </a:cubicBezTo>
                  <a:cubicBezTo>
                    <a:pt x="15210" y="18729"/>
                    <a:pt x="15254" y="18784"/>
                    <a:pt x="15309" y="18790"/>
                  </a:cubicBezTo>
                  <a:lnTo>
                    <a:pt x="15325" y="18790"/>
                  </a:lnTo>
                  <a:cubicBezTo>
                    <a:pt x="15375" y="18790"/>
                    <a:pt x="15423" y="18752"/>
                    <a:pt x="15428" y="18702"/>
                  </a:cubicBezTo>
                  <a:cubicBezTo>
                    <a:pt x="15468" y="18423"/>
                    <a:pt x="15501" y="18137"/>
                    <a:pt x="15527" y="17857"/>
                  </a:cubicBezTo>
                  <a:cubicBezTo>
                    <a:pt x="15534" y="17798"/>
                    <a:pt x="15489" y="17748"/>
                    <a:pt x="15435" y="17743"/>
                  </a:cubicBezTo>
                  <a:cubicBezTo>
                    <a:pt x="15429" y="17742"/>
                    <a:pt x="15423" y="17741"/>
                    <a:pt x="15417" y="17741"/>
                  </a:cubicBezTo>
                  <a:close/>
                  <a:moveTo>
                    <a:pt x="15186" y="19416"/>
                  </a:moveTo>
                  <a:cubicBezTo>
                    <a:pt x="15140" y="19416"/>
                    <a:pt x="15098" y="19455"/>
                    <a:pt x="15089" y="19501"/>
                  </a:cubicBezTo>
                  <a:cubicBezTo>
                    <a:pt x="15040" y="19782"/>
                    <a:pt x="14985" y="20055"/>
                    <a:pt x="14925" y="20330"/>
                  </a:cubicBezTo>
                  <a:cubicBezTo>
                    <a:pt x="14914" y="20384"/>
                    <a:pt x="14952" y="20444"/>
                    <a:pt x="15008" y="20455"/>
                  </a:cubicBezTo>
                  <a:lnTo>
                    <a:pt x="15029" y="20455"/>
                  </a:lnTo>
                  <a:cubicBezTo>
                    <a:pt x="15079" y="20455"/>
                    <a:pt x="15122" y="20422"/>
                    <a:pt x="15133" y="20373"/>
                  </a:cubicBezTo>
                  <a:cubicBezTo>
                    <a:pt x="15193" y="20100"/>
                    <a:pt x="15248" y="19820"/>
                    <a:pt x="15297" y="19541"/>
                  </a:cubicBezTo>
                  <a:cubicBezTo>
                    <a:pt x="15309" y="19480"/>
                    <a:pt x="15271" y="19425"/>
                    <a:pt x="15210" y="19420"/>
                  </a:cubicBezTo>
                  <a:cubicBezTo>
                    <a:pt x="15202" y="19417"/>
                    <a:pt x="15194" y="19416"/>
                    <a:pt x="15186" y="19416"/>
                  </a:cubicBezTo>
                  <a:close/>
                  <a:moveTo>
                    <a:pt x="14842" y="21067"/>
                  </a:moveTo>
                  <a:cubicBezTo>
                    <a:pt x="14791" y="21067"/>
                    <a:pt x="14748" y="21098"/>
                    <a:pt x="14733" y="21146"/>
                  </a:cubicBezTo>
                  <a:cubicBezTo>
                    <a:pt x="14662" y="21415"/>
                    <a:pt x="14591" y="21689"/>
                    <a:pt x="14508" y="21957"/>
                  </a:cubicBezTo>
                  <a:cubicBezTo>
                    <a:pt x="14492" y="22012"/>
                    <a:pt x="14525" y="22073"/>
                    <a:pt x="14580" y="22089"/>
                  </a:cubicBezTo>
                  <a:cubicBezTo>
                    <a:pt x="14591" y="22094"/>
                    <a:pt x="14601" y="22094"/>
                    <a:pt x="14606" y="22094"/>
                  </a:cubicBezTo>
                  <a:cubicBezTo>
                    <a:pt x="14656" y="22094"/>
                    <a:pt x="14695" y="22066"/>
                    <a:pt x="14712" y="22018"/>
                  </a:cubicBezTo>
                  <a:cubicBezTo>
                    <a:pt x="14793" y="21749"/>
                    <a:pt x="14869" y="21474"/>
                    <a:pt x="14935" y="21201"/>
                  </a:cubicBezTo>
                  <a:cubicBezTo>
                    <a:pt x="14952" y="21146"/>
                    <a:pt x="14919" y="21086"/>
                    <a:pt x="14864" y="21069"/>
                  </a:cubicBezTo>
                  <a:cubicBezTo>
                    <a:pt x="14857" y="21068"/>
                    <a:pt x="14849" y="21067"/>
                    <a:pt x="14842" y="21067"/>
                  </a:cubicBezTo>
                  <a:close/>
                  <a:moveTo>
                    <a:pt x="14351" y="22687"/>
                  </a:moveTo>
                  <a:cubicBezTo>
                    <a:pt x="14306" y="22687"/>
                    <a:pt x="14264" y="22713"/>
                    <a:pt x="14251" y="22757"/>
                  </a:cubicBezTo>
                  <a:cubicBezTo>
                    <a:pt x="14158" y="23020"/>
                    <a:pt x="14059" y="23290"/>
                    <a:pt x="13955" y="23546"/>
                  </a:cubicBezTo>
                  <a:cubicBezTo>
                    <a:pt x="13938" y="23601"/>
                    <a:pt x="13961" y="23662"/>
                    <a:pt x="14014" y="23684"/>
                  </a:cubicBezTo>
                  <a:cubicBezTo>
                    <a:pt x="14032" y="23690"/>
                    <a:pt x="14042" y="23690"/>
                    <a:pt x="14054" y="23690"/>
                  </a:cubicBezTo>
                  <a:cubicBezTo>
                    <a:pt x="14097" y="23690"/>
                    <a:pt x="14135" y="23667"/>
                    <a:pt x="14153" y="23624"/>
                  </a:cubicBezTo>
                  <a:cubicBezTo>
                    <a:pt x="14256" y="23361"/>
                    <a:pt x="14355" y="23098"/>
                    <a:pt x="14449" y="22829"/>
                  </a:cubicBezTo>
                  <a:cubicBezTo>
                    <a:pt x="14470" y="22774"/>
                    <a:pt x="14437" y="22714"/>
                    <a:pt x="14383" y="22691"/>
                  </a:cubicBezTo>
                  <a:cubicBezTo>
                    <a:pt x="14372" y="22688"/>
                    <a:pt x="14362" y="22687"/>
                    <a:pt x="14351" y="22687"/>
                  </a:cubicBezTo>
                  <a:close/>
                  <a:moveTo>
                    <a:pt x="13728" y="24259"/>
                  </a:moveTo>
                  <a:cubicBezTo>
                    <a:pt x="13686" y="24259"/>
                    <a:pt x="13647" y="24283"/>
                    <a:pt x="13632" y="24320"/>
                  </a:cubicBezTo>
                  <a:cubicBezTo>
                    <a:pt x="13516" y="24577"/>
                    <a:pt x="13396" y="24835"/>
                    <a:pt x="13275" y="25081"/>
                  </a:cubicBezTo>
                  <a:cubicBezTo>
                    <a:pt x="13248" y="25137"/>
                    <a:pt x="13270" y="25197"/>
                    <a:pt x="13319" y="25223"/>
                  </a:cubicBezTo>
                  <a:cubicBezTo>
                    <a:pt x="13336" y="25230"/>
                    <a:pt x="13351" y="25235"/>
                    <a:pt x="13369" y="25235"/>
                  </a:cubicBezTo>
                  <a:cubicBezTo>
                    <a:pt x="13407" y="25235"/>
                    <a:pt x="13445" y="25213"/>
                    <a:pt x="13462" y="25175"/>
                  </a:cubicBezTo>
                  <a:cubicBezTo>
                    <a:pt x="13587" y="24927"/>
                    <a:pt x="13708" y="24671"/>
                    <a:pt x="13824" y="24408"/>
                  </a:cubicBezTo>
                  <a:cubicBezTo>
                    <a:pt x="13850" y="24353"/>
                    <a:pt x="13824" y="24292"/>
                    <a:pt x="13774" y="24270"/>
                  </a:cubicBezTo>
                  <a:cubicBezTo>
                    <a:pt x="13759" y="24263"/>
                    <a:pt x="13743" y="24259"/>
                    <a:pt x="13728" y="24259"/>
                  </a:cubicBezTo>
                  <a:close/>
                  <a:moveTo>
                    <a:pt x="12972" y="25770"/>
                  </a:moveTo>
                  <a:cubicBezTo>
                    <a:pt x="12936" y="25770"/>
                    <a:pt x="12899" y="25788"/>
                    <a:pt x="12881" y="25822"/>
                  </a:cubicBezTo>
                  <a:cubicBezTo>
                    <a:pt x="12744" y="26068"/>
                    <a:pt x="12595" y="26309"/>
                    <a:pt x="12453" y="26545"/>
                  </a:cubicBezTo>
                  <a:cubicBezTo>
                    <a:pt x="12420" y="26594"/>
                    <a:pt x="12436" y="26660"/>
                    <a:pt x="12486" y="26693"/>
                  </a:cubicBezTo>
                  <a:cubicBezTo>
                    <a:pt x="12502" y="26703"/>
                    <a:pt x="12519" y="26710"/>
                    <a:pt x="12541" y="26710"/>
                  </a:cubicBezTo>
                  <a:cubicBezTo>
                    <a:pt x="12574" y="26710"/>
                    <a:pt x="12612" y="26693"/>
                    <a:pt x="12628" y="26660"/>
                  </a:cubicBezTo>
                  <a:cubicBezTo>
                    <a:pt x="12777" y="26419"/>
                    <a:pt x="12924" y="26172"/>
                    <a:pt x="13061" y="25926"/>
                  </a:cubicBezTo>
                  <a:cubicBezTo>
                    <a:pt x="13094" y="25876"/>
                    <a:pt x="13073" y="25810"/>
                    <a:pt x="13023" y="25782"/>
                  </a:cubicBezTo>
                  <a:cubicBezTo>
                    <a:pt x="13007" y="25774"/>
                    <a:pt x="12989" y="25770"/>
                    <a:pt x="12972" y="25770"/>
                  </a:cubicBezTo>
                  <a:close/>
                  <a:moveTo>
                    <a:pt x="12074" y="27200"/>
                  </a:moveTo>
                  <a:cubicBezTo>
                    <a:pt x="12040" y="27200"/>
                    <a:pt x="12008" y="27216"/>
                    <a:pt x="11987" y="27246"/>
                  </a:cubicBezTo>
                  <a:cubicBezTo>
                    <a:pt x="11828" y="27477"/>
                    <a:pt x="11664" y="27707"/>
                    <a:pt x="11494" y="27926"/>
                  </a:cubicBezTo>
                  <a:cubicBezTo>
                    <a:pt x="11456" y="27970"/>
                    <a:pt x="11466" y="28036"/>
                    <a:pt x="11510" y="28074"/>
                  </a:cubicBezTo>
                  <a:cubicBezTo>
                    <a:pt x="11532" y="28084"/>
                    <a:pt x="11555" y="28096"/>
                    <a:pt x="11576" y="28096"/>
                  </a:cubicBezTo>
                  <a:cubicBezTo>
                    <a:pt x="11609" y="28096"/>
                    <a:pt x="11636" y="28079"/>
                    <a:pt x="11659" y="28051"/>
                  </a:cubicBezTo>
                  <a:cubicBezTo>
                    <a:pt x="11833" y="27833"/>
                    <a:pt x="11998" y="27603"/>
                    <a:pt x="12162" y="27367"/>
                  </a:cubicBezTo>
                  <a:cubicBezTo>
                    <a:pt x="12195" y="27317"/>
                    <a:pt x="12185" y="27252"/>
                    <a:pt x="12135" y="27219"/>
                  </a:cubicBezTo>
                  <a:cubicBezTo>
                    <a:pt x="12116" y="27206"/>
                    <a:pt x="12095" y="27200"/>
                    <a:pt x="12074" y="27200"/>
                  </a:cubicBezTo>
                  <a:close/>
                  <a:moveTo>
                    <a:pt x="11044" y="28537"/>
                  </a:moveTo>
                  <a:cubicBezTo>
                    <a:pt x="11014" y="28537"/>
                    <a:pt x="10984" y="28550"/>
                    <a:pt x="10963" y="28578"/>
                  </a:cubicBezTo>
                  <a:cubicBezTo>
                    <a:pt x="10781" y="28787"/>
                    <a:pt x="10594" y="28995"/>
                    <a:pt x="10397" y="29197"/>
                  </a:cubicBezTo>
                  <a:cubicBezTo>
                    <a:pt x="10359" y="29242"/>
                    <a:pt x="10359" y="29308"/>
                    <a:pt x="10404" y="29346"/>
                  </a:cubicBezTo>
                  <a:cubicBezTo>
                    <a:pt x="10425" y="29367"/>
                    <a:pt x="10452" y="29379"/>
                    <a:pt x="10475" y="29379"/>
                  </a:cubicBezTo>
                  <a:cubicBezTo>
                    <a:pt x="10508" y="29379"/>
                    <a:pt x="10535" y="29367"/>
                    <a:pt x="10551" y="29346"/>
                  </a:cubicBezTo>
                  <a:cubicBezTo>
                    <a:pt x="10748" y="29137"/>
                    <a:pt x="10940" y="28929"/>
                    <a:pt x="11121" y="28716"/>
                  </a:cubicBezTo>
                  <a:cubicBezTo>
                    <a:pt x="11160" y="28666"/>
                    <a:pt x="11153" y="28600"/>
                    <a:pt x="11110" y="28562"/>
                  </a:cubicBezTo>
                  <a:cubicBezTo>
                    <a:pt x="11091" y="28545"/>
                    <a:pt x="11068" y="28537"/>
                    <a:pt x="11044" y="28537"/>
                  </a:cubicBezTo>
                  <a:close/>
                  <a:moveTo>
                    <a:pt x="9879" y="29761"/>
                  </a:moveTo>
                  <a:cubicBezTo>
                    <a:pt x="9853" y="29761"/>
                    <a:pt x="9827" y="29771"/>
                    <a:pt x="9805" y="29789"/>
                  </a:cubicBezTo>
                  <a:cubicBezTo>
                    <a:pt x="9608" y="29981"/>
                    <a:pt x="9395" y="30168"/>
                    <a:pt x="9180" y="30353"/>
                  </a:cubicBezTo>
                  <a:cubicBezTo>
                    <a:pt x="9137" y="30393"/>
                    <a:pt x="9132" y="30459"/>
                    <a:pt x="9170" y="30502"/>
                  </a:cubicBezTo>
                  <a:cubicBezTo>
                    <a:pt x="9192" y="30530"/>
                    <a:pt x="9225" y="30540"/>
                    <a:pt x="9253" y="30540"/>
                  </a:cubicBezTo>
                  <a:cubicBezTo>
                    <a:pt x="9274" y="30540"/>
                    <a:pt x="9301" y="30530"/>
                    <a:pt x="9318" y="30513"/>
                  </a:cubicBezTo>
                  <a:cubicBezTo>
                    <a:pt x="9537" y="30327"/>
                    <a:pt x="9751" y="30135"/>
                    <a:pt x="9954" y="29943"/>
                  </a:cubicBezTo>
                  <a:cubicBezTo>
                    <a:pt x="9992" y="29905"/>
                    <a:pt x="9997" y="29839"/>
                    <a:pt x="9954" y="29794"/>
                  </a:cubicBezTo>
                  <a:cubicBezTo>
                    <a:pt x="9934" y="29772"/>
                    <a:pt x="9907" y="29761"/>
                    <a:pt x="9879" y="29761"/>
                  </a:cubicBezTo>
                  <a:close/>
                  <a:moveTo>
                    <a:pt x="8596" y="30859"/>
                  </a:moveTo>
                  <a:cubicBezTo>
                    <a:pt x="8574" y="30859"/>
                    <a:pt x="8552" y="30866"/>
                    <a:pt x="8534" y="30880"/>
                  </a:cubicBezTo>
                  <a:cubicBezTo>
                    <a:pt x="8310" y="31051"/>
                    <a:pt x="8085" y="31215"/>
                    <a:pt x="7854" y="31373"/>
                  </a:cubicBezTo>
                  <a:cubicBezTo>
                    <a:pt x="7806" y="31406"/>
                    <a:pt x="7794" y="31471"/>
                    <a:pt x="7827" y="31521"/>
                  </a:cubicBezTo>
                  <a:cubicBezTo>
                    <a:pt x="7849" y="31554"/>
                    <a:pt x="7882" y="31570"/>
                    <a:pt x="7915" y="31570"/>
                  </a:cubicBezTo>
                  <a:cubicBezTo>
                    <a:pt x="7937" y="31570"/>
                    <a:pt x="7953" y="31560"/>
                    <a:pt x="7975" y="31549"/>
                  </a:cubicBezTo>
                  <a:cubicBezTo>
                    <a:pt x="8206" y="31390"/>
                    <a:pt x="8436" y="31220"/>
                    <a:pt x="8661" y="31051"/>
                  </a:cubicBezTo>
                  <a:cubicBezTo>
                    <a:pt x="8704" y="31011"/>
                    <a:pt x="8715" y="30945"/>
                    <a:pt x="8682" y="30902"/>
                  </a:cubicBezTo>
                  <a:cubicBezTo>
                    <a:pt x="8659" y="30873"/>
                    <a:pt x="8627" y="30859"/>
                    <a:pt x="8596" y="30859"/>
                  </a:cubicBezTo>
                  <a:close/>
                  <a:moveTo>
                    <a:pt x="7207" y="31819"/>
                  </a:moveTo>
                  <a:cubicBezTo>
                    <a:pt x="7189" y="31819"/>
                    <a:pt x="7170" y="31824"/>
                    <a:pt x="7153" y="31833"/>
                  </a:cubicBezTo>
                  <a:cubicBezTo>
                    <a:pt x="6911" y="31982"/>
                    <a:pt x="6671" y="32124"/>
                    <a:pt x="6430" y="32261"/>
                  </a:cubicBezTo>
                  <a:cubicBezTo>
                    <a:pt x="6375" y="32288"/>
                    <a:pt x="6359" y="32349"/>
                    <a:pt x="6385" y="32404"/>
                  </a:cubicBezTo>
                  <a:cubicBezTo>
                    <a:pt x="6407" y="32437"/>
                    <a:pt x="6440" y="32458"/>
                    <a:pt x="6478" y="32458"/>
                  </a:cubicBezTo>
                  <a:cubicBezTo>
                    <a:pt x="6496" y="32458"/>
                    <a:pt x="6511" y="32453"/>
                    <a:pt x="6528" y="32442"/>
                  </a:cubicBezTo>
                  <a:cubicBezTo>
                    <a:pt x="6774" y="32311"/>
                    <a:pt x="7022" y="32162"/>
                    <a:pt x="7262" y="32015"/>
                  </a:cubicBezTo>
                  <a:cubicBezTo>
                    <a:pt x="7312" y="31982"/>
                    <a:pt x="7328" y="31921"/>
                    <a:pt x="7295" y="31873"/>
                  </a:cubicBezTo>
                  <a:cubicBezTo>
                    <a:pt x="7277" y="31836"/>
                    <a:pt x="7243" y="31819"/>
                    <a:pt x="7207" y="31819"/>
                  </a:cubicBezTo>
                  <a:close/>
                  <a:moveTo>
                    <a:pt x="5731" y="32638"/>
                  </a:moveTo>
                  <a:cubicBezTo>
                    <a:pt x="5715" y="32638"/>
                    <a:pt x="5699" y="32642"/>
                    <a:pt x="5684" y="32650"/>
                  </a:cubicBezTo>
                  <a:cubicBezTo>
                    <a:pt x="5431" y="32771"/>
                    <a:pt x="5180" y="32892"/>
                    <a:pt x="4922" y="33001"/>
                  </a:cubicBezTo>
                  <a:cubicBezTo>
                    <a:pt x="4867" y="33024"/>
                    <a:pt x="4846" y="33089"/>
                    <a:pt x="4867" y="33138"/>
                  </a:cubicBezTo>
                  <a:cubicBezTo>
                    <a:pt x="4884" y="33182"/>
                    <a:pt x="4922" y="33204"/>
                    <a:pt x="4966" y="33204"/>
                  </a:cubicBezTo>
                  <a:cubicBezTo>
                    <a:pt x="4978" y="33204"/>
                    <a:pt x="4993" y="33199"/>
                    <a:pt x="5004" y="33193"/>
                  </a:cubicBezTo>
                  <a:cubicBezTo>
                    <a:pt x="5267" y="33083"/>
                    <a:pt x="5525" y="32963"/>
                    <a:pt x="5777" y="32837"/>
                  </a:cubicBezTo>
                  <a:cubicBezTo>
                    <a:pt x="5826" y="32809"/>
                    <a:pt x="5848" y="32749"/>
                    <a:pt x="5826" y="32695"/>
                  </a:cubicBezTo>
                  <a:cubicBezTo>
                    <a:pt x="5807" y="32660"/>
                    <a:pt x="5769" y="32638"/>
                    <a:pt x="5731" y="32638"/>
                  </a:cubicBezTo>
                  <a:close/>
                  <a:moveTo>
                    <a:pt x="4183" y="33312"/>
                  </a:moveTo>
                  <a:cubicBezTo>
                    <a:pt x="4170" y="33312"/>
                    <a:pt x="4157" y="33314"/>
                    <a:pt x="4144" y="33320"/>
                  </a:cubicBezTo>
                  <a:cubicBezTo>
                    <a:pt x="3886" y="33418"/>
                    <a:pt x="3617" y="33517"/>
                    <a:pt x="3354" y="33604"/>
                  </a:cubicBezTo>
                  <a:cubicBezTo>
                    <a:pt x="3300" y="33621"/>
                    <a:pt x="3268" y="33681"/>
                    <a:pt x="3289" y="33735"/>
                  </a:cubicBezTo>
                  <a:cubicBezTo>
                    <a:pt x="3300" y="33780"/>
                    <a:pt x="3344" y="33813"/>
                    <a:pt x="3387" y="33813"/>
                  </a:cubicBezTo>
                  <a:cubicBezTo>
                    <a:pt x="3399" y="33813"/>
                    <a:pt x="3410" y="33806"/>
                    <a:pt x="3420" y="33801"/>
                  </a:cubicBezTo>
                  <a:cubicBezTo>
                    <a:pt x="3688" y="33714"/>
                    <a:pt x="3958" y="33616"/>
                    <a:pt x="4221" y="33517"/>
                  </a:cubicBezTo>
                  <a:cubicBezTo>
                    <a:pt x="4275" y="33495"/>
                    <a:pt x="4303" y="33434"/>
                    <a:pt x="4280" y="33379"/>
                  </a:cubicBezTo>
                  <a:cubicBezTo>
                    <a:pt x="4264" y="33338"/>
                    <a:pt x="4225" y="33312"/>
                    <a:pt x="4183" y="33312"/>
                  </a:cubicBezTo>
                  <a:close/>
                  <a:moveTo>
                    <a:pt x="2585" y="33852"/>
                  </a:moveTo>
                  <a:cubicBezTo>
                    <a:pt x="2575" y="33852"/>
                    <a:pt x="2565" y="33853"/>
                    <a:pt x="2555" y="33856"/>
                  </a:cubicBezTo>
                  <a:cubicBezTo>
                    <a:pt x="2286" y="33933"/>
                    <a:pt x="2011" y="34004"/>
                    <a:pt x="1743" y="34076"/>
                  </a:cubicBezTo>
                  <a:cubicBezTo>
                    <a:pt x="1682" y="34087"/>
                    <a:pt x="1650" y="34147"/>
                    <a:pt x="1667" y="34201"/>
                  </a:cubicBezTo>
                  <a:cubicBezTo>
                    <a:pt x="1677" y="34251"/>
                    <a:pt x="1722" y="34284"/>
                    <a:pt x="1765" y="34284"/>
                  </a:cubicBezTo>
                  <a:cubicBezTo>
                    <a:pt x="1776" y="34284"/>
                    <a:pt x="1781" y="34284"/>
                    <a:pt x="1793" y="34279"/>
                  </a:cubicBezTo>
                  <a:cubicBezTo>
                    <a:pt x="2067" y="34213"/>
                    <a:pt x="2340" y="34135"/>
                    <a:pt x="2610" y="34059"/>
                  </a:cubicBezTo>
                  <a:cubicBezTo>
                    <a:pt x="2669" y="34043"/>
                    <a:pt x="2702" y="33983"/>
                    <a:pt x="2686" y="33927"/>
                  </a:cubicBezTo>
                  <a:cubicBezTo>
                    <a:pt x="2672" y="33882"/>
                    <a:pt x="2630" y="33852"/>
                    <a:pt x="2585" y="33852"/>
                  </a:cubicBezTo>
                  <a:close/>
                  <a:moveTo>
                    <a:pt x="941" y="34260"/>
                  </a:moveTo>
                  <a:cubicBezTo>
                    <a:pt x="934" y="34260"/>
                    <a:pt x="928" y="34260"/>
                    <a:pt x="921" y="34261"/>
                  </a:cubicBezTo>
                  <a:cubicBezTo>
                    <a:pt x="647" y="34322"/>
                    <a:pt x="374" y="34372"/>
                    <a:pt x="93" y="34421"/>
                  </a:cubicBezTo>
                  <a:cubicBezTo>
                    <a:pt x="38" y="34431"/>
                    <a:pt x="0" y="34486"/>
                    <a:pt x="12" y="34542"/>
                  </a:cubicBezTo>
                  <a:cubicBezTo>
                    <a:pt x="17" y="34596"/>
                    <a:pt x="66" y="34628"/>
                    <a:pt x="116" y="34628"/>
                  </a:cubicBezTo>
                  <a:lnTo>
                    <a:pt x="132" y="34628"/>
                  </a:lnTo>
                  <a:cubicBezTo>
                    <a:pt x="412" y="34580"/>
                    <a:pt x="691" y="34525"/>
                    <a:pt x="966" y="34471"/>
                  </a:cubicBezTo>
                  <a:cubicBezTo>
                    <a:pt x="1025" y="34459"/>
                    <a:pt x="1058" y="34398"/>
                    <a:pt x="1047" y="34344"/>
                  </a:cubicBezTo>
                  <a:cubicBezTo>
                    <a:pt x="1038" y="34295"/>
                    <a:pt x="993" y="34260"/>
                    <a:pt x="941" y="34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9" name="Google Shape;2709;p45"/>
          <p:cNvGrpSpPr/>
          <p:nvPr/>
        </p:nvGrpSpPr>
        <p:grpSpPr>
          <a:xfrm>
            <a:off x="341670" y="354489"/>
            <a:ext cx="8155560" cy="4346674"/>
            <a:chOff x="341670" y="354489"/>
            <a:chExt cx="8155560" cy="4346674"/>
          </a:xfrm>
        </p:grpSpPr>
        <p:sp>
          <p:nvSpPr>
            <p:cNvPr id="2710" name="Google Shape;2710;p45"/>
            <p:cNvSpPr/>
            <p:nvPr/>
          </p:nvSpPr>
          <p:spPr>
            <a:xfrm rot="-899254" flipH="1">
              <a:off x="7071847" y="4209236"/>
              <a:ext cx="1408592" cy="315149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5"/>
            <p:cNvSpPr/>
            <p:nvPr/>
          </p:nvSpPr>
          <p:spPr>
            <a:xfrm rot="-1860815" flipH="1">
              <a:off x="322179" y="694811"/>
              <a:ext cx="1408453" cy="315118"/>
            </a:xfrm>
            <a:custGeom>
              <a:avLst/>
              <a:gdLst/>
              <a:ahLst/>
              <a:cxnLst/>
              <a:rect l="l" t="t" r="r" b="b"/>
              <a:pathLst>
                <a:path w="285706" h="63922" extrusionOk="0">
                  <a:moveTo>
                    <a:pt x="0" y="0"/>
                  </a:moveTo>
                  <a:lnTo>
                    <a:pt x="5563" y="4669"/>
                  </a:lnTo>
                  <a:lnTo>
                    <a:pt x="4520" y="5548"/>
                  </a:lnTo>
                  <a:lnTo>
                    <a:pt x="161" y="9213"/>
                  </a:lnTo>
                  <a:lnTo>
                    <a:pt x="3066" y="11632"/>
                  </a:lnTo>
                  <a:lnTo>
                    <a:pt x="5661" y="13816"/>
                  </a:lnTo>
                  <a:lnTo>
                    <a:pt x="5661" y="13879"/>
                  </a:lnTo>
                  <a:lnTo>
                    <a:pt x="5214" y="14239"/>
                  </a:lnTo>
                  <a:lnTo>
                    <a:pt x="372" y="18312"/>
                  </a:lnTo>
                  <a:lnTo>
                    <a:pt x="4791" y="22009"/>
                  </a:lnTo>
                  <a:lnTo>
                    <a:pt x="5661" y="22742"/>
                  </a:lnTo>
                  <a:lnTo>
                    <a:pt x="5661" y="22966"/>
                  </a:lnTo>
                  <a:lnTo>
                    <a:pt x="2720" y="25451"/>
                  </a:lnTo>
                  <a:lnTo>
                    <a:pt x="372" y="27411"/>
                  </a:lnTo>
                  <a:lnTo>
                    <a:pt x="5661" y="31830"/>
                  </a:lnTo>
                  <a:lnTo>
                    <a:pt x="5661" y="32065"/>
                  </a:lnTo>
                  <a:lnTo>
                    <a:pt x="372" y="36510"/>
                  </a:lnTo>
                  <a:lnTo>
                    <a:pt x="3936" y="39478"/>
                  </a:lnTo>
                  <a:lnTo>
                    <a:pt x="5661" y="40929"/>
                  </a:lnTo>
                  <a:lnTo>
                    <a:pt x="5661" y="41167"/>
                  </a:lnTo>
                  <a:lnTo>
                    <a:pt x="2705" y="43637"/>
                  </a:lnTo>
                  <a:lnTo>
                    <a:pt x="372" y="45598"/>
                  </a:lnTo>
                  <a:lnTo>
                    <a:pt x="5661" y="50031"/>
                  </a:lnTo>
                  <a:lnTo>
                    <a:pt x="5661" y="50079"/>
                  </a:lnTo>
                  <a:lnTo>
                    <a:pt x="161" y="54685"/>
                  </a:lnTo>
                  <a:lnTo>
                    <a:pt x="3254" y="57280"/>
                  </a:lnTo>
                  <a:lnTo>
                    <a:pt x="5563" y="59229"/>
                  </a:lnTo>
                  <a:lnTo>
                    <a:pt x="3030" y="61377"/>
                  </a:lnTo>
                  <a:lnTo>
                    <a:pt x="0" y="63921"/>
                  </a:lnTo>
                  <a:lnTo>
                    <a:pt x="285705" y="63921"/>
                  </a:lnTo>
                  <a:lnTo>
                    <a:pt x="280131" y="59229"/>
                  </a:lnTo>
                  <a:lnTo>
                    <a:pt x="285530" y="54685"/>
                  </a:lnTo>
                  <a:lnTo>
                    <a:pt x="280044" y="50079"/>
                  </a:lnTo>
                  <a:lnTo>
                    <a:pt x="280044" y="50031"/>
                  </a:lnTo>
                  <a:lnTo>
                    <a:pt x="285306" y="45598"/>
                  </a:lnTo>
                  <a:lnTo>
                    <a:pt x="280044" y="41167"/>
                  </a:lnTo>
                  <a:lnTo>
                    <a:pt x="280044" y="40929"/>
                  </a:lnTo>
                  <a:lnTo>
                    <a:pt x="285306" y="36510"/>
                  </a:lnTo>
                  <a:lnTo>
                    <a:pt x="280044" y="32065"/>
                  </a:lnTo>
                  <a:lnTo>
                    <a:pt x="280044" y="31830"/>
                  </a:lnTo>
                  <a:lnTo>
                    <a:pt x="285306" y="27411"/>
                  </a:lnTo>
                  <a:lnTo>
                    <a:pt x="280044" y="22966"/>
                  </a:lnTo>
                  <a:lnTo>
                    <a:pt x="280044" y="22742"/>
                  </a:lnTo>
                  <a:lnTo>
                    <a:pt x="285306" y="18312"/>
                  </a:lnTo>
                  <a:lnTo>
                    <a:pt x="280044" y="13879"/>
                  </a:lnTo>
                  <a:lnTo>
                    <a:pt x="280044" y="13816"/>
                  </a:lnTo>
                  <a:lnTo>
                    <a:pt x="285530" y="9213"/>
                  </a:lnTo>
                  <a:lnTo>
                    <a:pt x="280131" y="4669"/>
                  </a:lnTo>
                  <a:lnTo>
                    <a:pt x="285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6" name="Picture 4" descr="Download THANK YOU Free PNG transparent image and clipart">
            <a:extLst>
              <a:ext uri="{FF2B5EF4-FFF2-40B4-BE49-F238E27FC236}">
                <a16:creationId xmlns:a16="http://schemas.microsoft.com/office/drawing/2014/main" id="{183BDA36-AFB2-E378-458E-875BCE5F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04" y="1227912"/>
            <a:ext cx="4889992" cy="31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51"/>
          <p:cNvGrpSpPr/>
          <p:nvPr/>
        </p:nvGrpSpPr>
        <p:grpSpPr>
          <a:xfrm>
            <a:off x="539563" y="848900"/>
            <a:ext cx="868425" cy="514500"/>
            <a:chOff x="2575700" y="1885000"/>
            <a:chExt cx="868425" cy="514500"/>
          </a:xfrm>
        </p:grpSpPr>
        <p:sp>
          <p:nvSpPr>
            <p:cNvPr id="2852" name="Google Shape;2852;p51"/>
            <p:cNvSpPr/>
            <p:nvPr/>
          </p:nvSpPr>
          <p:spPr>
            <a:xfrm>
              <a:off x="2787525" y="1992625"/>
              <a:ext cx="507200" cy="400850"/>
            </a:xfrm>
            <a:custGeom>
              <a:avLst/>
              <a:gdLst/>
              <a:ahLst/>
              <a:cxnLst/>
              <a:rect l="l" t="t" r="r" b="b"/>
              <a:pathLst>
                <a:path w="20288" h="16034" extrusionOk="0">
                  <a:moveTo>
                    <a:pt x="11700" y="0"/>
                  </a:moveTo>
                  <a:cubicBezTo>
                    <a:pt x="11432" y="0"/>
                    <a:pt x="11155" y="12"/>
                    <a:pt x="10870" y="34"/>
                  </a:cubicBezTo>
                  <a:cubicBezTo>
                    <a:pt x="615" y="851"/>
                    <a:pt x="1" y="7714"/>
                    <a:pt x="396" y="16034"/>
                  </a:cubicBezTo>
                  <a:lnTo>
                    <a:pt x="3570" y="15864"/>
                  </a:lnTo>
                  <a:cubicBezTo>
                    <a:pt x="2966" y="12125"/>
                    <a:pt x="2281" y="3175"/>
                    <a:pt x="9252" y="1903"/>
                  </a:cubicBezTo>
                  <a:cubicBezTo>
                    <a:pt x="9808" y="1802"/>
                    <a:pt x="10330" y="1754"/>
                    <a:pt x="10819" y="1754"/>
                  </a:cubicBezTo>
                  <a:cubicBezTo>
                    <a:pt x="17492" y="1754"/>
                    <a:pt x="18114" y="10675"/>
                    <a:pt x="18093" y="14296"/>
                  </a:cubicBezTo>
                  <a:lnTo>
                    <a:pt x="20182" y="13907"/>
                  </a:lnTo>
                  <a:cubicBezTo>
                    <a:pt x="20288" y="10313"/>
                    <a:pt x="19885" y="0"/>
                    <a:pt x="1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2844525" y="2036475"/>
              <a:ext cx="395850" cy="352750"/>
            </a:xfrm>
            <a:custGeom>
              <a:avLst/>
              <a:gdLst/>
              <a:ahLst/>
              <a:cxnLst/>
              <a:rect l="l" t="t" r="r" b="b"/>
              <a:pathLst>
                <a:path w="15834" h="14110" extrusionOk="0">
                  <a:moveTo>
                    <a:pt x="8539" y="0"/>
                  </a:moveTo>
                  <a:cubicBezTo>
                    <a:pt x="8050" y="0"/>
                    <a:pt x="7528" y="48"/>
                    <a:pt x="6972" y="149"/>
                  </a:cubicBezTo>
                  <a:cubicBezTo>
                    <a:pt x="1" y="1421"/>
                    <a:pt x="686" y="10371"/>
                    <a:pt x="1290" y="14110"/>
                  </a:cubicBezTo>
                  <a:lnTo>
                    <a:pt x="3564" y="13994"/>
                  </a:lnTo>
                  <a:cubicBezTo>
                    <a:pt x="3564" y="13994"/>
                    <a:pt x="2950" y="2123"/>
                    <a:pt x="7794" y="1821"/>
                  </a:cubicBezTo>
                  <a:cubicBezTo>
                    <a:pt x="7858" y="1817"/>
                    <a:pt x="7921" y="1815"/>
                    <a:pt x="7983" y="1815"/>
                  </a:cubicBezTo>
                  <a:cubicBezTo>
                    <a:pt x="12680" y="1815"/>
                    <a:pt x="13977" y="12888"/>
                    <a:pt x="13977" y="12888"/>
                  </a:cubicBezTo>
                  <a:lnTo>
                    <a:pt x="15813" y="12542"/>
                  </a:lnTo>
                  <a:cubicBezTo>
                    <a:pt x="15834" y="8921"/>
                    <a:pt x="15212" y="0"/>
                    <a:pt x="8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2575700" y="1885000"/>
              <a:ext cx="868425" cy="514500"/>
            </a:xfrm>
            <a:custGeom>
              <a:avLst/>
              <a:gdLst/>
              <a:ahLst/>
              <a:cxnLst/>
              <a:rect l="l" t="t" r="r" b="b"/>
              <a:pathLst>
                <a:path w="34737" h="20580" extrusionOk="0">
                  <a:moveTo>
                    <a:pt x="19626" y="0"/>
                  </a:moveTo>
                  <a:cubicBezTo>
                    <a:pt x="18929" y="0"/>
                    <a:pt x="18198" y="37"/>
                    <a:pt x="17429" y="114"/>
                  </a:cubicBezTo>
                  <a:cubicBezTo>
                    <a:pt x="0" y="1862"/>
                    <a:pt x="4292" y="20579"/>
                    <a:pt x="4292" y="20579"/>
                  </a:cubicBezTo>
                  <a:lnTo>
                    <a:pt x="6068" y="20486"/>
                  </a:lnTo>
                  <a:cubicBezTo>
                    <a:pt x="3902" y="8408"/>
                    <a:pt x="9675" y="1851"/>
                    <a:pt x="20840" y="1851"/>
                  </a:cubicBezTo>
                  <a:cubicBezTo>
                    <a:pt x="20887" y="1851"/>
                    <a:pt x="20934" y="1852"/>
                    <a:pt x="20981" y="1852"/>
                  </a:cubicBezTo>
                  <a:cubicBezTo>
                    <a:pt x="30912" y="1895"/>
                    <a:pt x="31987" y="13915"/>
                    <a:pt x="32080" y="17571"/>
                  </a:cubicBezTo>
                  <a:lnTo>
                    <a:pt x="33368" y="17329"/>
                  </a:lnTo>
                  <a:cubicBezTo>
                    <a:pt x="33368" y="17329"/>
                    <a:pt x="34736" y="0"/>
                    <a:pt x="19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2673225" y="1931275"/>
              <a:ext cx="704500" cy="465875"/>
            </a:xfrm>
            <a:custGeom>
              <a:avLst/>
              <a:gdLst/>
              <a:ahLst/>
              <a:cxnLst/>
              <a:rect l="l" t="t" r="r" b="b"/>
              <a:pathLst>
                <a:path w="28180" h="18635" extrusionOk="0">
                  <a:moveTo>
                    <a:pt x="16939" y="0"/>
                  </a:moveTo>
                  <a:cubicBezTo>
                    <a:pt x="5774" y="0"/>
                    <a:pt x="1" y="6557"/>
                    <a:pt x="2167" y="18635"/>
                  </a:cubicBezTo>
                  <a:lnTo>
                    <a:pt x="4968" y="18488"/>
                  </a:lnTo>
                  <a:cubicBezTo>
                    <a:pt x="4573" y="10168"/>
                    <a:pt x="5187" y="3305"/>
                    <a:pt x="15442" y="2488"/>
                  </a:cubicBezTo>
                  <a:cubicBezTo>
                    <a:pt x="15727" y="2466"/>
                    <a:pt x="16004" y="2454"/>
                    <a:pt x="16272" y="2454"/>
                  </a:cubicBezTo>
                  <a:cubicBezTo>
                    <a:pt x="24457" y="2454"/>
                    <a:pt x="24860" y="12767"/>
                    <a:pt x="24754" y="16361"/>
                  </a:cubicBezTo>
                  <a:lnTo>
                    <a:pt x="28179" y="15720"/>
                  </a:lnTo>
                  <a:cubicBezTo>
                    <a:pt x="28086" y="12064"/>
                    <a:pt x="27011" y="44"/>
                    <a:pt x="17080" y="1"/>
                  </a:cubicBezTo>
                  <a:cubicBezTo>
                    <a:pt x="17033" y="1"/>
                    <a:pt x="16986" y="0"/>
                    <a:pt x="1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51"/>
          <p:cNvSpPr/>
          <p:nvPr/>
        </p:nvSpPr>
        <p:spPr>
          <a:xfrm>
            <a:off x="6317788" y="950024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1"/>
          <p:cNvSpPr/>
          <p:nvPr/>
        </p:nvSpPr>
        <p:spPr>
          <a:xfrm>
            <a:off x="539563" y="2591712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1" name="Google Shape;2861;p51"/>
          <p:cNvGrpSpPr/>
          <p:nvPr/>
        </p:nvGrpSpPr>
        <p:grpSpPr>
          <a:xfrm flipH="1">
            <a:off x="7538725" y="2207700"/>
            <a:ext cx="439600" cy="913400"/>
            <a:chOff x="7212850" y="2109375"/>
            <a:chExt cx="439600" cy="913400"/>
          </a:xfrm>
        </p:grpSpPr>
        <p:sp>
          <p:nvSpPr>
            <p:cNvPr id="2862" name="Google Shape;2862;p51"/>
            <p:cNvSpPr/>
            <p:nvPr/>
          </p:nvSpPr>
          <p:spPr>
            <a:xfrm>
              <a:off x="7379875" y="2398250"/>
              <a:ext cx="172675" cy="624525"/>
            </a:xfrm>
            <a:custGeom>
              <a:avLst/>
              <a:gdLst/>
              <a:ahLst/>
              <a:cxnLst/>
              <a:rect l="l" t="t" r="r" b="b"/>
              <a:pathLst>
                <a:path w="6907" h="24981" extrusionOk="0">
                  <a:moveTo>
                    <a:pt x="888" y="13898"/>
                  </a:moveTo>
                  <a:cubicBezTo>
                    <a:pt x="1421" y="13898"/>
                    <a:pt x="2198" y="14288"/>
                    <a:pt x="2960" y="14957"/>
                  </a:cubicBezTo>
                  <a:cubicBezTo>
                    <a:pt x="2371" y="15347"/>
                    <a:pt x="1743" y="15553"/>
                    <a:pt x="1245" y="15553"/>
                  </a:cubicBezTo>
                  <a:cubicBezTo>
                    <a:pt x="1072" y="15553"/>
                    <a:pt x="914" y="15528"/>
                    <a:pt x="779" y="15477"/>
                  </a:cubicBezTo>
                  <a:cubicBezTo>
                    <a:pt x="401" y="15340"/>
                    <a:pt x="220" y="15017"/>
                    <a:pt x="248" y="14535"/>
                  </a:cubicBezTo>
                  <a:cubicBezTo>
                    <a:pt x="263" y="14194"/>
                    <a:pt x="407" y="13992"/>
                    <a:pt x="670" y="13926"/>
                  </a:cubicBezTo>
                  <a:cubicBezTo>
                    <a:pt x="736" y="13910"/>
                    <a:pt x="812" y="13898"/>
                    <a:pt x="888" y="13898"/>
                  </a:cubicBezTo>
                  <a:close/>
                  <a:moveTo>
                    <a:pt x="3308" y="0"/>
                  </a:moveTo>
                  <a:cubicBezTo>
                    <a:pt x="3277" y="0"/>
                    <a:pt x="3246" y="13"/>
                    <a:pt x="3223" y="38"/>
                  </a:cubicBezTo>
                  <a:cubicBezTo>
                    <a:pt x="3190" y="81"/>
                    <a:pt x="2446" y="1052"/>
                    <a:pt x="2133" y="2669"/>
                  </a:cubicBezTo>
                  <a:cubicBezTo>
                    <a:pt x="1848" y="4154"/>
                    <a:pt x="1902" y="6484"/>
                    <a:pt x="3789" y="9147"/>
                  </a:cubicBezTo>
                  <a:cubicBezTo>
                    <a:pt x="5433" y="11454"/>
                    <a:pt x="4621" y="13175"/>
                    <a:pt x="3997" y="13992"/>
                  </a:cubicBezTo>
                  <a:cubicBezTo>
                    <a:pt x="3744" y="14321"/>
                    <a:pt x="3448" y="14601"/>
                    <a:pt x="3141" y="14831"/>
                  </a:cubicBezTo>
                  <a:cubicBezTo>
                    <a:pt x="2315" y="14099"/>
                    <a:pt x="1468" y="13689"/>
                    <a:pt x="875" y="13689"/>
                  </a:cubicBezTo>
                  <a:cubicBezTo>
                    <a:pt x="784" y="13689"/>
                    <a:pt x="698" y="13698"/>
                    <a:pt x="620" y="13718"/>
                  </a:cubicBezTo>
                  <a:cubicBezTo>
                    <a:pt x="263" y="13806"/>
                    <a:pt x="61" y="14096"/>
                    <a:pt x="33" y="14523"/>
                  </a:cubicBezTo>
                  <a:cubicBezTo>
                    <a:pt x="0" y="15099"/>
                    <a:pt x="242" y="15505"/>
                    <a:pt x="703" y="15681"/>
                  </a:cubicBezTo>
                  <a:cubicBezTo>
                    <a:pt x="868" y="15742"/>
                    <a:pt x="1053" y="15771"/>
                    <a:pt x="1249" y="15771"/>
                  </a:cubicBezTo>
                  <a:cubicBezTo>
                    <a:pt x="1826" y="15771"/>
                    <a:pt x="2506" y="15521"/>
                    <a:pt x="3119" y="15099"/>
                  </a:cubicBezTo>
                  <a:cubicBezTo>
                    <a:pt x="3602" y="15549"/>
                    <a:pt x="4068" y="16102"/>
                    <a:pt x="4452" y="16744"/>
                  </a:cubicBezTo>
                  <a:cubicBezTo>
                    <a:pt x="5400" y="18295"/>
                    <a:pt x="6539" y="21408"/>
                    <a:pt x="3547" y="24806"/>
                  </a:cubicBezTo>
                  <a:cubicBezTo>
                    <a:pt x="3508" y="24849"/>
                    <a:pt x="3508" y="24915"/>
                    <a:pt x="3552" y="24954"/>
                  </a:cubicBezTo>
                  <a:cubicBezTo>
                    <a:pt x="3574" y="24975"/>
                    <a:pt x="3602" y="24981"/>
                    <a:pt x="3624" y="24981"/>
                  </a:cubicBezTo>
                  <a:cubicBezTo>
                    <a:pt x="3657" y="24981"/>
                    <a:pt x="3683" y="24970"/>
                    <a:pt x="3706" y="24948"/>
                  </a:cubicBezTo>
                  <a:cubicBezTo>
                    <a:pt x="6906" y="21315"/>
                    <a:pt x="5421" y="17922"/>
                    <a:pt x="4632" y="16635"/>
                  </a:cubicBezTo>
                  <a:cubicBezTo>
                    <a:pt x="4237" y="15982"/>
                    <a:pt x="3777" y="15428"/>
                    <a:pt x="3295" y="14973"/>
                  </a:cubicBezTo>
                  <a:cubicBezTo>
                    <a:pt x="3618" y="14732"/>
                    <a:pt x="3914" y="14447"/>
                    <a:pt x="4166" y="14118"/>
                  </a:cubicBezTo>
                  <a:cubicBezTo>
                    <a:pt x="4824" y="13258"/>
                    <a:pt x="5679" y="11444"/>
                    <a:pt x="3964" y="9021"/>
                  </a:cubicBezTo>
                  <a:cubicBezTo>
                    <a:pt x="440" y="4061"/>
                    <a:pt x="3361" y="208"/>
                    <a:pt x="3394" y="170"/>
                  </a:cubicBezTo>
                  <a:cubicBezTo>
                    <a:pt x="3427" y="126"/>
                    <a:pt x="3420" y="60"/>
                    <a:pt x="3372" y="21"/>
                  </a:cubicBezTo>
                  <a:cubicBezTo>
                    <a:pt x="3353" y="7"/>
                    <a:pt x="3331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7212850" y="2109375"/>
              <a:ext cx="439600" cy="491250"/>
            </a:xfrm>
            <a:custGeom>
              <a:avLst/>
              <a:gdLst/>
              <a:ahLst/>
              <a:cxnLst/>
              <a:rect l="l" t="t" r="r" b="b"/>
              <a:pathLst>
                <a:path w="17584" h="19650" extrusionOk="0">
                  <a:moveTo>
                    <a:pt x="8793" y="0"/>
                  </a:moveTo>
                  <a:cubicBezTo>
                    <a:pt x="3936" y="0"/>
                    <a:pt x="0" y="4397"/>
                    <a:pt x="0" y="9823"/>
                  </a:cubicBezTo>
                  <a:cubicBezTo>
                    <a:pt x="0" y="15249"/>
                    <a:pt x="3936" y="19650"/>
                    <a:pt x="8793" y="19650"/>
                  </a:cubicBezTo>
                  <a:cubicBezTo>
                    <a:pt x="13648" y="19650"/>
                    <a:pt x="17583" y="15249"/>
                    <a:pt x="17583" y="9823"/>
                  </a:cubicBezTo>
                  <a:cubicBezTo>
                    <a:pt x="17583" y="4397"/>
                    <a:pt x="13648" y="0"/>
                    <a:pt x="8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7443875" y="2576275"/>
              <a:ext cx="56150" cy="64750"/>
            </a:xfrm>
            <a:custGeom>
              <a:avLst/>
              <a:gdLst/>
              <a:ahLst/>
              <a:cxnLst/>
              <a:rect l="l" t="t" r="r" b="b"/>
              <a:pathLst>
                <a:path w="2246" h="2590" extrusionOk="0">
                  <a:moveTo>
                    <a:pt x="429" y="1"/>
                  </a:moveTo>
                  <a:cubicBezTo>
                    <a:pt x="322" y="1"/>
                    <a:pt x="267" y="64"/>
                    <a:pt x="296" y="212"/>
                  </a:cubicBezTo>
                  <a:cubicBezTo>
                    <a:pt x="296" y="212"/>
                    <a:pt x="0" y="2322"/>
                    <a:pt x="296" y="2530"/>
                  </a:cubicBezTo>
                  <a:cubicBezTo>
                    <a:pt x="351" y="2570"/>
                    <a:pt x="440" y="2589"/>
                    <a:pt x="550" y="2589"/>
                  </a:cubicBezTo>
                  <a:cubicBezTo>
                    <a:pt x="1029" y="2589"/>
                    <a:pt x="1903" y="2227"/>
                    <a:pt x="2072" y="1670"/>
                  </a:cubicBezTo>
                  <a:cubicBezTo>
                    <a:pt x="2245" y="1116"/>
                    <a:pt x="880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7393800" y="2141850"/>
              <a:ext cx="207625" cy="129925"/>
            </a:xfrm>
            <a:custGeom>
              <a:avLst/>
              <a:gdLst/>
              <a:ahLst/>
              <a:cxnLst/>
              <a:rect l="l" t="t" r="r" b="b"/>
              <a:pathLst>
                <a:path w="8305" h="5197" extrusionOk="0">
                  <a:moveTo>
                    <a:pt x="1619" y="1"/>
                  </a:moveTo>
                  <a:cubicBezTo>
                    <a:pt x="393" y="1"/>
                    <a:pt x="0" y="527"/>
                    <a:pt x="3126" y="1957"/>
                  </a:cubicBezTo>
                  <a:cubicBezTo>
                    <a:pt x="5688" y="3134"/>
                    <a:pt x="7851" y="5197"/>
                    <a:pt x="8240" y="5197"/>
                  </a:cubicBezTo>
                  <a:cubicBezTo>
                    <a:pt x="8283" y="5197"/>
                    <a:pt x="8305" y="5171"/>
                    <a:pt x="8301" y="5114"/>
                  </a:cubicBezTo>
                  <a:cubicBezTo>
                    <a:pt x="8099" y="1804"/>
                    <a:pt x="4092" y="467"/>
                    <a:pt x="4092" y="467"/>
                  </a:cubicBezTo>
                  <a:cubicBezTo>
                    <a:pt x="3342" y="181"/>
                    <a:pt x="2338" y="1"/>
                    <a:pt x="1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722;p47">
            <a:extLst>
              <a:ext uri="{FF2B5EF4-FFF2-40B4-BE49-F238E27FC236}">
                <a16:creationId xmlns:a16="http://schemas.microsoft.com/office/drawing/2014/main" id="{8A40F1F5-276D-70A2-2DCE-DCC860BAC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088" y="600502"/>
            <a:ext cx="5512176" cy="799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/>
              <a:t>Event SCHEDULE</a:t>
            </a:r>
            <a:endParaRPr sz="5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C9D3C3-0CF8-5EA3-C84C-9CB79CAE9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80920"/>
              </p:ext>
            </p:extLst>
          </p:nvPr>
        </p:nvGraphicFramePr>
        <p:xfrm>
          <a:off x="1568887" y="1400248"/>
          <a:ext cx="5678144" cy="2826625"/>
        </p:xfrm>
        <a:graphic>
          <a:graphicData uri="http://schemas.openxmlformats.org/drawingml/2006/table">
            <a:tbl>
              <a:tblPr firstRow="1" bandRow="1">
                <a:tableStyleId>{E14A87AB-CCA8-4468-AFCC-295D79E4CAF6}</a:tableStyleId>
              </a:tblPr>
              <a:tblGrid>
                <a:gridCol w="2503382">
                  <a:extLst>
                    <a:ext uri="{9D8B030D-6E8A-4147-A177-3AD203B41FA5}">
                      <a16:colId xmlns:a16="http://schemas.microsoft.com/office/drawing/2014/main" val="3797497321"/>
                    </a:ext>
                  </a:extLst>
                </a:gridCol>
                <a:gridCol w="3174762">
                  <a:extLst>
                    <a:ext uri="{9D8B030D-6E8A-4147-A177-3AD203B41FA5}">
                      <a16:colId xmlns:a16="http://schemas.microsoft.com/office/drawing/2014/main" val="3280137109"/>
                    </a:ext>
                  </a:extLst>
                </a:gridCol>
              </a:tblGrid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08:00 am – 08:10 am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Safety brief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18017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08.10Am – 09.20Am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Interclass gameplay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59634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09.20Am – 09.30AM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Movement to next venue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00076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09:30am – 09.40am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Safety brief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36996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b="1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09.40am – 10.50am</a:t>
                      </a:r>
                      <a:endParaRPr lang="en-SG" sz="2400" b="1" dirty="0">
                        <a:solidFill>
                          <a:schemeClr val="tx1"/>
                        </a:solidFill>
                        <a:latin typeface="Amatic SC" pitchFamily="2" charset="-79"/>
                        <a:cs typeface="Amatic SC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Interclass gameplay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04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51"/>
          <p:cNvGrpSpPr/>
          <p:nvPr/>
        </p:nvGrpSpPr>
        <p:grpSpPr>
          <a:xfrm>
            <a:off x="539563" y="848900"/>
            <a:ext cx="868425" cy="514500"/>
            <a:chOff x="2575700" y="1885000"/>
            <a:chExt cx="868425" cy="514500"/>
          </a:xfrm>
        </p:grpSpPr>
        <p:sp>
          <p:nvSpPr>
            <p:cNvPr id="2852" name="Google Shape;2852;p51"/>
            <p:cNvSpPr/>
            <p:nvPr/>
          </p:nvSpPr>
          <p:spPr>
            <a:xfrm>
              <a:off x="2787525" y="1992625"/>
              <a:ext cx="507200" cy="400850"/>
            </a:xfrm>
            <a:custGeom>
              <a:avLst/>
              <a:gdLst/>
              <a:ahLst/>
              <a:cxnLst/>
              <a:rect l="l" t="t" r="r" b="b"/>
              <a:pathLst>
                <a:path w="20288" h="16034" extrusionOk="0">
                  <a:moveTo>
                    <a:pt x="11700" y="0"/>
                  </a:moveTo>
                  <a:cubicBezTo>
                    <a:pt x="11432" y="0"/>
                    <a:pt x="11155" y="12"/>
                    <a:pt x="10870" y="34"/>
                  </a:cubicBezTo>
                  <a:cubicBezTo>
                    <a:pt x="615" y="851"/>
                    <a:pt x="1" y="7714"/>
                    <a:pt x="396" y="16034"/>
                  </a:cubicBezTo>
                  <a:lnTo>
                    <a:pt x="3570" y="15864"/>
                  </a:lnTo>
                  <a:cubicBezTo>
                    <a:pt x="2966" y="12125"/>
                    <a:pt x="2281" y="3175"/>
                    <a:pt x="9252" y="1903"/>
                  </a:cubicBezTo>
                  <a:cubicBezTo>
                    <a:pt x="9808" y="1802"/>
                    <a:pt x="10330" y="1754"/>
                    <a:pt x="10819" y="1754"/>
                  </a:cubicBezTo>
                  <a:cubicBezTo>
                    <a:pt x="17492" y="1754"/>
                    <a:pt x="18114" y="10675"/>
                    <a:pt x="18093" y="14296"/>
                  </a:cubicBezTo>
                  <a:lnTo>
                    <a:pt x="20182" y="13907"/>
                  </a:lnTo>
                  <a:cubicBezTo>
                    <a:pt x="20288" y="10313"/>
                    <a:pt x="19885" y="0"/>
                    <a:pt x="1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2844525" y="2036475"/>
              <a:ext cx="395850" cy="352750"/>
            </a:xfrm>
            <a:custGeom>
              <a:avLst/>
              <a:gdLst/>
              <a:ahLst/>
              <a:cxnLst/>
              <a:rect l="l" t="t" r="r" b="b"/>
              <a:pathLst>
                <a:path w="15834" h="14110" extrusionOk="0">
                  <a:moveTo>
                    <a:pt x="8539" y="0"/>
                  </a:moveTo>
                  <a:cubicBezTo>
                    <a:pt x="8050" y="0"/>
                    <a:pt x="7528" y="48"/>
                    <a:pt x="6972" y="149"/>
                  </a:cubicBezTo>
                  <a:cubicBezTo>
                    <a:pt x="1" y="1421"/>
                    <a:pt x="686" y="10371"/>
                    <a:pt x="1290" y="14110"/>
                  </a:cubicBezTo>
                  <a:lnTo>
                    <a:pt x="3564" y="13994"/>
                  </a:lnTo>
                  <a:cubicBezTo>
                    <a:pt x="3564" y="13994"/>
                    <a:pt x="2950" y="2123"/>
                    <a:pt x="7794" y="1821"/>
                  </a:cubicBezTo>
                  <a:cubicBezTo>
                    <a:pt x="7858" y="1817"/>
                    <a:pt x="7921" y="1815"/>
                    <a:pt x="7983" y="1815"/>
                  </a:cubicBezTo>
                  <a:cubicBezTo>
                    <a:pt x="12680" y="1815"/>
                    <a:pt x="13977" y="12888"/>
                    <a:pt x="13977" y="12888"/>
                  </a:cubicBezTo>
                  <a:lnTo>
                    <a:pt x="15813" y="12542"/>
                  </a:lnTo>
                  <a:cubicBezTo>
                    <a:pt x="15834" y="8921"/>
                    <a:pt x="15212" y="0"/>
                    <a:pt x="8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2575700" y="1885000"/>
              <a:ext cx="868425" cy="514500"/>
            </a:xfrm>
            <a:custGeom>
              <a:avLst/>
              <a:gdLst/>
              <a:ahLst/>
              <a:cxnLst/>
              <a:rect l="l" t="t" r="r" b="b"/>
              <a:pathLst>
                <a:path w="34737" h="20580" extrusionOk="0">
                  <a:moveTo>
                    <a:pt x="19626" y="0"/>
                  </a:moveTo>
                  <a:cubicBezTo>
                    <a:pt x="18929" y="0"/>
                    <a:pt x="18198" y="37"/>
                    <a:pt x="17429" y="114"/>
                  </a:cubicBezTo>
                  <a:cubicBezTo>
                    <a:pt x="0" y="1862"/>
                    <a:pt x="4292" y="20579"/>
                    <a:pt x="4292" y="20579"/>
                  </a:cubicBezTo>
                  <a:lnTo>
                    <a:pt x="6068" y="20486"/>
                  </a:lnTo>
                  <a:cubicBezTo>
                    <a:pt x="3902" y="8408"/>
                    <a:pt x="9675" y="1851"/>
                    <a:pt x="20840" y="1851"/>
                  </a:cubicBezTo>
                  <a:cubicBezTo>
                    <a:pt x="20887" y="1851"/>
                    <a:pt x="20934" y="1852"/>
                    <a:pt x="20981" y="1852"/>
                  </a:cubicBezTo>
                  <a:cubicBezTo>
                    <a:pt x="30912" y="1895"/>
                    <a:pt x="31987" y="13915"/>
                    <a:pt x="32080" y="17571"/>
                  </a:cubicBezTo>
                  <a:lnTo>
                    <a:pt x="33368" y="17329"/>
                  </a:lnTo>
                  <a:cubicBezTo>
                    <a:pt x="33368" y="17329"/>
                    <a:pt x="34736" y="0"/>
                    <a:pt x="19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2673225" y="1931275"/>
              <a:ext cx="704500" cy="465875"/>
            </a:xfrm>
            <a:custGeom>
              <a:avLst/>
              <a:gdLst/>
              <a:ahLst/>
              <a:cxnLst/>
              <a:rect l="l" t="t" r="r" b="b"/>
              <a:pathLst>
                <a:path w="28180" h="18635" extrusionOk="0">
                  <a:moveTo>
                    <a:pt x="16939" y="0"/>
                  </a:moveTo>
                  <a:cubicBezTo>
                    <a:pt x="5774" y="0"/>
                    <a:pt x="1" y="6557"/>
                    <a:pt x="2167" y="18635"/>
                  </a:cubicBezTo>
                  <a:lnTo>
                    <a:pt x="4968" y="18488"/>
                  </a:lnTo>
                  <a:cubicBezTo>
                    <a:pt x="4573" y="10168"/>
                    <a:pt x="5187" y="3305"/>
                    <a:pt x="15442" y="2488"/>
                  </a:cubicBezTo>
                  <a:cubicBezTo>
                    <a:pt x="15727" y="2466"/>
                    <a:pt x="16004" y="2454"/>
                    <a:pt x="16272" y="2454"/>
                  </a:cubicBezTo>
                  <a:cubicBezTo>
                    <a:pt x="24457" y="2454"/>
                    <a:pt x="24860" y="12767"/>
                    <a:pt x="24754" y="16361"/>
                  </a:cubicBezTo>
                  <a:lnTo>
                    <a:pt x="28179" y="15720"/>
                  </a:lnTo>
                  <a:cubicBezTo>
                    <a:pt x="28086" y="12064"/>
                    <a:pt x="27011" y="44"/>
                    <a:pt x="17080" y="1"/>
                  </a:cubicBezTo>
                  <a:cubicBezTo>
                    <a:pt x="17033" y="1"/>
                    <a:pt x="16986" y="0"/>
                    <a:pt x="1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51"/>
          <p:cNvSpPr/>
          <p:nvPr/>
        </p:nvSpPr>
        <p:spPr>
          <a:xfrm>
            <a:off x="6317788" y="950024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1"/>
          <p:cNvSpPr/>
          <p:nvPr/>
        </p:nvSpPr>
        <p:spPr>
          <a:xfrm>
            <a:off x="539563" y="2591712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1" name="Google Shape;2861;p51"/>
          <p:cNvGrpSpPr/>
          <p:nvPr/>
        </p:nvGrpSpPr>
        <p:grpSpPr>
          <a:xfrm flipH="1">
            <a:off x="7538725" y="2207700"/>
            <a:ext cx="439600" cy="913400"/>
            <a:chOff x="7212850" y="2109375"/>
            <a:chExt cx="439600" cy="913400"/>
          </a:xfrm>
        </p:grpSpPr>
        <p:sp>
          <p:nvSpPr>
            <p:cNvPr id="2862" name="Google Shape;2862;p51"/>
            <p:cNvSpPr/>
            <p:nvPr/>
          </p:nvSpPr>
          <p:spPr>
            <a:xfrm>
              <a:off x="7379875" y="2398250"/>
              <a:ext cx="172675" cy="624525"/>
            </a:xfrm>
            <a:custGeom>
              <a:avLst/>
              <a:gdLst/>
              <a:ahLst/>
              <a:cxnLst/>
              <a:rect l="l" t="t" r="r" b="b"/>
              <a:pathLst>
                <a:path w="6907" h="24981" extrusionOk="0">
                  <a:moveTo>
                    <a:pt x="888" y="13898"/>
                  </a:moveTo>
                  <a:cubicBezTo>
                    <a:pt x="1421" y="13898"/>
                    <a:pt x="2198" y="14288"/>
                    <a:pt x="2960" y="14957"/>
                  </a:cubicBezTo>
                  <a:cubicBezTo>
                    <a:pt x="2371" y="15347"/>
                    <a:pt x="1743" y="15553"/>
                    <a:pt x="1245" y="15553"/>
                  </a:cubicBezTo>
                  <a:cubicBezTo>
                    <a:pt x="1072" y="15553"/>
                    <a:pt x="914" y="15528"/>
                    <a:pt x="779" y="15477"/>
                  </a:cubicBezTo>
                  <a:cubicBezTo>
                    <a:pt x="401" y="15340"/>
                    <a:pt x="220" y="15017"/>
                    <a:pt x="248" y="14535"/>
                  </a:cubicBezTo>
                  <a:cubicBezTo>
                    <a:pt x="263" y="14194"/>
                    <a:pt x="407" y="13992"/>
                    <a:pt x="670" y="13926"/>
                  </a:cubicBezTo>
                  <a:cubicBezTo>
                    <a:pt x="736" y="13910"/>
                    <a:pt x="812" y="13898"/>
                    <a:pt x="888" y="13898"/>
                  </a:cubicBezTo>
                  <a:close/>
                  <a:moveTo>
                    <a:pt x="3308" y="0"/>
                  </a:moveTo>
                  <a:cubicBezTo>
                    <a:pt x="3277" y="0"/>
                    <a:pt x="3246" y="13"/>
                    <a:pt x="3223" y="38"/>
                  </a:cubicBezTo>
                  <a:cubicBezTo>
                    <a:pt x="3190" y="81"/>
                    <a:pt x="2446" y="1052"/>
                    <a:pt x="2133" y="2669"/>
                  </a:cubicBezTo>
                  <a:cubicBezTo>
                    <a:pt x="1848" y="4154"/>
                    <a:pt x="1902" y="6484"/>
                    <a:pt x="3789" y="9147"/>
                  </a:cubicBezTo>
                  <a:cubicBezTo>
                    <a:pt x="5433" y="11454"/>
                    <a:pt x="4621" y="13175"/>
                    <a:pt x="3997" y="13992"/>
                  </a:cubicBezTo>
                  <a:cubicBezTo>
                    <a:pt x="3744" y="14321"/>
                    <a:pt x="3448" y="14601"/>
                    <a:pt x="3141" y="14831"/>
                  </a:cubicBezTo>
                  <a:cubicBezTo>
                    <a:pt x="2315" y="14099"/>
                    <a:pt x="1468" y="13689"/>
                    <a:pt x="875" y="13689"/>
                  </a:cubicBezTo>
                  <a:cubicBezTo>
                    <a:pt x="784" y="13689"/>
                    <a:pt x="698" y="13698"/>
                    <a:pt x="620" y="13718"/>
                  </a:cubicBezTo>
                  <a:cubicBezTo>
                    <a:pt x="263" y="13806"/>
                    <a:pt x="61" y="14096"/>
                    <a:pt x="33" y="14523"/>
                  </a:cubicBezTo>
                  <a:cubicBezTo>
                    <a:pt x="0" y="15099"/>
                    <a:pt x="242" y="15505"/>
                    <a:pt x="703" y="15681"/>
                  </a:cubicBezTo>
                  <a:cubicBezTo>
                    <a:pt x="868" y="15742"/>
                    <a:pt x="1053" y="15771"/>
                    <a:pt x="1249" y="15771"/>
                  </a:cubicBezTo>
                  <a:cubicBezTo>
                    <a:pt x="1826" y="15771"/>
                    <a:pt x="2506" y="15521"/>
                    <a:pt x="3119" y="15099"/>
                  </a:cubicBezTo>
                  <a:cubicBezTo>
                    <a:pt x="3602" y="15549"/>
                    <a:pt x="4068" y="16102"/>
                    <a:pt x="4452" y="16744"/>
                  </a:cubicBezTo>
                  <a:cubicBezTo>
                    <a:pt x="5400" y="18295"/>
                    <a:pt x="6539" y="21408"/>
                    <a:pt x="3547" y="24806"/>
                  </a:cubicBezTo>
                  <a:cubicBezTo>
                    <a:pt x="3508" y="24849"/>
                    <a:pt x="3508" y="24915"/>
                    <a:pt x="3552" y="24954"/>
                  </a:cubicBezTo>
                  <a:cubicBezTo>
                    <a:pt x="3574" y="24975"/>
                    <a:pt x="3602" y="24981"/>
                    <a:pt x="3624" y="24981"/>
                  </a:cubicBezTo>
                  <a:cubicBezTo>
                    <a:pt x="3657" y="24981"/>
                    <a:pt x="3683" y="24970"/>
                    <a:pt x="3706" y="24948"/>
                  </a:cubicBezTo>
                  <a:cubicBezTo>
                    <a:pt x="6906" y="21315"/>
                    <a:pt x="5421" y="17922"/>
                    <a:pt x="4632" y="16635"/>
                  </a:cubicBezTo>
                  <a:cubicBezTo>
                    <a:pt x="4237" y="15982"/>
                    <a:pt x="3777" y="15428"/>
                    <a:pt x="3295" y="14973"/>
                  </a:cubicBezTo>
                  <a:cubicBezTo>
                    <a:pt x="3618" y="14732"/>
                    <a:pt x="3914" y="14447"/>
                    <a:pt x="4166" y="14118"/>
                  </a:cubicBezTo>
                  <a:cubicBezTo>
                    <a:pt x="4824" y="13258"/>
                    <a:pt x="5679" y="11444"/>
                    <a:pt x="3964" y="9021"/>
                  </a:cubicBezTo>
                  <a:cubicBezTo>
                    <a:pt x="440" y="4061"/>
                    <a:pt x="3361" y="208"/>
                    <a:pt x="3394" y="170"/>
                  </a:cubicBezTo>
                  <a:cubicBezTo>
                    <a:pt x="3427" y="126"/>
                    <a:pt x="3420" y="60"/>
                    <a:pt x="3372" y="21"/>
                  </a:cubicBezTo>
                  <a:cubicBezTo>
                    <a:pt x="3353" y="7"/>
                    <a:pt x="3331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7212850" y="2109375"/>
              <a:ext cx="439600" cy="491250"/>
            </a:xfrm>
            <a:custGeom>
              <a:avLst/>
              <a:gdLst/>
              <a:ahLst/>
              <a:cxnLst/>
              <a:rect l="l" t="t" r="r" b="b"/>
              <a:pathLst>
                <a:path w="17584" h="19650" extrusionOk="0">
                  <a:moveTo>
                    <a:pt x="8793" y="0"/>
                  </a:moveTo>
                  <a:cubicBezTo>
                    <a:pt x="3936" y="0"/>
                    <a:pt x="0" y="4397"/>
                    <a:pt x="0" y="9823"/>
                  </a:cubicBezTo>
                  <a:cubicBezTo>
                    <a:pt x="0" y="15249"/>
                    <a:pt x="3936" y="19650"/>
                    <a:pt x="8793" y="19650"/>
                  </a:cubicBezTo>
                  <a:cubicBezTo>
                    <a:pt x="13648" y="19650"/>
                    <a:pt x="17583" y="15249"/>
                    <a:pt x="17583" y="9823"/>
                  </a:cubicBezTo>
                  <a:cubicBezTo>
                    <a:pt x="17583" y="4397"/>
                    <a:pt x="13648" y="0"/>
                    <a:pt x="8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7443875" y="2576275"/>
              <a:ext cx="56150" cy="64750"/>
            </a:xfrm>
            <a:custGeom>
              <a:avLst/>
              <a:gdLst/>
              <a:ahLst/>
              <a:cxnLst/>
              <a:rect l="l" t="t" r="r" b="b"/>
              <a:pathLst>
                <a:path w="2246" h="2590" extrusionOk="0">
                  <a:moveTo>
                    <a:pt x="429" y="1"/>
                  </a:moveTo>
                  <a:cubicBezTo>
                    <a:pt x="322" y="1"/>
                    <a:pt x="267" y="64"/>
                    <a:pt x="296" y="212"/>
                  </a:cubicBezTo>
                  <a:cubicBezTo>
                    <a:pt x="296" y="212"/>
                    <a:pt x="0" y="2322"/>
                    <a:pt x="296" y="2530"/>
                  </a:cubicBezTo>
                  <a:cubicBezTo>
                    <a:pt x="351" y="2570"/>
                    <a:pt x="440" y="2589"/>
                    <a:pt x="550" y="2589"/>
                  </a:cubicBezTo>
                  <a:cubicBezTo>
                    <a:pt x="1029" y="2589"/>
                    <a:pt x="1903" y="2227"/>
                    <a:pt x="2072" y="1670"/>
                  </a:cubicBezTo>
                  <a:cubicBezTo>
                    <a:pt x="2245" y="1116"/>
                    <a:pt x="880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7393800" y="2141850"/>
              <a:ext cx="207625" cy="129925"/>
            </a:xfrm>
            <a:custGeom>
              <a:avLst/>
              <a:gdLst/>
              <a:ahLst/>
              <a:cxnLst/>
              <a:rect l="l" t="t" r="r" b="b"/>
              <a:pathLst>
                <a:path w="8305" h="5197" extrusionOk="0">
                  <a:moveTo>
                    <a:pt x="1619" y="1"/>
                  </a:moveTo>
                  <a:cubicBezTo>
                    <a:pt x="393" y="1"/>
                    <a:pt x="0" y="527"/>
                    <a:pt x="3126" y="1957"/>
                  </a:cubicBezTo>
                  <a:cubicBezTo>
                    <a:pt x="5688" y="3134"/>
                    <a:pt x="7851" y="5197"/>
                    <a:pt x="8240" y="5197"/>
                  </a:cubicBezTo>
                  <a:cubicBezTo>
                    <a:pt x="8283" y="5197"/>
                    <a:pt x="8305" y="5171"/>
                    <a:pt x="8301" y="5114"/>
                  </a:cubicBezTo>
                  <a:cubicBezTo>
                    <a:pt x="8099" y="1804"/>
                    <a:pt x="4092" y="467"/>
                    <a:pt x="4092" y="467"/>
                  </a:cubicBezTo>
                  <a:cubicBezTo>
                    <a:pt x="3342" y="181"/>
                    <a:pt x="2338" y="1"/>
                    <a:pt x="1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722;p47">
            <a:extLst>
              <a:ext uri="{FF2B5EF4-FFF2-40B4-BE49-F238E27FC236}">
                <a16:creationId xmlns:a16="http://schemas.microsoft.com/office/drawing/2014/main" id="{8A40F1F5-276D-70A2-2DCE-DCC860BAC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088" y="600502"/>
            <a:ext cx="5512176" cy="799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/>
              <a:t>Event SCHEDULE</a:t>
            </a:r>
            <a:endParaRPr sz="5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C9D3C3-0CF8-5EA3-C84C-9CB79CAE9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44590"/>
              </p:ext>
            </p:extLst>
          </p:nvPr>
        </p:nvGraphicFramePr>
        <p:xfrm>
          <a:off x="1568887" y="1400248"/>
          <a:ext cx="5678144" cy="2826625"/>
        </p:xfrm>
        <a:graphic>
          <a:graphicData uri="http://schemas.openxmlformats.org/drawingml/2006/table">
            <a:tbl>
              <a:tblPr firstRow="1" bandRow="1">
                <a:tableStyleId>{E14A87AB-CCA8-4468-AFCC-295D79E4CAF6}</a:tableStyleId>
              </a:tblPr>
              <a:tblGrid>
                <a:gridCol w="2503382">
                  <a:extLst>
                    <a:ext uri="{9D8B030D-6E8A-4147-A177-3AD203B41FA5}">
                      <a16:colId xmlns:a16="http://schemas.microsoft.com/office/drawing/2014/main" val="3797497321"/>
                    </a:ext>
                  </a:extLst>
                </a:gridCol>
                <a:gridCol w="3174762">
                  <a:extLst>
                    <a:ext uri="{9D8B030D-6E8A-4147-A177-3AD203B41FA5}">
                      <a16:colId xmlns:a16="http://schemas.microsoft.com/office/drawing/2014/main" val="3280137109"/>
                    </a:ext>
                  </a:extLst>
                </a:gridCol>
              </a:tblGrid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10:50 am – 11:00 am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Movement to MPH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18017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11.00Am – 11.20Am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TEACHERS VS STUDENTS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59634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11.20Am – 11.30AM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PRIZE GIVING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00076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11:30am – 12.00pm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Recess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36996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12.00pm – 01.30pm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="1" dirty="0">
                          <a:solidFill>
                            <a:schemeClr val="tx1"/>
                          </a:solidFill>
                          <a:latin typeface="Amatic SC" pitchFamily="2" charset="-79"/>
                          <a:cs typeface="Amatic SC" pitchFamily="2" charset="-79"/>
                        </a:rPr>
                        <a:t>Career Festival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2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51"/>
          <p:cNvGrpSpPr/>
          <p:nvPr/>
        </p:nvGrpSpPr>
        <p:grpSpPr>
          <a:xfrm>
            <a:off x="539563" y="848900"/>
            <a:ext cx="868425" cy="514500"/>
            <a:chOff x="2575700" y="1885000"/>
            <a:chExt cx="868425" cy="514500"/>
          </a:xfrm>
        </p:grpSpPr>
        <p:sp>
          <p:nvSpPr>
            <p:cNvPr id="2852" name="Google Shape;2852;p51"/>
            <p:cNvSpPr/>
            <p:nvPr/>
          </p:nvSpPr>
          <p:spPr>
            <a:xfrm>
              <a:off x="2787525" y="1992625"/>
              <a:ext cx="507200" cy="400850"/>
            </a:xfrm>
            <a:custGeom>
              <a:avLst/>
              <a:gdLst/>
              <a:ahLst/>
              <a:cxnLst/>
              <a:rect l="l" t="t" r="r" b="b"/>
              <a:pathLst>
                <a:path w="20288" h="16034" extrusionOk="0">
                  <a:moveTo>
                    <a:pt x="11700" y="0"/>
                  </a:moveTo>
                  <a:cubicBezTo>
                    <a:pt x="11432" y="0"/>
                    <a:pt x="11155" y="12"/>
                    <a:pt x="10870" y="34"/>
                  </a:cubicBezTo>
                  <a:cubicBezTo>
                    <a:pt x="615" y="851"/>
                    <a:pt x="1" y="7714"/>
                    <a:pt x="396" y="16034"/>
                  </a:cubicBezTo>
                  <a:lnTo>
                    <a:pt x="3570" y="15864"/>
                  </a:lnTo>
                  <a:cubicBezTo>
                    <a:pt x="2966" y="12125"/>
                    <a:pt x="2281" y="3175"/>
                    <a:pt x="9252" y="1903"/>
                  </a:cubicBezTo>
                  <a:cubicBezTo>
                    <a:pt x="9808" y="1802"/>
                    <a:pt x="10330" y="1754"/>
                    <a:pt x="10819" y="1754"/>
                  </a:cubicBezTo>
                  <a:cubicBezTo>
                    <a:pt x="17492" y="1754"/>
                    <a:pt x="18114" y="10675"/>
                    <a:pt x="18093" y="14296"/>
                  </a:cubicBezTo>
                  <a:lnTo>
                    <a:pt x="20182" y="13907"/>
                  </a:lnTo>
                  <a:cubicBezTo>
                    <a:pt x="20288" y="10313"/>
                    <a:pt x="19885" y="0"/>
                    <a:pt x="1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2844525" y="2036475"/>
              <a:ext cx="395850" cy="352750"/>
            </a:xfrm>
            <a:custGeom>
              <a:avLst/>
              <a:gdLst/>
              <a:ahLst/>
              <a:cxnLst/>
              <a:rect l="l" t="t" r="r" b="b"/>
              <a:pathLst>
                <a:path w="15834" h="14110" extrusionOk="0">
                  <a:moveTo>
                    <a:pt x="8539" y="0"/>
                  </a:moveTo>
                  <a:cubicBezTo>
                    <a:pt x="8050" y="0"/>
                    <a:pt x="7528" y="48"/>
                    <a:pt x="6972" y="149"/>
                  </a:cubicBezTo>
                  <a:cubicBezTo>
                    <a:pt x="1" y="1421"/>
                    <a:pt x="686" y="10371"/>
                    <a:pt x="1290" y="14110"/>
                  </a:cubicBezTo>
                  <a:lnTo>
                    <a:pt x="3564" y="13994"/>
                  </a:lnTo>
                  <a:cubicBezTo>
                    <a:pt x="3564" y="13994"/>
                    <a:pt x="2950" y="2123"/>
                    <a:pt x="7794" y="1821"/>
                  </a:cubicBezTo>
                  <a:cubicBezTo>
                    <a:pt x="7858" y="1817"/>
                    <a:pt x="7921" y="1815"/>
                    <a:pt x="7983" y="1815"/>
                  </a:cubicBezTo>
                  <a:cubicBezTo>
                    <a:pt x="12680" y="1815"/>
                    <a:pt x="13977" y="12888"/>
                    <a:pt x="13977" y="12888"/>
                  </a:cubicBezTo>
                  <a:lnTo>
                    <a:pt x="15813" y="12542"/>
                  </a:lnTo>
                  <a:cubicBezTo>
                    <a:pt x="15834" y="8921"/>
                    <a:pt x="15212" y="0"/>
                    <a:pt x="8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2575700" y="1885000"/>
              <a:ext cx="868425" cy="514500"/>
            </a:xfrm>
            <a:custGeom>
              <a:avLst/>
              <a:gdLst/>
              <a:ahLst/>
              <a:cxnLst/>
              <a:rect l="l" t="t" r="r" b="b"/>
              <a:pathLst>
                <a:path w="34737" h="20580" extrusionOk="0">
                  <a:moveTo>
                    <a:pt x="19626" y="0"/>
                  </a:moveTo>
                  <a:cubicBezTo>
                    <a:pt x="18929" y="0"/>
                    <a:pt x="18198" y="37"/>
                    <a:pt x="17429" y="114"/>
                  </a:cubicBezTo>
                  <a:cubicBezTo>
                    <a:pt x="0" y="1862"/>
                    <a:pt x="4292" y="20579"/>
                    <a:pt x="4292" y="20579"/>
                  </a:cubicBezTo>
                  <a:lnTo>
                    <a:pt x="6068" y="20486"/>
                  </a:lnTo>
                  <a:cubicBezTo>
                    <a:pt x="3902" y="8408"/>
                    <a:pt x="9675" y="1851"/>
                    <a:pt x="20840" y="1851"/>
                  </a:cubicBezTo>
                  <a:cubicBezTo>
                    <a:pt x="20887" y="1851"/>
                    <a:pt x="20934" y="1852"/>
                    <a:pt x="20981" y="1852"/>
                  </a:cubicBezTo>
                  <a:cubicBezTo>
                    <a:pt x="30912" y="1895"/>
                    <a:pt x="31987" y="13915"/>
                    <a:pt x="32080" y="17571"/>
                  </a:cubicBezTo>
                  <a:lnTo>
                    <a:pt x="33368" y="17329"/>
                  </a:lnTo>
                  <a:cubicBezTo>
                    <a:pt x="33368" y="17329"/>
                    <a:pt x="34736" y="0"/>
                    <a:pt x="19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2673225" y="1931275"/>
              <a:ext cx="704500" cy="465875"/>
            </a:xfrm>
            <a:custGeom>
              <a:avLst/>
              <a:gdLst/>
              <a:ahLst/>
              <a:cxnLst/>
              <a:rect l="l" t="t" r="r" b="b"/>
              <a:pathLst>
                <a:path w="28180" h="18635" extrusionOk="0">
                  <a:moveTo>
                    <a:pt x="16939" y="0"/>
                  </a:moveTo>
                  <a:cubicBezTo>
                    <a:pt x="5774" y="0"/>
                    <a:pt x="1" y="6557"/>
                    <a:pt x="2167" y="18635"/>
                  </a:cubicBezTo>
                  <a:lnTo>
                    <a:pt x="4968" y="18488"/>
                  </a:lnTo>
                  <a:cubicBezTo>
                    <a:pt x="4573" y="10168"/>
                    <a:pt x="5187" y="3305"/>
                    <a:pt x="15442" y="2488"/>
                  </a:cubicBezTo>
                  <a:cubicBezTo>
                    <a:pt x="15727" y="2466"/>
                    <a:pt x="16004" y="2454"/>
                    <a:pt x="16272" y="2454"/>
                  </a:cubicBezTo>
                  <a:cubicBezTo>
                    <a:pt x="24457" y="2454"/>
                    <a:pt x="24860" y="12767"/>
                    <a:pt x="24754" y="16361"/>
                  </a:cubicBezTo>
                  <a:lnTo>
                    <a:pt x="28179" y="15720"/>
                  </a:lnTo>
                  <a:cubicBezTo>
                    <a:pt x="28086" y="12064"/>
                    <a:pt x="27011" y="44"/>
                    <a:pt x="17080" y="1"/>
                  </a:cubicBezTo>
                  <a:cubicBezTo>
                    <a:pt x="17033" y="1"/>
                    <a:pt x="16986" y="0"/>
                    <a:pt x="1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51"/>
          <p:cNvSpPr/>
          <p:nvPr/>
        </p:nvSpPr>
        <p:spPr>
          <a:xfrm>
            <a:off x="7186213" y="893981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1"/>
          <p:cNvSpPr/>
          <p:nvPr/>
        </p:nvSpPr>
        <p:spPr>
          <a:xfrm>
            <a:off x="539563" y="2591712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1" name="Google Shape;2861;p51"/>
          <p:cNvGrpSpPr/>
          <p:nvPr/>
        </p:nvGrpSpPr>
        <p:grpSpPr>
          <a:xfrm flipH="1">
            <a:off x="7538725" y="2207700"/>
            <a:ext cx="439600" cy="913400"/>
            <a:chOff x="7212850" y="2109375"/>
            <a:chExt cx="439600" cy="913400"/>
          </a:xfrm>
        </p:grpSpPr>
        <p:sp>
          <p:nvSpPr>
            <p:cNvPr id="2862" name="Google Shape;2862;p51"/>
            <p:cNvSpPr/>
            <p:nvPr/>
          </p:nvSpPr>
          <p:spPr>
            <a:xfrm>
              <a:off x="7379875" y="2398250"/>
              <a:ext cx="172675" cy="624525"/>
            </a:xfrm>
            <a:custGeom>
              <a:avLst/>
              <a:gdLst/>
              <a:ahLst/>
              <a:cxnLst/>
              <a:rect l="l" t="t" r="r" b="b"/>
              <a:pathLst>
                <a:path w="6907" h="24981" extrusionOk="0">
                  <a:moveTo>
                    <a:pt x="888" y="13898"/>
                  </a:moveTo>
                  <a:cubicBezTo>
                    <a:pt x="1421" y="13898"/>
                    <a:pt x="2198" y="14288"/>
                    <a:pt x="2960" y="14957"/>
                  </a:cubicBezTo>
                  <a:cubicBezTo>
                    <a:pt x="2371" y="15347"/>
                    <a:pt x="1743" y="15553"/>
                    <a:pt x="1245" y="15553"/>
                  </a:cubicBezTo>
                  <a:cubicBezTo>
                    <a:pt x="1072" y="15553"/>
                    <a:pt x="914" y="15528"/>
                    <a:pt x="779" y="15477"/>
                  </a:cubicBezTo>
                  <a:cubicBezTo>
                    <a:pt x="401" y="15340"/>
                    <a:pt x="220" y="15017"/>
                    <a:pt x="248" y="14535"/>
                  </a:cubicBezTo>
                  <a:cubicBezTo>
                    <a:pt x="263" y="14194"/>
                    <a:pt x="407" y="13992"/>
                    <a:pt x="670" y="13926"/>
                  </a:cubicBezTo>
                  <a:cubicBezTo>
                    <a:pt x="736" y="13910"/>
                    <a:pt x="812" y="13898"/>
                    <a:pt x="888" y="13898"/>
                  </a:cubicBezTo>
                  <a:close/>
                  <a:moveTo>
                    <a:pt x="3308" y="0"/>
                  </a:moveTo>
                  <a:cubicBezTo>
                    <a:pt x="3277" y="0"/>
                    <a:pt x="3246" y="13"/>
                    <a:pt x="3223" y="38"/>
                  </a:cubicBezTo>
                  <a:cubicBezTo>
                    <a:pt x="3190" y="81"/>
                    <a:pt x="2446" y="1052"/>
                    <a:pt x="2133" y="2669"/>
                  </a:cubicBezTo>
                  <a:cubicBezTo>
                    <a:pt x="1848" y="4154"/>
                    <a:pt x="1902" y="6484"/>
                    <a:pt x="3789" y="9147"/>
                  </a:cubicBezTo>
                  <a:cubicBezTo>
                    <a:pt x="5433" y="11454"/>
                    <a:pt x="4621" y="13175"/>
                    <a:pt x="3997" y="13992"/>
                  </a:cubicBezTo>
                  <a:cubicBezTo>
                    <a:pt x="3744" y="14321"/>
                    <a:pt x="3448" y="14601"/>
                    <a:pt x="3141" y="14831"/>
                  </a:cubicBezTo>
                  <a:cubicBezTo>
                    <a:pt x="2315" y="14099"/>
                    <a:pt x="1468" y="13689"/>
                    <a:pt x="875" y="13689"/>
                  </a:cubicBezTo>
                  <a:cubicBezTo>
                    <a:pt x="784" y="13689"/>
                    <a:pt x="698" y="13698"/>
                    <a:pt x="620" y="13718"/>
                  </a:cubicBezTo>
                  <a:cubicBezTo>
                    <a:pt x="263" y="13806"/>
                    <a:pt x="61" y="14096"/>
                    <a:pt x="33" y="14523"/>
                  </a:cubicBezTo>
                  <a:cubicBezTo>
                    <a:pt x="0" y="15099"/>
                    <a:pt x="242" y="15505"/>
                    <a:pt x="703" y="15681"/>
                  </a:cubicBezTo>
                  <a:cubicBezTo>
                    <a:pt x="868" y="15742"/>
                    <a:pt x="1053" y="15771"/>
                    <a:pt x="1249" y="15771"/>
                  </a:cubicBezTo>
                  <a:cubicBezTo>
                    <a:pt x="1826" y="15771"/>
                    <a:pt x="2506" y="15521"/>
                    <a:pt x="3119" y="15099"/>
                  </a:cubicBezTo>
                  <a:cubicBezTo>
                    <a:pt x="3602" y="15549"/>
                    <a:pt x="4068" y="16102"/>
                    <a:pt x="4452" y="16744"/>
                  </a:cubicBezTo>
                  <a:cubicBezTo>
                    <a:pt x="5400" y="18295"/>
                    <a:pt x="6539" y="21408"/>
                    <a:pt x="3547" y="24806"/>
                  </a:cubicBezTo>
                  <a:cubicBezTo>
                    <a:pt x="3508" y="24849"/>
                    <a:pt x="3508" y="24915"/>
                    <a:pt x="3552" y="24954"/>
                  </a:cubicBezTo>
                  <a:cubicBezTo>
                    <a:pt x="3574" y="24975"/>
                    <a:pt x="3602" y="24981"/>
                    <a:pt x="3624" y="24981"/>
                  </a:cubicBezTo>
                  <a:cubicBezTo>
                    <a:pt x="3657" y="24981"/>
                    <a:pt x="3683" y="24970"/>
                    <a:pt x="3706" y="24948"/>
                  </a:cubicBezTo>
                  <a:cubicBezTo>
                    <a:pt x="6906" y="21315"/>
                    <a:pt x="5421" y="17922"/>
                    <a:pt x="4632" y="16635"/>
                  </a:cubicBezTo>
                  <a:cubicBezTo>
                    <a:pt x="4237" y="15982"/>
                    <a:pt x="3777" y="15428"/>
                    <a:pt x="3295" y="14973"/>
                  </a:cubicBezTo>
                  <a:cubicBezTo>
                    <a:pt x="3618" y="14732"/>
                    <a:pt x="3914" y="14447"/>
                    <a:pt x="4166" y="14118"/>
                  </a:cubicBezTo>
                  <a:cubicBezTo>
                    <a:pt x="4824" y="13258"/>
                    <a:pt x="5679" y="11444"/>
                    <a:pt x="3964" y="9021"/>
                  </a:cubicBezTo>
                  <a:cubicBezTo>
                    <a:pt x="440" y="4061"/>
                    <a:pt x="3361" y="208"/>
                    <a:pt x="3394" y="170"/>
                  </a:cubicBezTo>
                  <a:cubicBezTo>
                    <a:pt x="3427" y="126"/>
                    <a:pt x="3420" y="60"/>
                    <a:pt x="3372" y="21"/>
                  </a:cubicBezTo>
                  <a:cubicBezTo>
                    <a:pt x="3353" y="7"/>
                    <a:pt x="3331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7212850" y="2109375"/>
              <a:ext cx="439600" cy="491250"/>
            </a:xfrm>
            <a:custGeom>
              <a:avLst/>
              <a:gdLst/>
              <a:ahLst/>
              <a:cxnLst/>
              <a:rect l="l" t="t" r="r" b="b"/>
              <a:pathLst>
                <a:path w="17584" h="19650" extrusionOk="0">
                  <a:moveTo>
                    <a:pt x="8793" y="0"/>
                  </a:moveTo>
                  <a:cubicBezTo>
                    <a:pt x="3936" y="0"/>
                    <a:pt x="0" y="4397"/>
                    <a:pt x="0" y="9823"/>
                  </a:cubicBezTo>
                  <a:cubicBezTo>
                    <a:pt x="0" y="15249"/>
                    <a:pt x="3936" y="19650"/>
                    <a:pt x="8793" y="19650"/>
                  </a:cubicBezTo>
                  <a:cubicBezTo>
                    <a:pt x="13648" y="19650"/>
                    <a:pt x="17583" y="15249"/>
                    <a:pt x="17583" y="9823"/>
                  </a:cubicBezTo>
                  <a:cubicBezTo>
                    <a:pt x="17583" y="4397"/>
                    <a:pt x="13648" y="0"/>
                    <a:pt x="8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7443875" y="2576275"/>
              <a:ext cx="56150" cy="64750"/>
            </a:xfrm>
            <a:custGeom>
              <a:avLst/>
              <a:gdLst/>
              <a:ahLst/>
              <a:cxnLst/>
              <a:rect l="l" t="t" r="r" b="b"/>
              <a:pathLst>
                <a:path w="2246" h="2590" extrusionOk="0">
                  <a:moveTo>
                    <a:pt x="429" y="1"/>
                  </a:moveTo>
                  <a:cubicBezTo>
                    <a:pt x="322" y="1"/>
                    <a:pt x="267" y="64"/>
                    <a:pt x="296" y="212"/>
                  </a:cubicBezTo>
                  <a:cubicBezTo>
                    <a:pt x="296" y="212"/>
                    <a:pt x="0" y="2322"/>
                    <a:pt x="296" y="2530"/>
                  </a:cubicBezTo>
                  <a:cubicBezTo>
                    <a:pt x="351" y="2570"/>
                    <a:pt x="440" y="2589"/>
                    <a:pt x="550" y="2589"/>
                  </a:cubicBezTo>
                  <a:cubicBezTo>
                    <a:pt x="1029" y="2589"/>
                    <a:pt x="1903" y="2227"/>
                    <a:pt x="2072" y="1670"/>
                  </a:cubicBezTo>
                  <a:cubicBezTo>
                    <a:pt x="2245" y="1116"/>
                    <a:pt x="880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7393800" y="2141850"/>
              <a:ext cx="207625" cy="129925"/>
            </a:xfrm>
            <a:custGeom>
              <a:avLst/>
              <a:gdLst/>
              <a:ahLst/>
              <a:cxnLst/>
              <a:rect l="l" t="t" r="r" b="b"/>
              <a:pathLst>
                <a:path w="8305" h="5197" extrusionOk="0">
                  <a:moveTo>
                    <a:pt x="1619" y="1"/>
                  </a:moveTo>
                  <a:cubicBezTo>
                    <a:pt x="393" y="1"/>
                    <a:pt x="0" y="527"/>
                    <a:pt x="3126" y="1957"/>
                  </a:cubicBezTo>
                  <a:cubicBezTo>
                    <a:pt x="5688" y="3134"/>
                    <a:pt x="7851" y="5197"/>
                    <a:pt x="8240" y="5197"/>
                  </a:cubicBezTo>
                  <a:cubicBezTo>
                    <a:pt x="8283" y="5197"/>
                    <a:pt x="8305" y="5171"/>
                    <a:pt x="8301" y="5114"/>
                  </a:cubicBezTo>
                  <a:cubicBezTo>
                    <a:pt x="8099" y="1804"/>
                    <a:pt x="4092" y="467"/>
                    <a:pt x="4092" y="467"/>
                  </a:cubicBezTo>
                  <a:cubicBezTo>
                    <a:pt x="3342" y="181"/>
                    <a:pt x="2338" y="1"/>
                    <a:pt x="1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7AD77A-D790-E698-DA58-6E9313D57A6D}"/>
              </a:ext>
            </a:extLst>
          </p:cNvPr>
          <p:cNvSpPr txBox="1"/>
          <p:nvPr/>
        </p:nvSpPr>
        <p:spPr>
          <a:xfrm>
            <a:off x="1092033" y="1279915"/>
            <a:ext cx="71022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SG" sz="18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1" dirty="0">
                <a:latin typeface="Comic Sans MS" panose="030F0702030302020204" pitchFamily="66" charset="0"/>
                <a:cs typeface="Amatic SC" pitchFamily="2" charset="-79"/>
              </a:rPr>
              <a:t>Teachers will split you into groups. (A1, A2, A3, B1, B2, B3)</a:t>
            </a:r>
            <a:br>
              <a:rPr lang="en-SG" sz="1800" b="1" dirty="0">
                <a:latin typeface="Comic Sans MS" panose="030F0702030302020204" pitchFamily="66" charset="0"/>
                <a:cs typeface="Amatic SC" pitchFamily="2" charset="-79"/>
              </a:rPr>
            </a:br>
            <a:endParaRPr lang="en-SG" sz="18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1" dirty="0">
                <a:latin typeface="Comic Sans MS" panose="030F0702030302020204" pitchFamily="66" charset="0"/>
                <a:cs typeface="Amatic SC" pitchFamily="2" charset="-79"/>
              </a:rPr>
              <a:t>Groups A1, A2, A3 WILL REPORT TO ISH AFTER FLAG RAISING.</a:t>
            </a:r>
            <a:br>
              <a:rPr lang="en-SG" sz="1800" b="1" dirty="0">
                <a:latin typeface="Comic Sans MS" panose="030F0702030302020204" pitchFamily="66" charset="0"/>
                <a:cs typeface="Amatic SC" pitchFamily="2" charset="-79"/>
              </a:rPr>
            </a:br>
            <a:endParaRPr lang="en-SG" sz="18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1" dirty="0">
                <a:latin typeface="Comic Sans MS" panose="030F0702030302020204" pitchFamily="66" charset="0"/>
                <a:cs typeface="Amatic SC" pitchFamily="2" charset="-79"/>
              </a:rPr>
              <a:t>GROUPS B1, B2, B3 WILL REPORT TO MPH (LVL2) AFTER FLAG RAISING</a:t>
            </a:r>
            <a:br>
              <a:rPr lang="en-SG" sz="1800" b="1" dirty="0">
                <a:latin typeface="Comic Sans MS" panose="030F0702030302020204" pitchFamily="66" charset="0"/>
                <a:cs typeface="Amatic SC" pitchFamily="2" charset="-79"/>
              </a:rPr>
            </a:br>
            <a:endParaRPr lang="en-SG" sz="18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1800" b="1" dirty="0">
                <a:latin typeface="Comic Sans MS" panose="030F0702030302020204" pitchFamily="66" charset="0"/>
                <a:cs typeface="Amatic SC" pitchFamily="2" charset="-79"/>
              </a:rPr>
              <a:t>BRING YOUR RECESS ITEMS AND WATER BOTTLE</a:t>
            </a:r>
            <a:br>
              <a:rPr lang="en-SG" sz="1800" b="1" dirty="0">
                <a:latin typeface="Comic Sans MS" panose="030F0702030302020204" pitchFamily="66" charset="0"/>
                <a:cs typeface="Amatic SC" pitchFamily="2" charset="-79"/>
              </a:rPr>
            </a:br>
            <a:endParaRPr lang="en-SG" sz="18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800" b="1" dirty="0">
              <a:latin typeface="Comic Sans MS" panose="030F0702030302020204" pitchFamily="66" charset="0"/>
              <a:cs typeface="Amatic SC" pitchFamily="2" charset="-79"/>
            </a:endParaRPr>
          </a:p>
        </p:txBody>
      </p:sp>
      <p:sp>
        <p:nvSpPr>
          <p:cNvPr id="10" name="Google Shape;2722;p47">
            <a:extLst>
              <a:ext uri="{FF2B5EF4-FFF2-40B4-BE49-F238E27FC236}">
                <a16:creationId xmlns:a16="http://schemas.microsoft.com/office/drawing/2014/main" id="{8A40F1F5-276D-70A2-2DCE-DCC860BAC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1588" y="706277"/>
            <a:ext cx="5512176" cy="799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/>
              <a:t>Classroom @ 730am 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93100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1" name="Google Shape;2851;p51"/>
          <p:cNvGrpSpPr/>
          <p:nvPr/>
        </p:nvGrpSpPr>
        <p:grpSpPr>
          <a:xfrm>
            <a:off x="539563" y="848900"/>
            <a:ext cx="868425" cy="514500"/>
            <a:chOff x="2575700" y="1885000"/>
            <a:chExt cx="868425" cy="514500"/>
          </a:xfrm>
        </p:grpSpPr>
        <p:sp>
          <p:nvSpPr>
            <p:cNvPr id="2852" name="Google Shape;2852;p51"/>
            <p:cNvSpPr/>
            <p:nvPr/>
          </p:nvSpPr>
          <p:spPr>
            <a:xfrm>
              <a:off x="2787525" y="1992625"/>
              <a:ext cx="507200" cy="400850"/>
            </a:xfrm>
            <a:custGeom>
              <a:avLst/>
              <a:gdLst/>
              <a:ahLst/>
              <a:cxnLst/>
              <a:rect l="l" t="t" r="r" b="b"/>
              <a:pathLst>
                <a:path w="20288" h="16034" extrusionOk="0">
                  <a:moveTo>
                    <a:pt x="11700" y="0"/>
                  </a:moveTo>
                  <a:cubicBezTo>
                    <a:pt x="11432" y="0"/>
                    <a:pt x="11155" y="12"/>
                    <a:pt x="10870" y="34"/>
                  </a:cubicBezTo>
                  <a:cubicBezTo>
                    <a:pt x="615" y="851"/>
                    <a:pt x="1" y="7714"/>
                    <a:pt x="396" y="16034"/>
                  </a:cubicBezTo>
                  <a:lnTo>
                    <a:pt x="3570" y="15864"/>
                  </a:lnTo>
                  <a:cubicBezTo>
                    <a:pt x="2966" y="12125"/>
                    <a:pt x="2281" y="3175"/>
                    <a:pt x="9252" y="1903"/>
                  </a:cubicBezTo>
                  <a:cubicBezTo>
                    <a:pt x="9808" y="1802"/>
                    <a:pt x="10330" y="1754"/>
                    <a:pt x="10819" y="1754"/>
                  </a:cubicBezTo>
                  <a:cubicBezTo>
                    <a:pt x="17492" y="1754"/>
                    <a:pt x="18114" y="10675"/>
                    <a:pt x="18093" y="14296"/>
                  </a:cubicBezTo>
                  <a:lnTo>
                    <a:pt x="20182" y="13907"/>
                  </a:lnTo>
                  <a:cubicBezTo>
                    <a:pt x="20288" y="10313"/>
                    <a:pt x="19885" y="0"/>
                    <a:pt x="11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2844525" y="2036475"/>
              <a:ext cx="395850" cy="352750"/>
            </a:xfrm>
            <a:custGeom>
              <a:avLst/>
              <a:gdLst/>
              <a:ahLst/>
              <a:cxnLst/>
              <a:rect l="l" t="t" r="r" b="b"/>
              <a:pathLst>
                <a:path w="15834" h="14110" extrusionOk="0">
                  <a:moveTo>
                    <a:pt x="8539" y="0"/>
                  </a:moveTo>
                  <a:cubicBezTo>
                    <a:pt x="8050" y="0"/>
                    <a:pt x="7528" y="48"/>
                    <a:pt x="6972" y="149"/>
                  </a:cubicBezTo>
                  <a:cubicBezTo>
                    <a:pt x="1" y="1421"/>
                    <a:pt x="686" y="10371"/>
                    <a:pt x="1290" y="14110"/>
                  </a:cubicBezTo>
                  <a:lnTo>
                    <a:pt x="3564" y="13994"/>
                  </a:lnTo>
                  <a:cubicBezTo>
                    <a:pt x="3564" y="13994"/>
                    <a:pt x="2950" y="2123"/>
                    <a:pt x="7794" y="1821"/>
                  </a:cubicBezTo>
                  <a:cubicBezTo>
                    <a:pt x="7858" y="1817"/>
                    <a:pt x="7921" y="1815"/>
                    <a:pt x="7983" y="1815"/>
                  </a:cubicBezTo>
                  <a:cubicBezTo>
                    <a:pt x="12680" y="1815"/>
                    <a:pt x="13977" y="12888"/>
                    <a:pt x="13977" y="12888"/>
                  </a:cubicBezTo>
                  <a:lnTo>
                    <a:pt x="15813" y="12542"/>
                  </a:lnTo>
                  <a:cubicBezTo>
                    <a:pt x="15834" y="8921"/>
                    <a:pt x="15212" y="0"/>
                    <a:pt x="8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2575700" y="1885000"/>
              <a:ext cx="868425" cy="514500"/>
            </a:xfrm>
            <a:custGeom>
              <a:avLst/>
              <a:gdLst/>
              <a:ahLst/>
              <a:cxnLst/>
              <a:rect l="l" t="t" r="r" b="b"/>
              <a:pathLst>
                <a:path w="34737" h="20580" extrusionOk="0">
                  <a:moveTo>
                    <a:pt x="19626" y="0"/>
                  </a:moveTo>
                  <a:cubicBezTo>
                    <a:pt x="18929" y="0"/>
                    <a:pt x="18198" y="37"/>
                    <a:pt x="17429" y="114"/>
                  </a:cubicBezTo>
                  <a:cubicBezTo>
                    <a:pt x="0" y="1862"/>
                    <a:pt x="4292" y="20579"/>
                    <a:pt x="4292" y="20579"/>
                  </a:cubicBezTo>
                  <a:lnTo>
                    <a:pt x="6068" y="20486"/>
                  </a:lnTo>
                  <a:cubicBezTo>
                    <a:pt x="3902" y="8408"/>
                    <a:pt x="9675" y="1851"/>
                    <a:pt x="20840" y="1851"/>
                  </a:cubicBezTo>
                  <a:cubicBezTo>
                    <a:pt x="20887" y="1851"/>
                    <a:pt x="20934" y="1852"/>
                    <a:pt x="20981" y="1852"/>
                  </a:cubicBezTo>
                  <a:cubicBezTo>
                    <a:pt x="30912" y="1895"/>
                    <a:pt x="31987" y="13915"/>
                    <a:pt x="32080" y="17571"/>
                  </a:cubicBezTo>
                  <a:lnTo>
                    <a:pt x="33368" y="17329"/>
                  </a:lnTo>
                  <a:cubicBezTo>
                    <a:pt x="33368" y="17329"/>
                    <a:pt x="34736" y="0"/>
                    <a:pt x="19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2673225" y="1931275"/>
              <a:ext cx="704500" cy="465875"/>
            </a:xfrm>
            <a:custGeom>
              <a:avLst/>
              <a:gdLst/>
              <a:ahLst/>
              <a:cxnLst/>
              <a:rect l="l" t="t" r="r" b="b"/>
              <a:pathLst>
                <a:path w="28180" h="18635" extrusionOk="0">
                  <a:moveTo>
                    <a:pt x="16939" y="0"/>
                  </a:moveTo>
                  <a:cubicBezTo>
                    <a:pt x="5774" y="0"/>
                    <a:pt x="1" y="6557"/>
                    <a:pt x="2167" y="18635"/>
                  </a:cubicBezTo>
                  <a:lnTo>
                    <a:pt x="4968" y="18488"/>
                  </a:lnTo>
                  <a:cubicBezTo>
                    <a:pt x="4573" y="10168"/>
                    <a:pt x="5187" y="3305"/>
                    <a:pt x="15442" y="2488"/>
                  </a:cubicBezTo>
                  <a:cubicBezTo>
                    <a:pt x="15727" y="2466"/>
                    <a:pt x="16004" y="2454"/>
                    <a:pt x="16272" y="2454"/>
                  </a:cubicBezTo>
                  <a:cubicBezTo>
                    <a:pt x="24457" y="2454"/>
                    <a:pt x="24860" y="12767"/>
                    <a:pt x="24754" y="16361"/>
                  </a:cubicBezTo>
                  <a:lnTo>
                    <a:pt x="28179" y="15720"/>
                  </a:lnTo>
                  <a:cubicBezTo>
                    <a:pt x="28086" y="12064"/>
                    <a:pt x="27011" y="44"/>
                    <a:pt x="17080" y="1"/>
                  </a:cubicBezTo>
                  <a:cubicBezTo>
                    <a:pt x="17033" y="1"/>
                    <a:pt x="16986" y="0"/>
                    <a:pt x="16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6" name="Google Shape;2856;p51"/>
          <p:cNvSpPr/>
          <p:nvPr/>
        </p:nvSpPr>
        <p:spPr>
          <a:xfrm>
            <a:off x="7186213" y="893981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1"/>
          <p:cNvSpPr/>
          <p:nvPr/>
        </p:nvSpPr>
        <p:spPr>
          <a:xfrm>
            <a:off x="539563" y="2591712"/>
            <a:ext cx="929243" cy="312252"/>
          </a:xfrm>
          <a:custGeom>
            <a:avLst/>
            <a:gdLst/>
            <a:ahLst/>
            <a:cxnLst/>
            <a:rect l="l" t="t" r="r" b="b"/>
            <a:pathLst>
              <a:path w="24364" h="8187" extrusionOk="0">
                <a:moveTo>
                  <a:pt x="10354" y="0"/>
                </a:moveTo>
                <a:cubicBezTo>
                  <a:pt x="10246" y="0"/>
                  <a:pt x="10134" y="4"/>
                  <a:pt x="10020" y="14"/>
                </a:cubicBezTo>
                <a:cubicBezTo>
                  <a:pt x="6112" y="327"/>
                  <a:pt x="6299" y="5588"/>
                  <a:pt x="6299" y="5588"/>
                </a:cubicBezTo>
                <a:cubicBezTo>
                  <a:pt x="5019" y="4453"/>
                  <a:pt x="3990" y="4023"/>
                  <a:pt x="3164" y="4023"/>
                </a:cubicBezTo>
                <a:cubicBezTo>
                  <a:pt x="594" y="4023"/>
                  <a:pt x="1" y="8186"/>
                  <a:pt x="1" y="8186"/>
                </a:cubicBezTo>
                <a:lnTo>
                  <a:pt x="24363" y="8186"/>
                </a:lnTo>
                <a:cubicBezTo>
                  <a:pt x="24363" y="8186"/>
                  <a:pt x="24046" y="6641"/>
                  <a:pt x="21803" y="5895"/>
                </a:cubicBezTo>
                <a:cubicBezTo>
                  <a:pt x="21531" y="5805"/>
                  <a:pt x="21290" y="5768"/>
                  <a:pt x="21077" y="5768"/>
                </a:cubicBezTo>
                <a:cubicBezTo>
                  <a:pt x="20194" y="5768"/>
                  <a:pt x="19820" y="6399"/>
                  <a:pt x="19820" y="6399"/>
                </a:cubicBezTo>
                <a:cubicBezTo>
                  <a:pt x="19820" y="6399"/>
                  <a:pt x="19870" y="3127"/>
                  <a:pt x="17589" y="2804"/>
                </a:cubicBezTo>
                <a:cubicBezTo>
                  <a:pt x="17444" y="2783"/>
                  <a:pt x="17304" y="2773"/>
                  <a:pt x="17170" y="2773"/>
                </a:cubicBezTo>
                <a:cubicBezTo>
                  <a:pt x="15187" y="2773"/>
                  <a:pt x="14312" y="4865"/>
                  <a:pt x="14312" y="4865"/>
                </a:cubicBezTo>
                <a:cubicBezTo>
                  <a:pt x="14312" y="4865"/>
                  <a:pt x="13945" y="0"/>
                  <a:pt x="103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1" name="Google Shape;2861;p51"/>
          <p:cNvGrpSpPr/>
          <p:nvPr/>
        </p:nvGrpSpPr>
        <p:grpSpPr>
          <a:xfrm flipH="1">
            <a:off x="7538725" y="2207700"/>
            <a:ext cx="439600" cy="913400"/>
            <a:chOff x="7212850" y="2109375"/>
            <a:chExt cx="439600" cy="913400"/>
          </a:xfrm>
        </p:grpSpPr>
        <p:sp>
          <p:nvSpPr>
            <p:cNvPr id="2862" name="Google Shape;2862;p51"/>
            <p:cNvSpPr/>
            <p:nvPr/>
          </p:nvSpPr>
          <p:spPr>
            <a:xfrm>
              <a:off x="7379875" y="2398250"/>
              <a:ext cx="172675" cy="624525"/>
            </a:xfrm>
            <a:custGeom>
              <a:avLst/>
              <a:gdLst/>
              <a:ahLst/>
              <a:cxnLst/>
              <a:rect l="l" t="t" r="r" b="b"/>
              <a:pathLst>
                <a:path w="6907" h="24981" extrusionOk="0">
                  <a:moveTo>
                    <a:pt x="888" y="13898"/>
                  </a:moveTo>
                  <a:cubicBezTo>
                    <a:pt x="1421" y="13898"/>
                    <a:pt x="2198" y="14288"/>
                    <a:pt x="2960" y="14957"/>
                  </a:cubicBezTo>
                  <a:cubicBezTo>
                    <a:pt x="2371" y="15347"/>
                    <a:pt x="1743" y="15553"/>
                    <a:pt x="1245" y="15553"/>
                  </a:cubicBezTo>
                  <a:cubicBezTo>
                    <a:pt x="1072" y="15553"/>
                    <a:pt x="914" y="15528"/>
                    <a:pt x="779" y="15477"/>
                  </a:cubicBezTo>
                  <a:cubicBezTo>
                    <a:pt x="401" y="15340"/>
                    <a:pt x="220" y="15017"/>
                    <a:pt x="248" y="14535"/>
                  </a:cubicBezTo>
                  <a:cubicBezTo>
                    <a:pt x="263" y="14194"/>
                    <a:pt x="407" y="13992"/>
                    <a:pt x="670" y="13926"/>
                  </a:cubicBezTo>
                  <a:cubicBezTo>
                    <a:pt x="736" y="13910"/>
                    <a:pt x="812" y="13898"/>
                    <a:pt x="888" y="13898"/>
                  </a:cubicBezTo>
                  <a:close/>
                  <a:moveTo>
                    <a:pt x="3308" y="0"/>
                  </a:moveTo>
                  <a:cubicBezTo>
                    <a:pt x="3277" y="0"/>
                    <a:pt x="3246" y="13"/>
                    <a:pt x="3223" y="38"/>
                  </a:cubicBezTo>
                  <a:cubicBezTo>
                    <a:pt x="3190" y="81"/>
                    <a:pt x="2446" y="1052"/>
                    <a:pt x="2133" y="2669"/>
                  </a:cubicBezTo>
                  <a:cubicBezTo>
                    <a:pt x="1848" y="4154"/>
                    <a:pt x="1902" y="6484"/>
                    <a:pt x="3789" y="9147"/>
                  </a:cubicBezTo>
                  <a:cubicBezTo>
                    <a:pt x="5433" y="11454"/>
                    <a:pt x="4621" y="13175"/>
                    <a:pt x="3997" y="13992"/>
                  </a:cubicBezTo>
                  <a:cubicBezTo>
                    <a:pt x="3744" y="14321"/>
                    <a:pt x="3448" y="14601"/>
                    <a:pt x="3141" y="14831"/>
                  </a:cubicBezTo>
                  <a:cubicBezTo>
                    <a:pt x="2315" y="14099"/>
                    <a:pt x="1468" y="13689"/>
                    <a:pt x="875" y="13689"/>
                  </a:cubicBezTo>
                  <a:cubicBezTo>
                    <a:pt x="784" y="13689"/>
                    <a:pt x="698" y="13698"/>
                    <a:pt x="620" y="13718"/>
                  </a:cubicBezTo>
                  <a:cubicBezTo>
                    <a:pt x="263" y="13806"/>
                    <a:pt x="61" y="14096"/>
                    <a:pt x="33" y="14523"/>
                  </a:cubicBezTo>
                  <a:cubicBezTo>
                    <a:pt x="0" y="15099"/>
                    <a:pt x="242" y="15505"/>
                    <a:pt x="703" y="15681"/>
                  </a:cubicBezTo>
                  <a:cubicBezTo>
                    <a:pt x="868" y="15742"/>
                    <a:pt x="1053" y="15771"/>
                    <a:pt x="1249" y="15771"/>
                  </a:cubicBezTo>
                  <a:cubicBezTo>
                    <a:pt x="1826" y="15771"/>
                    <a:pt x="2506" y="15521"/>
                    <a:pt x="3119" y="15099"/>
                  </a:cubicBezTo>
                  <a:cubicBezTo>
                    <a:pt x="3602" y="15549"/>
                    <a:pt x="4068" y="16102"/>
                    <a:pt x="4452" y="16744"/>
                  </a:cubicBezTo>
                  <a:cubicBezTo>
                    <a:pt x="5400" y="18295"/>
                    <a:pt x="6539" y="21408"/>
                    <a:pt x="3547" y="24806"/>
                  </a:cubicBezTo>
                  <a:cubicBezTo>
                    <a:pt x="3508" y="24849"/>
                    <a:pt x="3508" y="24915"/>
                    <a:pt x="3552" y="24954"/>
                  </a:cubicBezTo>
                  <a:cubicBezTo>
                    <a:pt x="3574" y="24975"/>
                    <a:pt x="3602" y="24981"/>
                    <a:pt x="3624" y="24981"/>
                  </a:cubicBezTo>
                  <a:cubicBezTo>
                    <a:pt x="3657" y="24981"/>
                    <a:pt x="3683" y="24970"/>
                    <a:pt x="3706" y="24948"/>
                  </a:cubicBezTo>
                  <a:cubicBezTo>
                    <a:pt x="6906" y="21315"/>
                    <a:pt x="5421" y="17922"/>
                    <a:pt x="4632" y="16635"/>
                  </a:cubicBezTo>
                  <a:cubicBezTo>
                    <a:pt x="4237" y="15982"/>
                    <a:pt x="3777" y="15428"/>
                    <a:pt x="3295" y="14973"/>
                  </a:cubicBezTo>
                  <a:cubicBezTo>
                    <a:pt x="3618" y="14732"/>
                    <a:pt x="3914" y="14447"/>
                    <a:pt x="4166" y="14118"/>
                  </a:cubicBezTo>
                  <a:cubicBezTo>
                    <a:pt x="4824" y="13258"/>
                    <a:pt x="5679" y="11444"/>
                    <a:pt x="3964" y="9021"/>
                  </a:cubicBezTo>
                  <a:cubicBezTo>
                    <a:pt x="440" y="4061"/>
                    <a:pt x="3361" y="208"/>
                    <a:pt x="3394" y="170"/>
                  </a:cubicBezTo>
                  <a:cubicBezTo>
                    <a:pt x="3427" y="126"/>
                    <a:pt x="3420" y="60"/>
                    <a:pt x="3372" y="21"/>
                  </a:cubicBezTo>
                  <a:cubicBezTo>
                    <a:pt x="3353" y="7"/>
                    <a:pt x="3331" y="0"/>
                    <a:pt x="3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7212850" y="2109375"/>
              <a:ext cx="439600" cy="491250"/>
            </a:xfrm>
            <a:custGeom>
              <a:avLst/>
              <a:gdLst/>
              <a:ahLst/>
              <a:cxnLst/>
              <a:rect l="l" t="t" r="r" b="b"/>
              <a:pathLst>
                <a:path w="17584" h="19650" extrusionOk="0">
                  <a:moveTo>
                    <a:pt x="8793" y="0"/>
                  </a:moveTo>
                  <a:cubicBezTo>
                    <a:pt x="3936" y="0"/>
                    <a:pt x="0" y="4397"/>
                    <a:pt x="0" y="9823"/>
                  </a:cubicBezTo>
                  <a:cubicBezTo>
                    <a:pt x="0" y="15249"/>
                    <a:pt x="3936" y="19650"/>
                    <a:pt x="8793" y="19650"/>
                  </a:cubicBezTo>
                  <a:cubicBezTo>
                    <a:pt x="13648" y="19650"/>
                    <a:pt x="17583" y="15249"/>
                    <a:pt x="17583" y="9823"/>
                  </a:cubicBezTo>
                  <a:cubicBezTo>
                    <a:pt x="17583" y="4397"/>
                    <a:pt x="13648" y="0"/>
                    <a:pt x="8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7443875" y="2576275"/>
              <a:ext cx="56150" cy="64750"/>
            </a:xfrm>
            <a:custGeom>
              <a:avLst/>
              <a:gdLst/>
              <a:ahLst/>
              <a:cxnLst/>
              <a:rect l="l" t="t" r="r" b="b"/>
              <a:pathLst>
                <a:path w="2246" h="2590" extrusionOk="0">
                  <a:moveTo>
                    <a:pt x="429" y="1"/>
                  </a:moveTo>
                  <a:cubicBezTo>
                    <a:pt x="322" y="1"/>
                    <a:pt x="267" y="64"/>
                    <a:pt x="296" y="212"/>
                  </a:cubicBezTo>
                  <a:cubicBezTo>
                    <a:pt x="296" y="212"/>
                    <a:pt x="0" y="2322"/>
                    <a:pt x="296" y="2530"/>
                  </a:cubicBezTo>
                  <a:cubicBezTo>
                    <a:pt x="351" y="2570"/>
                    <a:pt x="440" y="2589"/>
                    <a:pt x="550" y="2589"/>
                  </a:cubicBezTo>
                  <a:cubicBezTo>
                    <a:pt x="1029" y="2589"/>
                    <a:pt x="1903" y="2227"/>
                    <a:pt x="2072" y="1670"/>
                  </a:cubicBezTo>
                  <a:cubicBezTo>
                    <a:pt x="2245" y="1116"/>
                    <a:pt x="880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7393800" y="2141850"/>
              <a:ext cx="207625" cy="129925"/>
            </a:xfrm>
            <a:custGeom>
              <a:avLst/>
              <a:gdLst/>
              <a:ahLst/>
              <a:cxnLst/>
              <a:rect l="l" t="t" r="r" b="b"/>
              <a:pathLst>
                <a:path w="8305" h="5197" extrusionOk="0">
                  <a:moveTo>
                    <a:pt x="1619" y="1"/>
                  </a:moveTo>
                  <a:cubicBezTo>
                    <a:pt x="393" y="1"/>
                    <a:pt x="0" y="527"/>
                    <a:pt x="3126" y="1957"/>
                  </a:cubicBezTo>
                  <a:cubicBezTo>
                    <a:pt x="5688" y="3134"/>
                    <a:pt x="7851" y="5197"/>
                    <a:pt x="8240" y="5197"/>
                  </a:cubicBezTo>
                  <a:cubicBezTo>
                    <a:pt x="8283" y="5197"/>
                    <a:pt x="8305" y="5171"/>
                    <a:pt x="8301" y="5114"/>
                  </a:cubicBezTo>
                  <a:cubicBezTo>
                    <a:pt x="8099" y="1804"/>
                    <a:pt x="4092" y="467"/>
                    <a:pt x="4092" y="467"/>
                  </a:cubicBezTo>
                  <a:cubicBezTo>
                    <a:pt x="3342" y="181"/>
                    <a:pt x="2338" y="1"/>
                    <a:pt x="1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7AD77A-D790-E698-DA58-6E9313D57A6D}"/>
              </a:ext>
            </a:extLst>
          </p:cNvPr>
          <p:cNvSpPr txBox="1"/>
          <p:nvPr/>
        </p:nvSpPr>
        <p:spPr>
          <a:xfrm>
            <a:off x="889852" y="1361050"/>
            <a:ext cx="7462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SG" sz="20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1" dirty="0">
                <a:latin typeface="Comic Sans MS" panose="030F0702030302020204" pitchFamily="66" charset="0"/>
                <a:cs typeface="Amatic SC" pitchFamily="2" charset="-79"/>
              </a:rPr>
              <a:t>PLACE YOUR VALUABLES IN CONTAINERS DESIGNATED FOR YOUR CLASS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1" dirty="0">
                <a:latin typeface="Comic Sans MS" panose="030F0702030302020204" pitchFamily="66" charset="0"/>
                <a:cs typeface="Amatic SC" pitchFamily="2" charset="-79"/>
              </a:rPr>
              <a:t>SIT ACCORDING TO YOUR GROUPS AT DESIGNATED AREAS PRESCRIBED BY GAME MASTERS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1" dirty="0">
                <a:latin typeface="Comic Sans MS" panose="030F0702030302020204" pitchFamily="66" charset="0"/>
                <a:cs typeface="Amatic SC" pitchFamily="2" charset="-79"/>
              </a:rPr>
              <a:t>Briefing begins at 8am sharp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2000" b="1" dirty="0">
                <a:latin typeface="Comic Sans MS" panose="030F0702030302020204" pitchFamily="66" charset="0"/>
                <a:cs typeface="Amatic SC" pitchFamily="2" charset="-79"/>
              </a:rPr>
              <a:t>Changeover to the next venue at 920am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SG" sz="2000" b="1" dirty="0">
                <a:latin typeface="Comic Sans MS" panose="030F0702030302020204" pitchFamily="66" charset="0"/>
                <a:cs typeface="Amatic SC" pitchFamily="2" charset="-79"/>
              </a:rPr>
            </a:br>
            <a:endParaRPr lang="en-SG" sz="2000" b="1" dirty="0">
              <a:latin typeface="Comic Sans MS" panose="030F0702030302020204" pitchFamily="66" charset="0"/>
              <a:cs typeface="Amatic SC" pitchFamily="2" charset="-79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2000" b="1" dirty="0">
              <a:latin typeface="Comic Sans MS" panose="030F0702030302020204" pitchFamily="66" charset="0"/>
              <a:cs typeface="Amatic SC" pitchFamily="2" charset="-79"/>
            </a:endParaRPr>
          </a:p>
        </p:txBody>
      </p:sp>
      <p:sp>
        <p:nvSpPr>
          <p:cNvPr id="10" name="Google Shape;2722;p47">
            <a:extLst>
              <a:ext uri="{FF2B5EF4-FFF2-40B4-BE49-F238E27FC236}">
                <a16:creationId xmlns:a16="http://schemas.microsoft.com/office/drawing/2014/main" id="{8A40F1F5-276D-70A2-2DCE-DCC860BAC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1588" y="706277"/>
            <a:ext cx="5512176" cy="799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/>
              <a:t>AT MPH/ ISH 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44684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2;p47">
            <a:extLst>
              <a:ext uri="{FF2B5EF4-FFF2-40B4-BE49-F238E27FC236}">
                <a16:creationId xmlns:a16="http://schemas.microsoft.com/office/drawing/2014/main" id="{FC6B1742-481B-13E9-260B-3D7F4143C6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0819" y="699851"/>
            <a:ext cx="5512176" cy="7997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 dirty="0"/>
              <a:t>Games day Flow</a:t>
            </a:r>
            <a:endParaRPr sz="5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25F9AC-4264-91D8-8C56-59895280A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195815"/>
              </p:ext>
            </p:extLst>
          </p:nvPr>
        </p:nvGraphicFramePr>
        <p:xfrm>
          <a:off x="1524000" y="9544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9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9416-8BD0-06A8-CFC5-D9A97DF5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800" y="1759050"/>
            <a:ext cx="3476400" cy="1625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9800" dirty="0"/>
              <a:t>P6 Games</a:t>
            </a:r>
          </a:p>
        </p:txBody>
      </p:sp>
    </p:spTree>
    <p:extLst>
      <p:ext uri="{BB962C8B-B14F-4D97-AF65-F5344CB8AC3E}">
        <p14:creationId xmlns:p14="http://schemas.microsoft.com/office/powerpoint/2010/main" val="2155594954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's Day by Slidesgo">
  <a:themeElements>
    <a:clrScheme name="Simple Light">
      <a:dk1>
        <a:srgbClr val="413E3E"/>
      </a:dk1>
      <a:lt1>
        <a:srgbClr val="F7F2DD"/>
      </a:lt1>
      <a:dk2>
        <a:srgbClr val="FFFFFF"/>
      </a:dk2>
      <a:lt2>
        <a:srgbClr val="E63813"/>
      </a:lt2>
      <a:accent1>
        <a:srgbClr val="ED8C18"/>
      </a:accent1>
      <a:accent2>
        <a:srgbClr val="FAB919"/>
      </a:accent2>
      <a:accent3>
        <a:srgbClr val="F8CEBB"/>
      </a:accent3>
      <a:accent4>
        <a:srgbClr val="CAB8C5"/>
      </a:accent4>
      <a:accent5>
        <a:srgbClr val="85C5A7"/>
      </a:accent5>
      <a:accent6>
        <a:srgbClr val="4ABAC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8433</TotalTime>
  <Words>773</Words>
  <Application>Microsoft Office PowerPoint</Application>
  <PresentationFormat>On-screen Show (16:9)</PresentationFormat>
  <Paragraphs>156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Amatic SC</vt:lpstr>
      <vt:lpstr>Arial</vt:lpstr>
      <vt:lpstr>Bebas Neue</vt:lpstr>
      <vt:lpstr>Nunito</vt:lpstr>
      <vt:lpstr>Bahnschrift</vt:lpstr>
      <vt:lpstr>Comic Sans MS</vt:lpstr>
      <vt:lpstr>Arial</vt:lpstr>
      <vt:lpstr>Children's Day by Slidesgo</vt:lpstr>
      <vt:lpstr>11 NOVEMBER 2022 PRIMARY 6 GAMES DAY</vt:lpstr>
      <vt:lpstr>Rationale  Build Class camaraderie  Challenge yourselves in sports </vt:lpstr>
      <vt:lpstr>Games day Timeline</vt:lpstr>
      <vt:lpstr>Event SCHEDULE</vt:lpstr>
      <vt:lpstr>Event SCHEDULE</vt:lpstr>
      <vt:lpstr>Classroom @ 730am </vt:lpstr>
      <vt:lpstr>AT MPH/ ISH </vt:lpstr>
      <vt:lpstr>Games day Flow</vt:lpstr>
      <vt:lpstr>P6 Games</vt:lpstr>
      <vt:lpstr>Venue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OCTOBER 2022 CHILDREN’S DAY Celebration</dc:title>
  <dc:creator>Joshua Goh Hui Mun</dc:creator>
  <cp:lastModifiedBy>Joshua Goh Hui Mun</cp:lastModifiedBy>
  <cp:revision>56</cp:revision>
  <dcterms:modified xsi:type="dcterms:W3CDTF">2022-11-08T00:49:36Z</dcterms:modified>
</cp:coreProperties>
</file>