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6" r:id="rId3"/>
    <p:sldId id="264" r:id="rId4"/>
    <p:sldId id="265" r:id="rId5"/>
    <p:sldId id="269" r:id="rId6"/>
    <p:sldId id="270" r:id="rId7"/>
    <p:sldId id="271" r:id="rId8"/>
    <p:sldId id="272" r:id="rId9"/>
  </p:sldIdLst>
  <p:sldSz cx="3419475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7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3179DE-329D-9D39-C5DE-EEF1A90821E7}" name="Abby Teo" initials="AT" userId="Abby Te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57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2226" y="132"/>
      </p:cViewPr>
      <p:guideLst>
        <p:guide orient="horz" pos="1077"/>
        <p:guide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559623"/>
            <a:ext cx="2906554" cy="1190484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796016"/>
            <a:ext cx="2564606" cy="825581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82055"/>
            <a:ext cx="737324" cy="2897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82055"/>
            <a:ext cx="2169229" cy="2897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852495"/>
            <a:ext cx="2949297" cy="1422406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2288358"/>
            <a:ext cx="2949297" cy="748010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910277"/>
            <a:ext cx="145327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910277"/>
            <a:ext cx="145327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2056"/>
            <a:ext cx="2949297" cy="660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838246"/>
            <a:ext cx="1446598" cy="410812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1249058"/>
            <a:ext cx="1446598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838246"/>
            <a:ext cx="1453722" cy="410812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1249058"/>
            <a:ext cx="1453722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0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27965"/>
            <a:ext cx="1102870" cy="797878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492342"/>
            <a:ext cx="1731109" cy="2430044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025843"/>
            <a:ext cx="1102870" cy="1900500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27965"/>
            <a:ext cx="1102870" cy="797878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492342"/>
            <a:ext cx="1731109" cy="2430044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025843"/>
            <a:ext cx="1102870" cy="1900500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82056"/>
            <a:ext cx="2949297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910277"/>
            <a:ext cx="2949297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3169348"/>
            <a:ext cx="76938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A185-AFC7-4FF4-B666-8B9BB0FB8CE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3169348"/>
            <a:ext cx="115407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3169348"/>
            <a:ext cx="76938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0DFF-EB0F-494D-A6F8-915354A15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595ED9-B90B-6E43-8109-603118834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19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EF2FB-DF16-E354-F573-A5F950F24469}"/>
              </a:ext>
            </a:extLst>
          </p:cNvPr>
          <p:cNvSpPr txBox="1"/>
          <p:nvPr/>
        </p:nvSpPr>
        <p:spPr>
          <a:xfrm>
            <a:off x="177799" y="768350"/>
            <a:ext cx="3154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>
                <a:latin typeface="Calibri"/>
                <a:cs typeface="Calibri"/>
              </a:rPr>
              <a:t>Using slide 1 as a template, add your profile image by clicking on the menu bar “</a:t>
            </a:r>
            <a:r>
              <a:rPr lang="en-US" sz="1200" b="1" dirty="0">
                <a:latin typeface="Calibri"/>
                <a:cs typeface="Calibri"/>
              </a:rPr>
              <a:t>Insert Picture from This Device</a:t>
            </a:r>
            <a:r>
              <a:rPr lang="en-US" sz="1200" dirty="0">
                <a:latin typeface="Calibri"/>
                <a:cs typeface="Calibri"/>
              </a:rPr>
              <a:t>”. </a:t>
            </a:r>
            <a:br>
              <a:rPr lang="en-US" sz="1200" dirty="0">
                <a:latin typeface="Calibri"/>
                <a:cs typeface="Calibri"/>
              </a:rPr>
            </a:br>
            <a:r>
              <a:rPr lang="en-US" sz="1100" i="1" dirty="0">
                <a:latin typeface="Calibri"/>
                <a:cs typeface="Calibri"/>
              </a:rPr>
              <a:t>(Note: the selected image should have a wider background than the template)</a:t>
            </a:r>
            <a:endParaRPr lang="en-US" sz="11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03DD9-C3FB-5136-CD06-EA16C368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6" y="1784013"/>
            <a:ext cx="1884363" cy="1523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879AB4-DB95-D27A-AD85-8D4FF495036D}"/>
              </a:ext>
            </a:extLst>
          </p:cNvPr>
          <p:cNvSpPr/>
          <p:nvPr/>
        </p:nvSpPr>
        <p:spPr>
          <a:xfrm>
            <a:off x="1097469" y="2651125"/>
            <a:ext cx="1035050" cy="282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EF2FB-DF16-E354-F573-A5F950F24469}"/>
              </a:ext>
            </a:extLst>
          </p:cNvPr>
          <p:cNvSpPr txBox="1"/>
          <p:nvPr/>
        </p:nvSpPr>
        <p:spPr>
          <a:xfrm>
            <a:off x="177799" y="768350"/>
            <a:ext cx="315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en-US" sz="1200" dirty="0">
                <a:latin typeface="Calibri"/>
                <a:cs typeface="Calibri"/>
              </a:rPr>
              <a:t>Select the image of your choice from your computer and click “</a:t>
            </a:r>
            <a:r>
              <a:rPr lang="en-US" sz="1200" b="1" dirty="0">
                <a:latin typeface="Calibri"/>
                <a:cs typeface="Calibri"/>
              </a:rPr>
              <a:t>Insert</a:t>
            </a:r>
            <a:r>
              <a:rPr lang="en-US" sz="1200" dirty="0">
                <a:latin typeface="Calibri"/>
                <a:cs typeface="Calibri"/>
              </a:rPr>
              <a:t>” or “</a:t>
            </a:r>
            <a:r>
              <a:rPr lang="en-US" sz="1200" b="1" dirty="0">
                <a:latin typeface="Calibri"/>
                <a:cs typeface="Calibri"/>
              </a:rPr>
              <a:t>Open</a:t>
            </a:r>
            <a:r>
              <a:rPr lang="en-US" sz="1200" dirty="0">
                <a:latin typeface="Calibri"/>
                <a:cs typeface="Calibri"/>
              </a:rPr>
              <a:t>”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FAF566-7786-4CC2-AB45-5B329703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1" y="1250652"/>
            <a:ext cx="2899098" cy="316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E48DE5-A3FF-1499-57BE-B9D0937AB07C}"/>
              </a:ext>
            </a:extLst>
          </p:cNvPr>
          <p:cNvSpPr/>
          <p:nvPr/>
        </p:nvSpPr>
        <p:spPr>
          <a:xfrm>
            <a:off x="2241550" y="1384300"/>
            <a:ext cx="469900" cy="163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F1BC6-3733-79E3-2572-9A37053C69D4}"/>
              </a:ext>
            </a:extLst>
          </p:cNvPr>
          <p:cNvSpPr txBox="1"/>
          <p:nvPr/>
        </p:nvSpPr>
        <p:spPr>
          <a:xfrm>
            <a:off x="163511" y="1727795"/>
            <a:ext cx="309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3. Adjust the size of the image to fit within the frame. </a:t>
            </a:r>
          </a:p>
        </p:txBody>
      </p:sp>
    </p:spTree>
    <p:extLst>
      <p:ext uri="{BB962C8B-B14F-4D97-AF65-F5344CB8AC3E}">
        <p14:creationId xmlns:p14="http://schemas.microsoft.com/office/powerpoint/2010/main" val="366241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07053-D933-CF99-9EDB-2C1ECA5A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5" y="1459140"/>
            <a:ext cx="2231570" cy="19284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65E39-CD51-4EBD-4BB4-B71CABF5C7A5}"/>
              </a:ext>
            </a:extLst>
          </p:cNvPr>
          <p:cNvSpPr txBox="1"/>
          <p:nvPr/>
        </p:nvSpPr>
        <p:spPr>
          <a:xfrm>
            <a:off x="133961" y="699234"/>
            <a:ext cx="32416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4. Once the image is in your desired position, right click on your picture &amp; click on “</a:t>
            </a:r>
            <a:r>
              <a:rPr lang="en-US" sz="1200" b="1" dirty="0"/>
              <a:t>Send to Back</a:t>
            </a:r>
            <a:r>
              <a:rPr lang="en-US" sz="1200" dirty="0"/>
              <a:t>”. Your </a:t>
            </a:r>
            <a:r>
              <a:rPr lang="en-US" sz="1200" dirty="0">
                <a:latin typeface="Calibri"/>
                <a:cs typeface="Calibri"/>
              </a:rPr>
              <a:t>picture should now be fully within the frame.</a:t>
            </a:r>
            <a:endParaRPr lang="en-US" sz="2400" dirty="0">
              <a:latin typeface="Calibri"/>
              <a:cs typeface="Calibri"/>
            </a:endParaRPr>
          </a:p>
          <a:p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F5EB4-8029-7549-105B-6617897E9EE1}"/>
              </a:ext>
            </a:extLst>
          </p:cNvPr>
          <p:cNvSpPr/>
          <p:nvPr/>
        </p:nvSpPr>
        <p:spPr>
          <a:xfrm>
            <a:off x="1610177" y="2755900"/>
            <a:ext cx="1160237" cy="163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B1E445-95DC-1FF2-E973-20CDE8A1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4" y="1542121"/>
            <a:ext cx="2811178" cy="18146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18A16-B4D8-863B-1F4D-BC8D9FB91EA1}"/>
              </a:ext>
            </a:extLst>
          </p:cNvPr>
          <p:cNvSpPr txBox="1"/>
          <p:nvPr/>
        </p:nvSpPr>
        <p:spPr>
          <a:xfrm>
            <a:off x="70024" y="767079"/>
            <a:ext cx="32794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5. To download a copy of the new profile pic, scroll up to Slide 1 using the slide thumbnail pane, situated on the left margin of the PowerPoint window. Click on Slide 1 in the slide thumbnail pane.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200F1B-794D-AF31-4D9A-62CDC1BF9612}"/>
              </a:ext>
            </a:extLst>
          </p:cNvPr>
          <p:cNvCxnSpPr>
            <a:cxnSpLocks/>
          </p:cNvCxnSpPr>
          <p:nvPr/>
        </p:nvCxnSpPr>
        <p:spPr>
          <a:xfrm flipH="1" flipV="1">
            <a:off x="518160" y="2097291"/>
            <a:ext cx="452120" cy="1244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0CD761-31B0-42CC-87BC-5D297B7B43F2}"/>
              </a:ext>
            </a:extLst>
          </p:cNvPr>
          <p:cNvSpPr txBox="1"/>
          <p:nvPr/>
        </p:nvSpPr>
        <p:spPr>
          <a:xfrm>
            <a:off x="629920" y="2238048"/>
            <a:ext cx="70612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Click this</a:t>
            </a:r>
          </a:p>
        </p:txBody>
      </p:sp>
    </p:spTree>
    <p:extLst>
      <p:ext uri="{BB962C8B-B14F-4D97-AF65-F5344CB8AC3E}">
        <p14:creationId xmlns:p14="http://schemas.microsoft.com/office/powerpoint/2010/main" val="42520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18A16-B4D8-863B-1F4D-BC8D9FB91EA1}"/>
              </a:ext>
            </a:extLst>
          </p:cNvPr>
          <p:cNvSpPr txBox="1"/>
          <p:nvPr/>
        </p:nvSpPr>
        <p:spPr>
          <a:xfrm>
            <a:off x="70024" y="639488"/>
            <a:ext cx="3279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6. Click on “</a:t>
            </a:r>
            <a:r>
              <a:rPr lang="en-US" sz="1200" b="1" dirty="0"/>
              <a:t>File</a:t>
            </a:r>
            <a:r>
              <a:rPr lang="en-US" sz="1200" dirty="0"/>
              <a:t>”, “</a:t>
            </a:r>
            <a:r>
              <a:rPr lang="en-US" sz="1200" b="1" dirty="0"/>
              <a:t>Save As</a:t>
            </a:r>
            <a:r>
              <a:rPr lang="en-US" sz="1200" dirty="0"/>
              <a:t>” and ensure that the file format to “JPEG File Interchange Format (*.jpg)”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B3B52A-6C18-AC2E-C0C5-D85521F3205E}"/>
              </a:ext>
            </a:extLst>
          </p:cNvPr>
          <p:cNvGrpSpPr/>
          <p:nvPr/>
        </p:nvGrpSpPr>
        <p:grpSpPr>
          <a:xfrm>
            <a:off x="403772" y="2795976"/>
            <a:ext cx="2611929" cy="549116"/>
            <a:chOff x="92874" y="4527175"/>
            <a:chExt cx="3252306" cy="6797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1B628A-C6DA-1C71-B7CE-A796A0D78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02" y="4527175"/>
              <a:ext cx="3248978" cy="679737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6709565-9D33-2370-F395-B2CF3AB35EED}"/>
                </a:ext>
              </a:extLst>
            </p:cNvPr>
            <p:cNvSpPr/>
            <p:nvPr/>
          </p:nvSpPr>
          <p:spPr>
            <a:xfrm>
              <a:off x="92874" y="4802068"/>
              <a:ext cx="945773" cy="2092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286">
                <a:latin typeface="Calibri"/>
                <a:cs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1DD5040-E469-08EE-BE53-8414F992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1" y="1097805"/>
            <a:ext cx="1884179" cy="16296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6A6B51-4285-6133-7F10-0D245570BFBE}"/>
              </a:ext>
            </a:extLst>
          </p:cNvPr>
          <p:cNvSpPr/>
          <p:nvPr/>
        </p:nvSpPr>
        <p:spPr>
          <a:xfrm>
            <a:off x="738963" y="2477386"/>
            <a:ext cx="1754372" cy="127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0FC9FB-704B-49D1-8CAA-003B9C9A029D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F6B82-5CE1-4398-B430-0F002AE22C7F}"/>
              </a:ext>
            </a:extLst>
          </p:cNvPr>
          <p:cNvSpPr txBox="1"/>
          <p:nvPr/>
        </p:nvSpPr>
        <p:spPr>
          <a:xfrm>
            <a:off x="119421" y="724218"/>
            <a:ext cx="3225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7. Click on “Save”.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DE4C34-6FDE-6FBA-9724-70E4C97C1A07}"/>
              </a:ext>
            </a:extLst>
          </p:cNvPr>
          <p:cNvGrpSpPr/>
          <p:nvPr/>
        </p:nvGrpSpPr>
        <p:grpSpPr>
          <a:xfrm>
            <a:off x="167778" y="1053835"/>
            <a:ext cx="2609256" cy="549116"/>
            <a:chOff x="96202" y="4527175"/>
            <a:chExt cx="3248978" cy="6797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41CA2D-157A-5184-AE84-262272A51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02" y="4527175"/>
              <a:ext cx="3248978" cy="679737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A5C8C3-DE90-54EF-69A8-5F706666A6FD}"/>
                </a:ext>
              </a:extLst>
            </p:cNvPr>
            <p:cNvSpPr/>
            <p:nvPr/>
          </p:nvSpPr>
          <p:spPr>
            <a:xfrm>
              <a:off x="2932722" y="4782160"/>
              <a:ext cx="412458" cy="1732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286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36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CCCD-5447-BA39-C5CE-3604904E0DE1}"/>
              </a:ext>
            </a:extLst>
          </p:cNvPr>
          <p:cNvSpPr txBox="1">
            <a:spLocks/>
          </p:cNvSpPr>
          <p:nvPr/>
        </p:nvSpPr>
        <p:spPr>
          <a:xfrm>
            <a:off x="-30724" y="31854"/>
            <a:ext cx="3571049" cy="487908"/>
          </a:xfrm>
          <a:prstGeom prst="rect">
            <a:avLst/>
          </a:prstGeom>
        </p:spPr>
        <p:txBody>
          <a:bodyPr lIns="116114" tIns="58057" rIns="116114" bIns="58057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78" b="1" dirty="0">
                <a:latin typeface="TW Cen MT"/>
              </a:rPr>
              <a:t>Steps to add YOPH frame to your profile image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CBC25F-1916-C0BF-58AF-2A4490FAF6F0}"/>
              </a:ext>
            </a:extLst>
          </p:cNvPr>
          <p:cNvGrpSpPr/>
          <p:nvPr/>
        </p:nvGrpSpPr>
        <p:grpSpPr>
          <a:xfrm>
            <a:off x="333148" y="1607120"/>
            <a:ext cx="2078664" cy="716523"/>
            <a:chOff x="407576" y="1598628"/>
            <a:chExt cx="2078664" cy="7165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B062E9-BA97-1A4C-E4E1-90704D361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576" y="1598628"/>
              <a:ext cx="2078664" cy="71652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FF0806-B937-3D5B-8A05-0E05C1E67644}"/>
                </a:ext>
              </a:extLst>
            </p:cNvPr>
            <p:cNvSpPr/>
            <p:nvPr/>
          </p:nvSpPr>
          <p:spPr>
            <a:xfrm>
              <a:off x="1128166" y="2043941"/>
              <a:ext cx="611388" cy="2712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6A00C5-0545-6E32-73B7-469FC29A1ACA}"/>
              </a:ext>
            </a:extLst>
          </p:cNvPr>
          <p:cNvSpPr txBox="1"/>
          <p:nvPr/>
        </p:nvSpPr>
        <p:spPr>
          <a:xfrm>
            <a:off x="167779" y="2538123"/>
            <a:ext cx="3225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9. The photo should be saved in your selected folder now. It is ready for upload to your socials.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D7E28-00CE-46E6-CA16-5D588072CFCF}"/>
              </a:ext>
            </a:extLst>
          </p:cNvPr>
          <p:cNvSpPr txBox="1"/>
          <p:nvPr/>
        </p:nvSpPr>
        <p:spPr>
          <a:xfrm>
            <a:off x="167779" y="863431"/>
            <a:ext cx="2915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8. When a dialog box appears, choose “</a:t>
            </a:r>
            <a:r>
              <a:rPr lang="en-US" sz="1200" b="1" dirty="0"/>
              <a:t>Just This One</a:t>
            </a:r>
            <a:r>
              <a:rPr lang="en-US" sz="1200" dirty="0"/>
              <a:t>” to save a Jpeg version of your image to your selected folder.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56970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128</TotalTime>
  <Words>300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Sheryl SIM (MSE)</dc:creator>
  <cp:lastModifiedBy>Yaohui HUANG (MSE)</cp:lastModifiedBy>
  <cp:revision>16</cp:revision>
  <dcterms:created xsi:type="dcterms:W3CDTF">2023-06-21T08:40:29Z</dcterms:created>
  <dcterms:modified xsi:type="dcterms:W3CDTF">2024-04-04T08:04:22Z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803508-8490-4252-b331-d9b72689e942_Enabled">
    <vt:lpwstr>true</vt:lpwstr>
  </property>
  <property fmtid="{D5CDD505-2E9C-101B-9397-08002B2CF9AE}" pid="3" name="MSIP_Label_54803508-8490-4252-b331-d9b72689e942_SetDate">
    <vt:lpwstr>2023-06-21T08:41:00Z</vt:lpwstr>
  </property>
  <property fmtid="{D5CDD505-2E9C-101B-9397-08002B2CF9AE}" pid="4" name="MSIP_Label_54803508-8490-4252-b331-d9b72689e942_Method">
    <vt:lpwstr>Privileged</vt:lpwstr>
  </property>
  <property fmtid="{D5CDD505-2E9C-101B-9397-08002B2CF9AE}" pid="5" name="MSIP_Label_54803508-8490-4252-b331-d9b72689e942_Name">
    <vt:lpwstr>Non Sensitive_0</vt:lpwstr>
  </property>
  <property fmtid="{D5CDD505-2E9C-101B-9397-08002B2CF9AE}" pid="6" name="MSIP_Label_54803508-8490-4252-b331-d9b72689e942_SiteId">
    <vt:lpwstr>0b11c524-9a1c-4e1b-84cb-6336aefc2243</vt:lpwstr>
  </property>
  <property fmtid="{D5CDD505-2E9C-101B-9397-08002B2CF9AE}" pid="7" name="MSIP_Label_54803508-8490-4252-b331-d9b72689e942_ActionId">
    <vt:lpwstr>339be9d1-0672-4072-a494-7327c2301d92</vt:lpwstr>
  </property>
  <property fmtid="{D5CDD505-2E9C-101B-9397-08002B2CF9AE}" pid="8" name="MSIP_Label_54803508-8490-4252-b331-d9b72689e942_ContentBits">
    <vt:lpwstr>0</vt:lpwstr>
  </property>
</Properties>
</file>