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6" r:id="rId3"/>
    <p:sldId id="264" r:id="rId4"/>
    <p:sldId id="265" r:id="rId5"/>
    <p:sldId id="269" r:id="rId6"/>
    <p:sldId id="270" r:id="rId7"/>
    <p:sldId id="271" r:id="rId8"/>
    <p:sldId id="272" r:id="rId9"/>
  </p:sldIdLst>
  <p:sldSz cx="3419475" cy="3419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7" userDrawn="1">
          <p15:clr>
            <a:srgbClr val="A4A3A4"/>
          </p15:clr>
        </p15:guide>
        <p15:guide id="2" pos="1077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93179DE-329D-9D39-C5DE-EEF1A90821E7}" name="Abby Teo" initials="AT" userId="Abby Teo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57" autoAdjust="0"/>
    <p:restoredTop sz="94660"/>
  </p:normalViewPr>
  <p:slideViewPr>
    <p:cSldViewPr snapToGrid="0">
      <p:cViewPr varScale="1">
        <p:scale>
          <a:sx n="175" d="100"/>
          <a:sy n="175" d="100"/>
        </p:scale>
        <p:origin x="2226" y="132"/>
      </p:cViewPr>
      <p:guideLst>
        <p:guide orient="horz" pos="1077"/>
        <p:guide pos="10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461" y="559623"/>
            <a:ext cx="2906554" cy="1190484"/>
          </a:xfrm>
        </p:spPr>
        <p:txBody>
          <a:bodyPr anchor="b"/>
          <a:lstStyle>
            <a:lvl1pPr algn="ctr">
              <a:defRPr sz="2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435" y="1796016"/>
            <a:ext cx="2564606" cy="825581"/>
          </a:xfrm>
        </p:spPr>
        <p:txBody>
          <a:bodyPr/>
          <a:lstStyle>
            <a:lvl1pPr marL="0" indent="0" algn="ctr">
              <a:buNone/>
              <a:defRPr sz="898"/>
            </a:lvl1pPr>
            <a:lvl2pPr marL="170993" indent="0" algn="ctr">
              <a:buNone/>
              <a:defRPr sz="748"/>
            </a:lvl2pPr>
            <a:lvl3pPr marL="341986" indent="0" algn="ctr">
              <a:buNone/>
              <a:defRPr sz="673"/>
            </a:lvl3pPr>
            <a:lvl4pPr marL="512978" indent="0" algn="ctr">
              <a:buNone/>
              <a:defRPr sz="598"/>
            </a:lvl4pPr>
            <a:lvl5pPr marL="683971" indent="0" algn="ctr">
              <a:buNone/>
              <a:defRPr sz="598"/>
            </a:lvl5pPr>
            <a:lvl6pPr marL="854964" indent="0" algn="ctr">
              <a:buNone/>
              <a:defRPr sz="598"/>
            </a:lvl6pPr>
            <a:lvl7pPr marL="1025957" indent="0" algn="ctr">
              <a:buNone/>
              <a:defRPr sz="598"/>
            </a:lvl7pPr>
            <a:lvl8pPr marL="1196950" indent="0" algn="ctr">
              <a:buNone/>
              <a:defRPr sz="598"/>
            </a:lvl8pPr>
            <a:lvl9pPr marL="1367942" indent="0" algn="ctr">
              <a:buNone/>
              <a:defRPr sz="59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A185-AFC7-4FF4-B666-8B9BB0FB8CE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0DFF-EB0F-494D-A6F8-915354A15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0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A185-AFC7-4FF4-B666-8B9BB0FB8CE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0DFF-EB0F-494D-A6F8-915354A15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4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47062" y="182055"/>
            <a:ext cx="737324" cy="28978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089" y="182055"/>
            <a:ext cx="2169229" cy="28978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A185-AFC7-4FF4-B666-8B9BB0FB8CE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0DFF-EB0F-494D-A6F8-915354A15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5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A185-AFC7-4FF4-B666-8B9BB0FB8CE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0DFF-EB0F-494D-A6F8-915354A15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5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08" y="852495"/>
            <a:ext cx="2949297" cy="1422406"/>
          </a:xfrm>
        </p:spPr>
        <p:txBody>
          <a:bodyPr anchor="b"/>
          <a:lstStyle>
            <a:lvl1pPr>
              <a:defRPr sz="2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308" y="2288358"/>
            <a:ext cx="2949297" cy="748010"/>
          </a:xfrm>
        </p:spPr>
        <p:txBody>
          <a:bodyPr/>
          <a:lstStyle>
            <a:lvl1pPr marL="0" indent="0">
              <a:buNone/>
              <a:defRPr sz="898">
                <a:solidFill>
                  <a:schemeClr val="tx1"/>
                </a:solidFill>
              </a:defRPr>
            </a:lvl1pPr>
            <a:lvl2pPr marL="170993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2pPr>
            <a:lvl3pPr marL="341986" indent="0">
              <a:buNone/>
              <a:defRPr sz="673">
                <a:solidFill>
                  <a:schemeClr val="tx1">
                    <a:tint val="75000"/>
                  </a:schemeClr>
                </a:solidFill>
              </a:defRPr>
            </a:lvl3pPr>
            <a:lvl4pPr marL="512978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4pPr>
            <a:lvl5pPr marL="683971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5pPr>
            <a:lvl6pPr marL="854964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6pPr>
            <a:lvl7pPr marL="1025957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7pPr>
            <a:lvl8pPr marL="1196950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8pPr>
            <a:lvl9pPr marL="1367942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A185-AFC7-4FF4-B666-8B9BB0FB8CE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0DFF-EB0F-494D-A6F8-915354A15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089" y="910277"/>
            <a:ext cx="1453277" cy="216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1109" y="910277"/>
            <a:ext cx="1453277" cy="216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A185-AFC7-4FF4-B666-8B9BB0FB8CE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0DFF-EB0F-494D-A6F8-915354A15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2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182056"/>
            <a:ext cx="2949297" cy="6609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535" y="838246"/>
            <a:ext cx="1446598" cy="410812"/>
          </a:xfrm>
        </p:spPr>
        <p:txBody>
          <a:bodyPr anchor="b"/>
          <a:lstStyle>
            <a:lvl1pPr marL="0" indent="0">
              <a:buNone/>
              <a:defRPr sz="898" b="1"/>
            </a:lvl1pPr>
            <a:lvl2pPr marL="170993" indent="0">
              <a:buNone/>
              <a:defRPr sz="748" b="1"/>
            </a:lvl2pPr>
            <a:lvl3pPr marL="341986" indent="0">
              <a:buNone/>
              <a:defRPr sz="673" b="1"/>
            </a:lvl3pPr>
            <a:lvl4pPr marL="512978" indent="0">
              <a:buNone/>
              <a:defRPr sz="598" b="1"/>
            </a:lvl4pPr>
            <a:lvl5pPr marL="683971" indent="0">
              <a:buNone/>
              <a:defRPr sz="598" b="1"/>
            </a:lvl5pPr>
            <a:lvl6pPr marL="854964" indent="0">
              <a:buNone/>
              <a:defRPr sz="598" b="1"/>
            </a:lvl6pPr>
            <a:lvl7pPr marL="1025957" indent="0">
              <a:buNone/>
              <a:defRPr sz="598" b="1"/>
            </a:lvl7pPr>
            <a:lvl8pPr marL="1196950" indent="0">
              <a:buNone/>
              <a:defRPr sz="598" b="1"/>
            </a:lvl8pPr>
            <a:lvl9pPr marL="1367942" indent="0">
              <a:buNone/>
              <a:defRPr sz="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535" y="1249058"/>
            <a:ext cx="1446598" cy="1837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1110" y="838246"/>
            <a:ext cx="1453722" cy="410812"/>
          </a:xfrm>
        </p:spPr>
        <p:txBody>
          <a:bodyPr anchor="b"/>
          <a:lstStyle>
            <a:lvl1pPr marL="0" indent="0">
              <a:buNone/>
              <a:defRPr sz="898" b="1"/>
            </a:lvl1pPr>
            <a:lvl2pPr marL="170993" indent="0">
              <a:buNone/>
              <a:defRPr sz="748" b="1"/>
            </a:lvl2pPr>
            <a:lvl3pPr marL="341986" indent="0">
              <a:buNone/>
              <a:defRPr sz="673" b="1"/>
            </a:lvl3pPr>
            <a:lvl4pPr marL="512978" indent="0">
              <a:buNone/>
              <a:defRPr sz="598" b="1"/>
            </a:lvl4pPr>
            <a:lvl5pPr marL="683971" indent="0">
              <a:buNone/>
              <a:defRPr sz="598" b="1"/>
            </a:lvl5pPr>
            <a:lvl6pPr marL="854964" indent="0">
              <a:buNone/>
              <a:defRPr sz="598" b="1"/>
            </a:lvl6pPr>
            <a:lvl7pPr marL="1025957" indent="0">
              <a:buNone/>
              <a:defRPr sz="598" b="1"/>
            </a:lvl7pPr>
            <a:lvl8pPr marL="1196950" indent="0">
              <a:buNone/>
              <a:defRPr sz="598" b="1"/>
            </a:lvl8pPr>
            <a:lvl9pPr marL="1367942" indent="0">
              <a:buNone/>
              <a:defRPr sz="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31110" y="1249058"/>
            <a:ext cx="1453722" cy="1837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A185-AFC7-4FF4-B666-8B9BB0FB8CE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0DFF-EB0F-494D-A6F8-915354A15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6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A185-AFC7-4FF4-B666-8B9BB0FB8CE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0DFF-EB0F-494D-A6F8-915354A15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0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A185-AFC7-4FF4-B666-8B9BB0FB8CE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0DFF-EB0F-494D-A6F8-915354A15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4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227965"/>
            <a:ext cx="1102870" cy="797878"/>
          </a:xfrm>
        </p:spPr>
        <p:txBody>
          <a:bodyPr anchor="b"/>
          <a:lstStyle>
            <a:lvl1pPr>
              <a:defRPr sz="1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722" y="492342"/>
            <a:ext cx="1731109" cy="2430044"/>
          </a:xfrm>
        </p:spPr>
        <p:txBody>
          <a:bodyPr/>
          <a:lstStyle>
            <a:lvl1pPr>
              <a:defRPr sz="1197"/>
            </a:lvl1pPr>
            <a:lvl2pPr>
              <a:defRPr sz="1047"/>
            </a:lvl2pPr>
            <a:lvl3pPr>
              <a:defRPr sz="898"/>
            </a:lvl3pPr>
            <a:lvl4pPr>
              <a:defRPr sz="748"/>
            </a:lvl4pPr>
            <a:lvl5pPr>
              <a:defRPr sz="748"/>
            </a:lvl5pPr>
            <a:lvl6pPr>
              <a:defRPr sz="748"/>
            </a:lvl6pPr>
            <a:lvl7pPr>
              <a:defRPr sz="748"/>
            </a:lvl7pPr>
            <a:lvl8pPr>
              <a:defRPr sz="748"/>
            </a:lvl8pPr>
            <a:lvl9pPr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34" y="1025843"/>
            <a:ext cx="1102870" cy="1900500"/>
          </a:xfrm>
        </p:spPr>
        <p:txBody>
          <a:bodyPr/>
          <a:lstStyle>
            <a:lvl1pPr marL="0" indent="0">
              <a:buNone/>
              <a:defRPr sz="598"/>
            </a:lvl1pPr>
            <a:lvl2pPr marL="170993" indent="0">
              <a:buNone/>
              <a:defRPr sz="524"/>
            </a:lvl2pPr>
            <a:lvl3pPr marL="341986" indent="0">
              <a:buNone/>
              <a:defRPr sz="449"/>
            </a:lvl3pPr>
            <a:lvl4pPr marL="512978" indent="0">
              <a:buNone/>
              <a:defRPr sz="374"/>
            </a:lvl4pPr>
            <a:lvl5pPr marL="683971" indent="0">
              <a:buNone/>
              <a:defRPr sz="374"/>
            </a:lvl5pPr>
            <a:lvl6pPr marL="854964" indent="0">
              <a:buNone/>
              <a:defRPr sz="374"/>
            </a:lvl6pPr>
            <a:lvl7pPr marL="1025957" indent="0">
              <a:buNone/>
              <a:defRPr sz="374"/>
            </a:lvl7pPr>
            <a:lvl8pPr marL="1196950" indent="0">
              <a:buNone/>
              <a:defRPr sz="374"/>
            </a:lvl8pPr>
            <a:lvl9pPr marL="1367942" indent="0">
              <a:buNone/>
              <a:defRPr sz="3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A185-AFC7-4FF4-B666-8B9BB0FB8CE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0DFF-EB0F-494D-A6F8-915354A15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8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227965"/>
            <a:ext cx="1102870" cy="797878"/>
          </a:xfrm>
        </p:spPr>
        <p:txBody>
          <a:bodyPr anchor="b"/>
          <a:lstStyle>
            <a:lvl1pPr>
              <a:defRPr sz="1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3722" y="492342"/>
            <a:ext cx="1731109" cy="2430044"/>
          </a:xfrm>
        </p:spPr>
        <p:txBody>
          <a:bodyPr anchor="t"/>
          <a:lstStyle>
            <a:lvl1pPr marL="0" indent="0">
              <a:buNone/>
              <a:defRPr sz="1197"/>
            </a:lvl1pPr>
            <a:lvl2pPr marL="170993" indent="0">
              <a:buNone/>
              <a:defRPr sz="1047"/>
            </a:lvl2pPr>
            <a:lvl3pPr marL="341986" indent="0">
              <a:buNone/>
              <a:defRPr sz="898"/>
            </a:lvl3pPr>
            <a:lvl4pPr marL="512978" indent="0">
              <a:buNone/>
              <a:defRPr sz="748"/>
            </a:lvl4pPr>
            <a:lvl5pPr marL="683971" indent="0">
              <a:buNone/>
              <a:defRPr sz="748"/>
            </a:lvl5pPr>
            <a:lvl6pPr marL="854964" indent="0">
              <a:buNone/>
              <a:defRPr sz="748"/>
            </a:lvl6pPr>
            <a:lvl7pPr marL="1025957" indent="0">
              <a:buNone/>
              <a:defRPr sz="748"/>
            </a:lvl7pPr>
            <a:lvl8pPr marL="1196950" indent="0">
              <a:buNone/>
              <a:defRPr sz="748"/>
            </a:lvl8pPr>
            <a:lvl9pPr marL="1367942" indent="0">
              <a:buNone/>
              <a:defRPr sz="74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34" y="1025843"/>
            <a:ext cx="1102870" cy="1900500"/>
          </a:xfrm>
        </p:spPr>
        <p:txBody>
          <a:bodyPr/>
          <a:lstStyle>
            <a:lvl1pPr marL="0" indent="0">
              <a:buNone/>
              <a:defRPr sz="598"/>
            </a:lvl1pPr>
            <a:lvl2pPr marL="170993" indent="0">
              <a:buNone/>
              <a:defRPr sz="524"/>
            </a:lvl2pPr>
            <a:lvl3pPr marL="341986" indent="0">
              <a:buNone/>
              <a:defRPr sz="449"/>
            </a:lvl3pPr>
            <a:lvl4pPr marL="512978" indent="0">
              <a:buNone/>
              <a:defRPr sz="374"/>
            </a:lvl4pPr>
            <a:lvl5pPr marL="683971" indent="0">
              <a:buNone/>
              <a:defRPr sz="374"/>
            </a:lvl5pPr>
            <a:lvl6pPr marL="854964" indent="0">
              <a:buNone/>
              <a:defRPr sz="374"/>
            </a:lvl6pPr>
            <a:lvl7pPr marL="1025957" indent="0">
              <a:buNone/>
              <a:defRPr sz="374"/>
            </a:lvl7pPr>
            <a:lvl8pPr marL="1196950" indent="0">
              <a:buNone/>
              <a:defRPr sz="374"/>
            </a:lvl8pPr>
            <a:lvl9pPr marL="1367942" indent="0">
              <a:buNone/>
              <a:defRPr sz="3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A185-AFC7-4FF4-B666-8B9BB0FB8CE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0DFF-EB0F-494D-A6F8-915354A15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0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089" y="182056"/>
            <a:ext cx="2949297" cy="66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089" y="910277"/>
            <a:ext cx="2949297" cy="2169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089" y="3169348"/>
            <a:ext cx="769382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9A185-AFC7-4FF4-B666-8B9BB0FB8CE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2701" y="3169348"/>
            <a:ext cx="1154073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15004" y="3169348"/>
            <a:ext cx="769382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80DFF-EB0F-494D-A6F8-915354A15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8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41986" rtl="0" eaLnBrk="1" latinLnBrk="0" hangingPunct="1">
        <a:lnSpc>
          <a:spcPct val="90000"/>
        </a:lnSpc>
        <a:spcBef>
          <a:spcPct val="0"/>
        </a:spcBef>
        <a:buNone/>
        <a:defRPr sz="16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496" indent="-85496" algn="l" defTabSz="341986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1pPr>
      <a:lvl2pPr marL="256489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898" kern="1200">
          <a:solidFill>
            <a:schemeClr val="tx1"/>
          </a:solidFill>
          <a:latin typeface="+mn-lt"/>
          <a:ea typeface="+mn-ea"/>
          <a:cs typeface="+mn-cs"/>
        </a:defRPr>
      </a:lvl2pPr>
      <a:lvl3pPr marL="427482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748" kern="1200">
          <a:solidFill>
            <a:schemeClr val="tx1"/>
          </a:solidFill>
          <a:latin typeface="+mn-lt"/>
          <a:ea typeface="+mn-ea"/>
          <a:cs typeface="+mn-cs"/>
        </a:defRPr>
      </a:lvl3pPr>
      <a:lvl4pPr marL="598475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4pPr>
      <a:lvl5pPr marL="769468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5pPr>
      <a:lvl6pPr marL="940460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6pPr>
      <a:lvl7pPr marL="1111453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7pPr>
      <a:lvl8pPr marL="1282446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8pPr>
      <a:lvl9pPr marL="1453439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1pPr>
      <a:lvl2pPr marL="170993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2pPr>
      <a:lvl3pPr marL="341986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3pPr>
      <a:lvl4pPr marL="512978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4pPr>
      <a:lvl5pPr marL="683971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5pPr>
      <a:lvl6pPr marL="854964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6pPr>
      <a:lvl7pPr marL="1025957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7pPr>
      <a:lvl8pPr marL="1196950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8pPr>
      <a:lvl9pPr marL="1367942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151D1E-F9B4-D8F9-B430-C398C382B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194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1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CA139B-B35D-A416-9658-69FC9E47350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035" y="1767175"/>
            <a:ext cx="1488621" cy="15644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A0FC9FB-704B-49D1-8CAA-003B9C9A029D}"/>
              </a:ext>
            </a:extLst>
          </p:cNvPr>
          <p:cNvSpPr txBox="1">
            <a:spLocks/>
          </p:cNvSpPr>
          <p:nvPr/>
        </p:nvSpPr>
        <p:spPr>
          <a:xfrm>
            <a:off x="-30724" y="31854"/>
            <a:ext cx="3571049" cy="487908"/>
          </a:xfrm>
          <a:prstGeom prst="rect">
            <a:avLst/>
          </a:prstGeom>
        </p:spPr>
        <p:txBody>
          <a:bodyPr lIns="116114" tIns="58057" rIns="116114" bIns="58057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778" b="1" dirty="0">
                <a:latin typeface="TW Cen MT"/>
              </a:rPr>
              <a:t>Steps to add YOPH frame to your profile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EF2FB-DF16-E354-F573-A5F950F24469}"/>
              </a:ext>
            </a:extLst>
          </p:cNvPr>
          <p:cNvSpPr txBox="1"/>
          <p:nvPr/>
        </p:nvSpPr>
        <p:spPr>
          <a:xfrm>
            <a:off x="177799" y="768350"/>
            <a:ext cx="31540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</a:t>
            </a:r>
            <a:r>
              <a:rPr lang="en-US" sz="1200" dirty="0">
                <a:latin typeface="Calibri"/>
                <a:cs typeface="Calibri"/>
              </a:rPr>
              <a:t>Using slide 1 as a template, add your profile image by clicking on the menu bar “</a:t>
            </a:r>
            <a:r>
              <a:rPr lang="en-US" sz="1200" b="1" dirty="0">
                <a:latin typeface="Calibri"/>
                <a:cs typeface="Calibri"/>
              </a:rPr>
              <a:t>Insert Picture from This Device</a:t>
            </a:r>
            <a:r>
              <a:rPr lang="en-US" sz="1200" dirty="0">
                <a:latin typeface="Calibri"/>
                <a:cs typeface="Calibri"/>
              </a:rPr>
              <a:t>”. </a:t>
            </a:r>
            <a:br>
              <a:rPr lang="en-US" sz="1200" dirty="0">
                <a:latin typeface="Calibri"/>
                <a:cs typeface="Calibri"/>
              </a:rPr>
            </a:br>
            <a:r>
              <a:rPr lang="en-US" sz="1100" i="1" dirty="0">
                <a:latin typeface="Calibri"/>
                <a:cs typeface="Calibri"/>
              </a:rPr>
              <a:t>(Note: the selected image should have a wider background than the template)</a:t>
            </a:r>
            <a:endParaRPr lang="en-US" sz="1100" i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879AB4-DB95-D27A-AD85-8D4FF495036D}"/>
              </a:ext>
            </a:extLst>
          </p:cNvPr>
          <p:cNvSpPr/>
          <p:nvPr/>
        </p:nvSpPr>
        <p:spPr>
          <a:xfrm>
            <a:off x="1049837" y="2498271"/>
            <a:ext cx="887819" cy="2018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9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0FC9FB-704B-49D1-8CAA-003B9C9A029D}"/>
              </a:ext>
            </a:extLst>
          </p:cNvPr>
          <p:cNvSpPr txBox="1">
            <a:spLocks/>
          </p:cNvSpPr>
          <p:nvPr/>
        </p:nvSpPr>
        <p:spPr>
          <a:xfrm>
            <a:off x="-30724" y="31854"/>
            <a:ext cx="3571049" cy="487908"/>
          </a:xfrm>
          <a:prstGeom prst="rect">
            <a:avLst/>
          </a:prstGeom>
        </p:spPr>
        <p:txBody>
          <a:bodyPr lIns="116114" tIns="58057" rIns="116114" bIns="58057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778" b="1" dirty="0">
                <a:latin typeface="TW Cen MT"/>
              </a:rPr>
              <a:t>Steps to add YOPH frame to your profile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EF2FB-DF16-E354-F573-A5F950F24469}"/>
              </a:ext>
            </a:extLst>
          </p:cNvPr>
          <p:cNvSpPr txBox="1"/>
          <p:nvPr/>
        </p:nvSpPr>
        <p:spPr>
          <a:xfrm>
            <a:off x="177799" y="768350"/>
            <a:ext cx="3154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</a:t>
            </a:r>
            <a:r>
              <a:rPr lang="en-US" sz="1200" dirty="0">
                <a:latin typeface="Calibri"/>
                <a:cs typeface="Calibri"/>
              </a:rPr>
              <a:t>Select the image of your choice from your computer and click “</a:t>
            </a:r>
            <a:r>
              <a:rPr lang="en-US" sz="1200" b="1" dirty="0">
                <a:latin typeface="Calibri"/>
                <a:cs typeface="Calibri"/>
              </a:rPr>
              <a:t>Insert</a:t>
            </a:r>
            <a:r>
              <a:rPr lang="en-US" sz="1200" dirty="0">
                <a:latin typeface="Calibri"/>
                <a:cs typeface="Calibri"/>
              </a:rPr>
              <a:t>” or “</a:t>
            </a:r>
            <a:r>
              <a:rPr lang="en-US" sz="1200" b="1" dirty="0">
                <a:latin typeface="Calibri"/>
                <a:cs typeface="Calibri"/>
              </a:rPr>
              <a:t>Open</a:t>
            </a:r>
            <a:r>
              <a:rPr lang="en-US" sz="1200" dirty="0">
                <a:latin typeface="Calibri"/>
                <a:cs typeface="Calibri"/>
              </a:rPr>
              <a:t>”</a:t>
            </a:r>
            <a:endParaRPr lang="en-US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FAF566-7786-4CC2-AB45-5B32970364B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251" y="1250652"/>
            <a:ext cx="2899098" cy="3162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BE48DE5-A3FF-1499-57BE-B9D0937AB07C}"/>
              </a:ext>
            </a:extLst>
          </p:cNvPr>
          <p:cNvSpPr/>
          <p:nvPr/>
        </p:nvSpPr>
        <p:spPr>
          <a:xfrm>
            <a:off x="2241550" y="1384300"/>
            <a:ext cx="469900" cy="1635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F1BC6-3733-79E3-2572-9A37053C69D4}"/>
              </a:ext>
            </a:extLst>
          </p:cNvPr>
          <p:cNvSpPr txBox="1"/>
          <p:nvPr/>
        </p:nvSpPr>
        <p:spPr>
          <a:xfrm>
            <a:off x="163511" y="1727795"/>
            <a:ext cx="3092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3. Adjust the size of the image to fit within the frame. </a:t>
            </a:r>
          </a:p>
        </p:txBody>
      </p:sp>
    </p:spTree>
    <p:extLst>
      <p:ext uri="{BB962C8B-B14F-4D97-AF65-F5344CB8AC3E}">
        <p14:creationId xmlns:p14="http://schemas.microsoft.com/office/powerpoint/2010/main" val="3662413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C0F077-0D8A-17EA-D2C0-2E00E3091DB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781" y="1549811"/>
            <a:ext cx="1992633" cy="183781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A0FC9FB-704B-49D1-8CAA-003B9C9A029D}"/>
              </a:ext>
            </a:extLst>
          </p:cNvPr>
          <p:cNvSpPr txBox="1">
            <a:spLocks/>
          </p:cNvSpPr>
          <p:nvPr/>
        </p:nvSpPr>
        <p:spPr>
          <a:xfrm>
            <a:off x="-30724" y="31854"/>
            <a:ext cx="3571049" cy="487908"/>
          </a:xfrm>
          <a:prstGeom prst="rect">
            <a:avLst/>
          </a:prstGeom>
        </p:spPr>
        <p:txBody>
          <a:bodyPr lIns="116114" tIns="58057" rIns="116114" bIns="58057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778" b="1" dirty="0">
                <a:latin typeface="TW Cen MT"/>
              </a:rPr>
              <a:t>Steps to add YOPH frame to your profile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D65E39-CD51-4EBD-4BB4-B71CABF5C7A5}"/>
              </a:ext>
            </a:extLst>
          </p:cNvPr>
          <p:cNvSpPr txBox="1"/>
          <p:nvPr/>
        </p:nvSpPr>
        <p:spPr>
          <a:xfrm>
            <a:off x="133961" y="699234"/>
            <a:ext cx="324167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4. Once the image is in your desired position, right click on your picture &amp; click on “</a:t>
            </a:r>
            <a:r>
              <a:rPr lang="en-US" sz="1200" b="1" dirty="0"/>
              <a:t>Send to Back</a:t>
            </a:r>
            <a:r>
              <a:rPr lang="en-US" sz="1200" dirty="0"/>
              <a:t>”. Your </a:t>
            </a:r>
            <a:r>
              <a:rPr lang="en-US" sz="1200" dirty="0">
                <a:latin typeface="Calibri"/>
                <a:cs typeface="Calibri"/>
              </a:rPr>
              <a:t>picture should now be fully within the frame.</a:t>
            </a:r>
            <a:endParaRPr lang="en-US" sz="2400" dirty="0">
              <a:latin typeface="Calibri"/>
              <a:cs typeface="Calibri"/>
            </a:endParaRPr>
          </a:p>
          <a:p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0F5EB4-8029-7549-105B-6617897E9EE1}"/>
              </a:ext>
            </a:extLst>
          </p:cNvPr>
          <p:cNvSpPr/>
          <p:nvPr/>
        </p:nvSpPr>
        <p:spPr>
          <a:xfrm>
            <a:off x="1610177" y="2755900"/>
            <a:ext cx="1160237" cy="1635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59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5472A7-34EF-05E7-EE5C-55C0B962D92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464" y="1583871"/>
            <a:ext cx="2688709" cy="17368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A0FC9FB-704B-49D1-8CAA-003B9C9A029D}"/>
              </a:ext>
            </a:extLst>
          </p:cNvPr>
          <p:cNvSpPr txBox="1">
            <a:spLocks/>
          </p:cNvSpPr>
          <p:nvPr/>
        </p:nvSpPr>
        <p:spPr>
          <a:xfrm>
            <a:off x="-30724" y="31854"/>
            <a:ext cx="3571049" cy="487908"/>
          </a:xfrm>
          <a:prstGeom prst="rect">
            <a:avLst/>
          </a:prstGeom>
        </p:spPr>
        <p:txBody>
          <a:bodyPr lIns="116114" tIns="58057" rIns="116114" bIns="58057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778" b="1" dirty="0">
                <a:latin typeface="TW Cen MT"/>
              </a:rPr>
              <a:t>Steps to add YOPH frame to your profile image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F18A16-B4D8-863B-1F4D-BC8D9FB91EA1}"/>
              </a:ext>
            </a:extLst>
          </p:cNvPr>
          <p:cNvSpPr txBox="1"/>
          <p:nvPr/>
        </p:nvSpPr>
        <p:spPr>
          <a:xfrm>
            <a:off x="70024" y="767079"/>
            <a:ext cx="32794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5. To download a copy of the new profile pic, scroll up to Slide 1 using the slide thumbnail pane, situated on the left margin of the PowerPoint window. Click on Slide 1 in the slide thumbnail pane. 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200F1B-794D-AF31-4D9A-62CDC1BF9612}"/>
              </a:ext>
            </a:extLst>
          </p:cNvPr>
          <p:cNvCxnSpPr>
            <a:cxnSpLocks/>
          </p:cNvCxnSpPr>
          <p:nvPr/>
        </p:nvCxnSpPr>
        <p:spPr>
          <a:xfrm flipH="1" flipV="1">
            <a:off x="518160" y="2097291"/>
            <a:ext cx="452120" cy="1244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F0CD761-31B0-42CC-87BC-5D297B7B43F2}"/>
              </a:ext>
            </a:extLst>
          </p:cNvPr>
          <p:cNvSpPr txBox="1"/>
          <p:nvPr/>
        </p:nvSpPr>
        <p:spPr>
          <a:xfrm>
            <a:off x="629920" y="2238048"/>
            <a:ext cx="70612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Click this</a:t>
            </a:r>
          </a:p>
        </p:txBody>
      </p:sp>
    </p:spTree>
    <p:extLst>
      <p:ext uri="{BB962C8B-B14F-4D97-AF65-F5344CB8AC3E}">
        <p14:creationId xmlns:p14="http://schemas.microsoft.com/office/powerpoint/2010/main" val="42520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0FC9FB-704B-49D1-8CAA-003B9C9A029D}"/>
              </a:ext>
            </a:extLst>
          </p:cNvPr>
          <p:cNvSpPr txBox="1">
            <a:spLocks/>
          </p:cNvSpPr>
          <p:nvPr/>
        </p:nvSpPr>
        <p:spPr>
          <a:xfrm>
            <a:off x="-30724" y="31854"/>
            <a:ext cx="3571049" cy="487908"/>
          </a:xfrm>
          <a:prstGeom prst="rect">
            <a:avLst/>
          </a:prstGeom>
        </p:spPr>
        <p:txBody>
          <a:bodyPr lIns="116114" tIns="58057" rIns="116114" bIns="58057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778" b="1" dirty="0">
                <a:latin typeface="TW Cen MT"/>
              </a:rPr>
              <a:t>Steps to add YOPH frame to your profile image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F18A16-B4D8-863B-1F4D-BC8D9FB91EA1}"/>
              </a:ext>
            </a:extLst>
          </p:cNvPr>
          <p:cNvSpPr txBox="1"/>
          <p:nvPr/>
        </p:nvSpPr>
        <p:spPr>
          <a:xfrm>
            <a:off x="70024" y="639488"/>
            <a:ext cx="32794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6. Click on “</a:t>
            </a:r>
            <a:r>
              <a:rPr lang="en-US" sz="1200" b="1" dirty="0"/>
              <a:t>File</a:t>
            </a:r>
            <a:r>
              <a:rPr lang="en-US" sz="1200" dirty="0"/>
              <a:t>”, “</a:t>
            </a:r>
            <a:r>
              <a:rPr lang="en-US" sz="1200" b="1" dirty="0"/>
              <a:t>Save As</a:t>
            </a:r>
            <a:r>
              <a:rPr lang="en-US" sz="1200" dirty="0"/>
              <a:t>” and ensure that the file format to “JPEG File Interchange Format (*.jpg)”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B3B52A-6C18-AC2E-C0C5-D85521F3205E}"/>
              </a:ext>
            </a:extLst>
          </p:cNvPr>
          <p:cNvGrpSpPr/>
          <p:nvPr/>
        </p:nvGrpSpPr>
        <p:grpSpPr>
          <a:xfrm>
            <a:off x="403772" y="2795976"/>
            <a:ext cx="2611929" cy="549116"/>
            <a:chOff x="92874" y="4527175"/>
            <a:chExt cx="3252306" cy="6797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E1B628A-C6DA-1C71-B7CE-A796A0D78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202" y="4527175"/>
              <a:ext cx="3248978" cy="679737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6709565-9D33-2370-F395-B2CF3AB35EED}"/>
                </a:ext>
              </a:extLst>
            </p:cNvPr>
            <p:cNvSpPr/>
            <p:nvPr/>
          </p:nvSpPr>
          <p:spPr>
            <a:xfrm>
              <a:off x="92874" y="4802068"/>
              <a:ext cx="945773" cy="20925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286">
                <a:latin typeface="Calibri"/>
                <a:cs typeface="Calibri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1DD5040-E469-08EE-BE53-8414F992962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901" y="1097805"/>
            <a:ext cx="1884179" cy="16296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76A6B51-4285-6133-7F10-0D245570BFBE}"/>
              </a:ext>
            </a:extLst>
          </p:cNvPr>
          <p:cNvSpPr/>
          <p:nvPr/>
        </p:nvSpPr>
        <p:spPr>
          <a:xfrm>
            <a:off x="738963" y="2477386"/>
            <a:ext cx="1754372" cy="1275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4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0FC9FB-704B-49D1-8CAA-003B9C9A029D}"/>
              </a:ext>
            </a:extLst>
          </p:cNvPr>
          <p:cNvSpPr txBox="1">
            <a:spLocks/>
          </p:cNvSpPr>
          <p:nvPr/>
        </p:nvSpPr>
        <p:spPr>
          <a:xfrm>
            <a:off x="-30724" y="31854"/>
            <a:ext cx="3571049" cy="487908"/>
          </a:xfrm>
          <a:prstGeom prst="rect">
            <a:avLst/>
          </a:prstGeom>
        </p:spPr>
        <p:txBody>
          <a:bodyPr lIns="116114" tIns="58057" rIns="116114" bIns="58057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778" b="1" dirty="0">
                <a:latin typeface="TW Cen MT"/>
              </a:rPr>
              <a:t>Steps to add YOPH frame to your profile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F6B82-5CE1-4398-B430-0F002AE22C7F}"/>
              </a:ext>
            </a:extLst>
          </p:cNvPr>
          <p:cNvSpPr txBox="1"/>
          <p:nvPr/>
        </p:nvSpPr>
        <p:spPr>
          <a:xfrm>
            <a:off x="119421" y="724218"/>
            <a:ext cx="32256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7. Click on “Save”.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DE4C34-6FDE-6FBA-9724-70E4C97C1A07}"/>
              </a:ext>
            </a:extLst>
          </p:cNvPr>
          <p:cNvGrpSpPr/>
          <p:nvPr/>
        </p:nvGrpSpPr>
        <p:grpSpPr>
          <a:xfrm>
            <a:off x="167778" y="1053835"/>
            <a:ext cx="2609256" cy="549116"/>
            <a:chOff x="96202" y="4527175"/>
            <a:chExt cx="3248978" cy="67973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941CA2D-157A-5184-AE84-262272A51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202" y="4527175"/>
              <a:ext cx="3248978" cy="679737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4A5C8C3-DE90-54EF-69A8-5F706666A6FD}"/>
                </a:ext>
              </a:extLst>
            </p:cNvPr>
            <p:cNvSpPr/>
            <p:nvPr/>
          </p:nvSpPr>
          <p:spPr>
            <a:xfrm>
              <a:off x="2932722" y="4782160"/>
              <a:ext cx="412458" cy="17325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286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36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CCCD-5447-BA39-C5CE-3604904E0DE1}"/>
              </a:ext>
            </a:extLst>
          </p:cNvPr>
          <p:cNvSpPr txBox="1">
            <a:spLocks/>
          </p:cNvSpPr>
          <p:nvPr/>
        </p:nvSpPr>
        <p:spPr>
          <a:xfrm>
            <a:off x="-30724" y="31854"/>
            <a:ext cx="3571049" cy="487908"/>
          </a:xfrm>
          <a:prstGeom prst="rect">
            <a:avLst/>
          </a:prstGeom>
        </p:spPr>
        <p:txBody>
          <a:bodyPr lIns="116114" tIns="58057" rIns="116114" bIns="58057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778" b="1" dirty="0">
                <a:latin typeface="TW Cen MT"/>
              </a:rPr>
              <a:t>Steps to add YOPH frame to your profile image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CBC25F-1916-C0BF-58AF-2A4490FAF6F0}"/>
              </a:ext>
            </a:extLst>
          </p:cNvPr>
          <p:cNvGrpSpPr/>
          <p:nvPr/>
        </p:nvGrpSpPr>
        <p:grpSpPr>
          <a:xfrm>
            <a:off x="333148" y="1607120"/>
            <a:ext cx="2078664" cy="716523"/>
            <a:chOff x="407576" y="1598628"/>
            <a:chExt cx="2078664" cy="7165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9B062E9-BA97-1A4C-E4E1-90704D361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7576" y="1598628"/>
              <a:ext cx="2078664" cy="71652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1FF0806-B937-3D5B-8A05-0E05C1E67644}"/>
                </a:ext>
              </a:extLst>
            </p:cNvPr>
            <p:cNvSpPr/>
            <p:nvPr/>
          </p:nvSpPr>
          <p:spPr>
            <a:xfrm>
              <a:off x="1128166" y="2043941"/>
              <a:ext cx="611388" cy="2712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A6A00C5-0545-6E32-73B7-469FC29A1ACA}"/>
              </a:ext>
            </a:extLst>
          </p:cNvPr>
          <p:cNvSpPr txBox="1"/>
          <p:nvPr/>
        </p:nvSpPr>
        <p:spPr>
          <a:xfrm>
            <a:off x="167779" y="2538123"/>
            <a:ext cx="3225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9. The photo should be saved in your selected folder now. It is ready for upload to your socials.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4D7E28-00CE-46E6-CA16-5D588072CFCF}"/>
              </a:ext>
            </a:extLst>
          </p:cNvPr>
          <p:cNvSpPr txBox="1"/>
          <p:nvPr/>
        </p:nvSpPr>
        <p:spPr>
          <a:xfrm>
            <a:off x="167779" y="863431"/>
            <a:ext cx="2915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8. When a dialog box appears, choose “</a:t>
            </a:r>
            <a:r>
              <a:rPr lang="en-US" sz="1200" b="1" dirty="0"/>
              <a:t>Just This One</a:t>
            </a:r>
            <a:r>
              <a:rPr lang="en-US" sz="1200" dirty="0"/>
              <a:t>” to save a Jpeg version of your image to your selected folder.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569709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141</TotalTime>
  <Words>300</Words>
  <Application>Microsoft Office PowerPoint</Application>
  <PresentationFormat>Custom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Sheryl SIM (MSE)</dc:creator>
  <cp:lastModifiedBy>Yaohui HUANG (MSE)</cp:lastModifiedBy>
  <cp:revision>21</cp:revision>
  <dcterms:created xsi:type="dcterms:W3CDTF">2023-06-21T08:40:29Z</dcterms:created>
  <dcterms:modified xsi:type="dcterms:W3CDTF">2024-04-28T05:24:42Z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803508-8490-4252-b331-d9b72689e942_Enabled">
    <vt:lpwstr>true</vt:lpwstr>
  </property>
  <property fmtid="{D5CDD505-2E9C-101B-9397-08002B2CF9AE}" pid="3" name="MSIP_Label_54803508-8490-4252-b331-d9b72689e942_SetDate">
    <vt:lpwstr>2023-06-21T08:41:00Z</vt:lpwstr>
  </property>
  <property fmtid="{D5CDD505-2E9C-101B-9397-08002B2CF9AE}" pid="4" name="MSIP_Label_54803508-8490-4252-b331-d9b72689e942_Method">
    <vt:lpwstr>Privileged</vt:lpwstr>
  </property>
  <property fmtid="{D5CDD505-2E9C-101B-9397-08002B2CF9AE}" pid="5" name="MSIP_Label_54803508-8490-4252-b331-d9b72689e942_Name">
    <vt:lpwstr>Non Sensitive_0</vt:lpwstr>
  </property>
  <property fmtid="{D5CDD505-2E9C-101B-9397-08002B2CF9AE}" pid="6" name="MSIP_Label_54803508-8490-4252-b331-d9b72689e942_SiteId">
    <vt:lpwstr>0b11c524-9a1c-4e1b-84cb-6336aefc2243</vt:lpwstr>
  </property>
  <property fmtid="{D5CDD505-2E9C-101B-9397-08002B2CF9AE}" pid="7" name="MSIP_Label_54803508-8490-4252-b331-d9b72689e942_ActionId">
    <vt:lpwstr>339be9d1-0672-4072-a494-7327c2301d92</vt:lpwstr>
  </property>
  <property fmtid="{D5CDD505-2E9C-101B-9397-08002B2CF9AE}" pid="8" name="MSIP_Label_54803508-8490-4252-b331-d9b72689e942_ContentBits">
    <vt:lpwstr>0</vt:lpwstr>
  </property>
</Properties>
</file>