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8319E-7C0F-4794-BBC4-59EB81DFFB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CDC24-6C61-4968-8D85-45873C0F2B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A5703-4059-4984-9AD7-150ABFF153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DD1AF-7794-4311-9CDE-FF336334CA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9A2E1B-5ADC-4247-86C4-B5D04A91E2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8C295E-20BE-4D04-9DF3-42380AD7E4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3203A9-7B88-43B8-87C9-B42E5AD9C7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631682-D59E-4816-A15B-4D10BD8286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63E25D-265E-4824-8B4A-F989B5F14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D8703-A4C7-4A05-822B-71C6C5F592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6AC133-C799-41BD-922B-195AF6EC2F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90E61-4B9E-4CE4-A445-DAE5D59F6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4EDF7B-0641-4565-922F-3F75DAC06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86087-6AB6-40A8-BD57-66923C38F7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842C6-AC9C-477B-8426-E2EC4313B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8761CB-B0EE-40B0-9889-ABD84C82F2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5029E-2638-4F08-8B0A-62E62EFE0D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702B8F-CCB4-4CF8-9BC8-3E830664D1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5B6A89-52CE-4163-A26D-69A25D1036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C9BD95-2D23-4A75-A592-817654EDBB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4E0DCB-E6CA-4CD2-88DF-0C0F7892B6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A8B36E-6FD8-4B37-808C-542E5EE66F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8435D-04E2-4B51-9998-4C51E0C1AA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375785-293E-45BE-AD97-1F1D0838B9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06C95E-32E4-450A-9BC8-06D45B248A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30F365-EF5A-4A2C-B40F-065AB4D7C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3F6285-6AC1-4F7C-900F-DC7FFB65C6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003730-5D6E-4AD2-8951-7FB0BDEDA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F2723D-26B1-4C73-9D5B-11BAA96CEB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9527CC-4186-46A5-BB40-7D913A1E2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B210C2-35A5-4D71-9559-35BDECD825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BA72BF-7372-40C4-A6BF-F96D308F45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24A3C2-ED66-454F-8D7A-ED2F2B7834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7D21C-DBB6-47E8-92AE-1EE562082E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736A04-2A6C-4A48-8855-E55AB97B4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166357-8FCA-4693-A2B9-A8BF806C6C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3FEC15-D28F-4BF6-9979-62EB04AFB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B83DC0-04A1-4452-ADA3-0CE0D6AFA2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4665A9-F3D1-42D2-B10F-0E505C2D40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921527-2FC8-46FA-A104-E35D98E0F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4EDC3C-83D8-4ECE-9203-C34B49F0F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A7E3D9-2090-44F4-8A6B-D4D35523F6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F1393D-FDFD-45A4-8692-592B04F66F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CBAB36-7E07-4B3B-AEEE-AD31E3AA23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5F571-5783-4BD1-8AA7-F78F610BAD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29A0D2-E3AA-4732-AA0C-2721A1E248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DF429B9-36C6-4F25-8DD6-F9AE22E37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DCCD14-0801-4AE9-BD22-FC454DB301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25BEDE1-6EA8-4D6B-BDDC-C6F958F088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5E7CEFB-5C97-461D-B6F3-7A9139D4B4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1D133CA-B933-4E59-8C15-00066D767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EFAE5F5-9A7D-4409-A542-AE6C501A46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F51DE2C-76B8-4553-B6A0-6E57C75AEB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6BCB0DF-352E-45F8-9CE7-3C285D6AB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136D830-D72F-4A98-BB07-CA649167E3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3A90EC-0C07-455F-828B-3008209EC3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8B0B9B-CF91-41E2-BA71-37D5BF315C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58FBA9-A0A5-4A06-AF79-B4AE965D4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4A043-DFEA-41EC-B1A2-0CDAC0150F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3DCD7B-EFC4-4A12-A0AE-177F4237B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2FAA51-60C9-43A7-AF6C-5DC580EAB9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C0DFA-7D23-4080-A461-79D141CCBF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EE5A1-DE89-4379-AF23-108F07B42E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E8C88F-A426-4C9B-A977-758B1341CF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E6410D-E1A9-4BFB-AEB9-D9A7250E4C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EEGR 471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SECTION 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ASIC &amp; Board Bring-Up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Idris Somoye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           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Visual inspection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a quick reference during validation.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Confirm that all the components are correctly fitted.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Confirm that all the pin 1 are placed correctly.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Confirm that there are no visible short circuits between pads.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Confirm that all pads soldered with good quality?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Confirm that the components with defined polarity are placed correctly.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Impedance measurement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Go through all the power rails and measure the impedance between ground and a power rail.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Confirm that there are no short circuits.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Some power rails may have very low impedance starting from 100s of ohms.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 to power tree to check is current consumption is higher.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Background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88080" y="115200"/>
            <a:ext cx="5333760" cy="170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             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Plugging in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88520" y="1952640"/>
            <a:ext cx="6023880" cy="460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Check voltage output from your power supply. (Before connecting the board)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Set power supply current limit properly. (Before connecting the board)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Have connected the board with correct polarity.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Cover the board for first-time power up(in case something blows up) and switch on the power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Monitor the maximum current, note if the current is changing or is stable. (e.g. if it is increasing continuously, something may be wrong)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Check component temperature with a contactless thermometer. Do not touch the circuit it may damage some component due to ESD.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Picture 22" descr="Electronics protoboard"/>
          <p:cNvPicPr/>
          <p:nvPr/>
        </p:nvPicPr>
        <p:blipFill>
          <a:blip r:embed="rId1"/>
          <a:srcRect l="3713" t="0" r="44525" b="-3"/>
          <a:stretch/>
        </p:blipFill>
        <p:spPr>
          <a:xfrm>
            <a:off x="6857640" y="-10800"/>
            <a:ext cx="5333760" cy="6868440"/>
          </a:xfrm>
          <a:prstGeom prst="rect">
            <a:avLst/>
          </a:prstGeom>
          <a:ln w="0">
            <a:noFill/>
          </a:ln>
          <a:effectLst>
            <a:outerShdw algn="r" blurRad="127080" dir="10800000" dist="50760" rotWithShape="0" sx="99000" sy="99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Measure the power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all the power rails and cross verify with schematic/power tree voltage value. Note down the effect of tolerance it might be helpful in finding bug later.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Measure the noise/AC component on each power rail, find if more decoupling is required.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Measure oscillations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Check all the crystals &amp; oscillators.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Frequency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Skew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quality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some of the crystals are not starting, then the board may never boot up.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Background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61760" y="100800"/>
            <a:ext cx="5333760" cy="94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Run Design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29680" y="1334520"/>
            <a:ext cx="6570360" cy="504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If everything is working ok, load a basic firmware and start checking peripherals one by one. in this step calibration of ADC and DAC’s can be performed, improve firmware reliability.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After basic check upload full fledged firmware and start checking more inter-related functions.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Based on the need for hardware design the test cases and test setup to minimize the human interference, e.g. try to collect data automatically etc.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Update the firmware with every bug found and re-run the complete set of tests. (look for whack-a-mole effect)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Picture 4" descr="Graph on document with pen"/>
          <p:cNvPicPr/>
          <p:nvPr/>
        </p:nvPicPr>
        <p:blipFill>
          <a:blip r:embed="rId1"/>
          <a:srcRect l="31146" t="0" r="17095" b="-3"/>
          <a:stretch/>
        </p:blipFill>
        <p:spPr>
          <a:xfrm>
            <a:off x="6857640" y="-10800"/>
            <a:ext cx="5333760" cy="6868440"/>
          </a:xfrm>
          <a:prstGeom prst="rect">
            <a:avLst/>
          </a:prstGeom>
          <a:ln w="0">
            <a:noFill/>
          </a:ln>
          <a:effectLst>
            <a:outerShdw algn="r" blurRad="127080" dir="10800000" dist="50760" rotWithShape="0" sx="99000" sy="99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 the signal quality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Using a good oscilloscope: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ensure all signals are clean in any case where EMC is a requirement.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Look for shape distortion and jitter specifically.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so, reach to its cause and eliminate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Picture 4" descr="Top view of cubes connected with black lines"/>
          <p:cNvPicPr/>
          <p:nvPr/>
        </p:nvPicPr>
        <p:blipFill>
          <a:blip r:embed="rId1"/>
          <a:srcRect l="0" t="17884" r="-2" b="711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7" name="Freeform: Shape 10"/>
          <p:cNvSpPr/>
          <p:nvPr/>
        </p:nvSpPr>
        <p:spPr>
          <a:xfrm>
            <a:off x="723960" y="609480"/>
            <a:ext cx="5371920" cy="5513400"/>
          </a:xfrm>
          <a:custGeom>
            <a:avLst/>
            <a:gdLst/>
            <a:ahLst/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25560" dir="2985818" dist="12261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965880" y="611280"/>
            <a:ext cx="4774680" cy="95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Advanced Human-Machine Interface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Rectangle 6"/>
          <p:cNvSpPr/>
          <p:nvPr/>
        </p:nvSpPr>
        <p:spPr>
          <a:xfrm>
            <a:off x="2564640" y="399600"/>
            <a:ext cx="1707480" cy="428760"/>
          </a:xfrm>
          <a:custGeom>
            <a:avLst/>
            <a:gdLst/>
            <a:ahLst/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48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189440" y="1770840"/>
            <a:ext cx="4458240" cy="407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If everything is ok, you will see console/App getting connected to the board and based on firmware may get a controlling function.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I.E : blinky function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If not you may have to start from the beginning, or look in the schematic, or firmware if something is missed out.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It is suggested to start with the basic interface and identify issues before adding all sophistication to 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Debug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Even though there are only a few signals that directly impact a target connection to a debugger, it is critical that they are correct.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 improper tie-off or floating signal can result in a target that can’t be properly identified by debug tools or even debugged.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BringUp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smooth chip bring-up is important for meeting project schedule demands.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Provides a stable target platform for the ensuing validation and software development efforts that are required for the launch of a new SoC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Inspect chip die and design "bring-up" board based on design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3" descr="A pink and purple polka dot pattern&#10;&#10;Description automatically generated"/>
          <p:cNvPicPr/>
          <p:nvPr/>
        </p:nvPicPr>
        <p:blipFill>
          <a:blip r:embed="rId1"/>
          <a:stretch/>
        </p:blipFill>
        <p:spPr>
          <a:xfrm>
            <a:off x="7786080" y="1285200"/>
            <a:ext cx="3276000" cy="556668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4" descr="A sheet of a paper with circles&#10;&#10;Description automatically generated"/>
          <p:cNvPicPr/>
          <p:nvPr/>
        </p:nvPicPr>
        <p:blipFill>
          <a:blip r:embed="rId2"/>
          <a:stretch/>
        </p:blipFill>
        <p:spPr>
          <a:xfrm>
            <a:off x="1229040" y="1328400"/>
            <a:ext cx="3192120" cy="504900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91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           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Die Package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3" descr="A blueprint of a square&#10;&#10;Description automatically generated"/>
          <p:cNvPicPr/>
          <p:nvPr/>
        </p:nvPicPr>
        <p:blipFill>
          <a:blip r:embed="rId1"/>
          <a:stretch/>
        </p:blipFill>
        <p:spPr>
          <a:xfrm>
            <a:off x="488880" y="10800"/>
            <a:ext cx="11300040" cy="68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3" descr="A diagram of a device&#10;&#10;Description automatically generated"/>
          <p:cNvPicPr/>
          <p:nvPr/>
        </p:nvPicPr>
        <p:blipFill>
          <a:blip r:embed="rId1"/>
          <a:stretch/>
        </p:blipFill>
        <p:spPr>
          <a:xfrm>
            <a:off x="6406560" y="156960"/>
            <a:ext cx="5086440" cy="670212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525456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Daughter board Contains Caravel and the necessary components to bring it up and running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541260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Power the Management SoC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Clock and reset the management SoC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5" descr="A computer screen shot of a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57880" y="126000"/>
            <a:ext cx="7985520" cy="664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49080" y="557280"/>
            <a:ext cx="5170320" cy="167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Carrier (Project) Board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49080" y="2397960"/>
            <a:ext cx="5180040" cy="373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Programmable clock source (for testing)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Programmable Power Supply (for testing)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USB bridge for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Controlling the programmable clock source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Controlling the programmable power supply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UART/SPI/I2C interfacing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QSPI Flash (SoC Program Memory)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PSRAM (SoC External RAM)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LEDs and Push buttons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Picture Placeholder 5" descr="A diagram of a daughter board&#10;&#10;Description automatically generated"/>
          <p:cNvPicPr/>
          <p:nvPr/>
        </p:nvPicPr>
        <p:blipFill>
          <a:blip r:embed="rId1"/>
          <a:srcRect l="2199" t="0" r="3451" b="0"/>
          <a:stretch/>
        </p:blipFill>
        <p:spPr>
          <a:xfrm>
            <a:off x="6183000" y="557280"/>
            <a:ext cx="5170320" cy="55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Board BringUp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Bringing up prototype circuit boards is a tipping point in the product development cycle.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Board bring-up must verify the functionality of the hardware so that application software can be loaded and debugged.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Without a known-good-board, diagnosing software bugs would be futile.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Bring up 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 Inspection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Impedance measurement on power rails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Plugging 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Measure power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Measure Oscillations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Design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Signal quality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Human-Machine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2023-10-01T14:35:57Z</dcterms:created>
  <dc:creator/>
  <dc:description/>
  <dc:language>en-US</dc:language>
  <cp:lastModifiedBy/>
  <dcterms:modified xsi:type="dcterms:W3CDTF">2024-08-29T21:58:12Z</dcterms:modified>
  <cp:revision>202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