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8240F80-352A-4CDC-8341-3D9FF672FC2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10/26/23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858FFDE-8366-4AC5-83B6-2B5FDBA6407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F1A74AB-0A0A-41A5-9D5B-04C843D2840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10/26/23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5BEE0B3-EFCC-4A67-B3A3-BDC4CA7AF2B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FAULTS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623700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Segment Outcomes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Students will be introduced to fault types and causes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Students will be introduced fault logic reduction and logic minimization.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Structural Faults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825560"/>
            <a:ext cx="738216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Consider only interconnection faults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lump faults on the two ends of an interconnection and of interconnect itself into faults belonging only to the interconnection.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Structural Faults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38080" y="1825560"/>
            <a:ext cx="738216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Assume that components forming a hardware module are fault free.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Assume only the interconnection of the components may be faulty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Structural Fault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I.E Inverter fault becomes fault on line 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0" name="Picture 4" descr=""/>
          <p:cNvPicPr/>
          <p:nvPr/>
        </p:nvPicPr>
        <p:blipFill>
          <a:blip r:embed="rId1"/>
          <a:stretch/>
        </p:blipFill>
        <p:spPr>
          <a:xfrm>
            <a:off x="4684320" y="2771280"/>
            <a:ext cx="4469040" cy="372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24720" y="1728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Recognizing Faults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132480" y="1626480"/>
            <a:ext cx="523836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Label possible points of failure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Write w as a function of a,b,s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W_good = (a and (not s)) or (b and 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3" name="Picture 6" descr=""/>
          <p:cNvPicPr/>
          <p:nvPr/>
        </p:nvPicPr>
        <p:blipFill>
          <a:blip r:embed="rId1"/>
          <a:stretch/>
        </p:blipFill>
        <p:spPr>
          <a:xfrm>
            <a:off x="5175720" y="3801960"/>
            <a:ext cx="6347160" cy="258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24720" y="1728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Recognizing Faults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32480" y="1626480"/>
            <a:ext cx="1034280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Now assume a failure at I4, stuck at 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W_fault = a or (b and 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Since W_good != W_fault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I4 can be recognized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6" name="Picture 6" descr=""/>
          <p:cNvPicPr/>
          <p:nvPr/>
        </p:nvPicPr>
        <p:blipFill>
          <a:blip r:embed="rId1"/>
          <a:stretch/>
        </p:blipFill>
        <p:spPr>
          <a:xfrm>
            <a:off x="4154760" y="3228120"/>
            <a:ext cx="7527960" cy="306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276840" y="2592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Boolean Difference : Karnaugh maps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1080" y="1424160"/>
            <a:ext cx="1016640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Create two k-maps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One the good function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other the faulty function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Input combination where the k-map entries are different represent valid test vectors.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i.e recognize the faulty circuit from the good one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9" name="Picture 6" descr=""/>
          <p:cNvPicPr/>
          <p:nvPr/>
        </p:nvPicPr>
        <p:blipFill>
          <a:blip r:embed="rId1"/>
          <a:stretch/>
        </p:blipFill>
        <p:spPr>
          <a:xfrm>
            <a:off x="3982320" y="4021920"/>
            <a:ext cx="6348240" cy="257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stuck-open fault on L3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l3 and l2 are branches of a fanout whose stem is l1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l3 stuck open causes the G3 gate to retain its charge forever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G3 acts like an inverter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2" name="Picture 3" descr=""/>
          <p:cNvPicPr/>
          <p:nvPr/>
        </p:nvPicPr>
        <p:blipFill>
          <a:blip r:embed="rId1"/>
          <a:stretch/>
        </p:blipFill>
        <p:spPr>
          <a:xfrm>
            <a:off x="6208200" y="4174920"/>
            <a:ext cx="5694480" cy="231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Stuck-at-x faults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Stuck-open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Stuck-at-0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models' defects on a line or its interconnecting gates such that the line value appears as though it is always 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Stuck-at-1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models' defects on a line or its interconnecting gates such that the line value appears as though it is always 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Bridging Faults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Defects on neighboring gates and lines may cause a bridging effect on two lines.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AND bridging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two bridged lines appear as if they are forming an AND functions which feeds all destinations of the bridged lines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OR bridging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Depending on the logic behind and after a bridging fault, the fault may be modeled by an OR function instead of an AND function.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AND-bridging Faults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838080" y="1825560"/>
            <a:ext cx="10515240" cy="2425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9" name="Picture 4" descr=""/>
          <p:cNvPicPr/>
          <p:nvPr/>
        </p:nvPicPr>
        <p:blipFill>
          <a:blip r:embed="rId1"/>
          <a:stretch/>
        </p:blipFill>
        <p:spPr>
          <a:xfrm>
            <a:off x="148320" y="1519560"/>
            <a:ext cx="7284960" cy="3818520"/>
          </a:xfrm>
          <a:prstGeom prst="rect">
            <a:avLst/>
          </a:prstGeom>
          <a:ln>
            <a:noFill/>
          </a:ln>
        </p:spPr>
      </p:pic>
      <p:sp>
        <p:nvSpPr>
          <p:cNvPr id="130" name="CustomShape 3"/>
          <p:cNvSpPr/>
          <p:nvPr/>
        </p:nvSpPr>
        <p:spPr>
          <a:xfrm>
            <a:off x="4896720" y="4475520"/>
            <a:ext cx="10515240" cy="16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76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Fault between I7 and I3.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Tests that detect this faults???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31" name="Picture 7" descr=""/>
          <p:cNvPicPr/>
          <p:nvPr/>
        </p:nvPicPr>
        <p:blipFill>
          <a:blip r:embed="rId2"/>
          <a:stretch/>
        </p:blipFill>
        <p:spPr>
          <a:xfrm>
            <a:off x="8123400" y="1908000"/>
            <a:ext cx="3578040" cy="2567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Faults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603288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Fault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representation of a defect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Used in computer programs for analyzing defects in electronic components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Defect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flaw in the actual hardware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59640" y="63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OR-bridging Faults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38080" y="1825560"/>
            <a:ext cx="10515240" cy="2425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4463640" y="4855320"/>
            <a:ext cx="10515240" cy="16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76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Fault between I4 and I7.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Tests that detect this faults???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35" name="Picture 6" descr=""/>
          <p:cNvPicPr/>
          <p:nvPr/>
        </p:nvPicPr>
        <p:blipFill>
          <a:blip r:embed="rId1"/>
          <a:stretch/>
        </p:blipFill>
        <p:spPr>
          <a:xfrm>
            <a:off x="8165880" y="771120"/>
            <a:ext cx="3665880" cy="3483360"/>
          </a:xfrm>
          <a:prstGeom prst="rect">
            <a:avLst/>
          </a:prstGeom>
          <a:ln>
            <a:noFill/>
          </a:ln>
        </p:spPr>
      </p:pic>
      <p:pic>
        <p:nvPicPr>
          <p:cNvPr id="136" name="Picture 9" descr=""/>
          <p:cNvPicPr/>
          <p:nvPr/>
        </p:nvPicPr>
        <p:blipFill>
          <a:blip r:embed="rId2"/>
          <a:stretch/>
        </p:blipFill>
        <p:spPr>
          <a:xfrm>
            <a:off x="359640" y="1460880"/>
            <a:ext cx="7741080" cy="300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Fault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688500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Error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Caused by a defect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Happens when a defect in hardware causes a line or a gate output to have a wrong value.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Failure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occurs when a defect causes a misbehavior in the functionality of a system that cannot be reversed or recovered.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Fault Abstraction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Effects of defects in a circuit may be seen at different levels of abstraction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i.e., Physical defect of a short between an nMOS transistor gate and its source may be seen at the switch, gate, RT, or system-level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13440" y="236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Gate Fault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45400" y="1729440"/>
            <a:ext cx="654480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Mask misalignment in layout may cause a short between gate of a transistor and its source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defect translates to T2 switch transistor always staying open.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Picture 4" descr=""/>
          <p:cNvPicPr/>
          <p:nvPr/>
        </p:nvPicPr>
        <p:blipFill>
          <a:blip r:embed="rId1"/>
          <a:stretch/>
        </p:blipFill>
        <p:spPr>
          <a:xfrm>
            <a:off x="7380720" y="3060720"/>
            <a:ext cx="4265280" cy="259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13440" y="236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Gate Fault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45400" y="1729440"/>
            <a:ext cx="654480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Same defect translates to switch level fault of switch output being open when it is supposed to be 0.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" name="Picture 4" descr=""/>
          <p:cNvPicPr/>
          <p:nvPr/>
        </p:nvPicPr>
        <p:blipFill>
          <a:blip r:embed="rId1"/>
          <a:stretch/>
        </p:blipFill>
        <p:spPr>
          <a:xfrm>
            <a:off x="7380720" y="3060720"/>
            <a:ext cx="4265280" cy="259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Functional Faults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276840" y="1690560"/>
            <a:ext cx="774396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Fault that affects functionality of a system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Example: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Faulty inverter in a multiplexer circuit causes the overall functionality of the multiplexer to be faulty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8" name="Picture 4" descr=""/>
          <p:cNvPicPr/>
          <p:nvPr/>
        </p:nvPicPr>
        <p:blipFill>
          <a:blip r:embed="rId1"/>
          <a:stretch/>
        </p:blipFill>
        <p:spPr>
          <a:xfrm>
            <a:off x="8089560" y="3106440"/>
            <a:ext cx="3825360" cy="351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Functional Faults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276840" y="1690560"/>
            <a:ext cx="774396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Functional fault of a component at a certain level of abstraction ignores lower-level details of the component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Only considers the input–output behavior of the component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1" name="Picture 4" descr=""/>
          <p:cNvPicPr/>
          <p:nvPr/>
        </p:nvPicPr>
        <p:blipFill>
          <a:blip r:embed="rId1"/>
          <a:stretch/>
        </p:blipFill>
        <p:spPr>
          <a:xfrm>
            <a:off x="8089560" y="3106440"/>
            <a:ext cx="3825360" cy="351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Structural Faults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Complexity of analysis for extracting a faulty model for a component can be simplified by analyzing its sub-components.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(e.g., inverter, AND, and OR gates) and their interconnections (e.g., line i in Fig. 3.5)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5829</TotalTime>
  <Application>LibreOffice/6.4.7.2$Linux_X86_64 LibreOffice_project/40$Build-2</Application>
  <Words>2935</Words>
  <Paragraphs>375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2023-03-01T00:00:36Z</dcterms:created>
  <dc:creator>Idris Somoye</dc:creator>
  <dc:description/>
  <dc:language>en-US</dc:language>
  <cp:lastModifiedBy/>
  <dcterms:modified xsi:type="dcterms:W3CDTF">2023-10-26T14:11:07Z</dcterms:modified>
  <cp:revision>7</cp:revision>
  <dc:subject/>
  <dc:title>EEGR 417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88</vt:i4>
  </property>
</Properties>
</file>