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7606F24-591B-49AC-84F0-65E248E13EF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10/26/23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24F27A0-29A3-4BE5-91F0-5D7D1BAA453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F378371-148A-4858-910D-87E1F3362F4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10/26/23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28E7A08-564D-4156-91B9-D8524BE4353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EEGR 417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Section 2: POST-SYNTHESIS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RT Level Synthesis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Netlist must be tested an HDL simulation tool.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referred to as postsynthesis simulation.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Checking for delay issues, races, clock speed, and errors caused by misinterpretation of the RT level design by the synthesis tool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Physical Layout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Verified post-synthesis netlist of the design is used by a layout and placement tool for generating the design’s layout and routing of cells.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Physical Layout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Output of this phase also needs to be tested and verified for correctness.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Simulation here verifies wire lengths, wire widths, and transistor sizes, and detects layout and placement flaws that can be introduced from a netlist to its layout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Chip Manufacturing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Manufactured chips must be individually tested and verified against flaws before they are shipped to the customers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Chip Manufacturing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Testing phase for testing the actual, post-manufacturing, chips is what is referred to as test or testing in digital system design industry.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Testing the circuit under test (CUT) against manufacturing defects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broken wires, shorts, open resistive wires, transistor defects, etc.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Design-Under-Test &amp; Testers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Segment Outcomes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Students will learn the formal definition of DUT.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Students will be introduced to different testers and methods of testing.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Device Under Test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38080" y="1825560"/>
            <a:ext cx="80168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be a system, a board, a packaged chip, a chip, a die on a wafer, a core on a die, or a section of a core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Treat as a Blackbox that can only be controlled and observed from the outside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4" name="Picture 4" descr=""/>
          <p:cNvPicPr/>
          <p:nvPr/>
        </p:nvPicPr>
        <p:blipFill>
          <a:blip r:embed="rId1"/>
          <a:stretch/>
        </p:blipFill>
        <p:spPr>
          <a:xfrm>
            <a:off x="8855280" y="3538440"/>
            <a:ext cx="3075840" cy="288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Device Under Test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838080" y="1825560"/>
            <a:ext cx="62546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Generate test vectors, generate expected outputs vectors, compare output vectors to expected output vectors.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7" name="Picture 4" descr=""/>
          <p:cNvPicPr/>
          <p:nvPr/>
        </p:nvPicPr>
        <p:blipFill>
          <a:blip r:embed="rId1"/>
          <a:stretch/>
        </p:blipFill>
        <p:spPr>
          <a:xfrm>
            <a:off x="7479360" y="2473200"/>
            <a:ext cx="3688560" cy="345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Testers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838080" y="1825560"/>
            <a:ext cx="806580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1800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Device or equipment that applies test vectors to a DUT, collects DUT’s responses, and makes comparisons with the expected data.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1800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Specially made and designed for testing a specific device.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1800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DUT can test itself.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spcAft>
                <a:spcPts val="1800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built-in hardware that has been primarily designed for testing the rest of the hardware of the DUT. Built-in Self-test (BIST).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Types of tests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38080" y="1825560"/>
            <a:ext cx="76129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External Testing: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device is tested by an external device that can be a chip, a board, or a computer or test equipment.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Internal Testing: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tester for a device is in the same packaging as the device.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Built-in Self-Test (BIST): the tester hardware is integrated with, and on the same chip as the device.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Section Outline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Review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Fault Basics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Fault Modeling, Detection and Mitigation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Test Vectors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ATPG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Scan Chain Overview &amp; Insertion/ DFT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JTAG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Types of tests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38080" y="1825560"/>
            <a:ext cx="69026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Online Testing.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Testing is done while a device is performing its normal functions.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Offline Testing.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Device being tested must cease its normal operation, and then be tested.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Offline testing can be done by internal or external test hardware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Concurrent Testing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838080" y="1825560"/>
            <a:ext cx="621936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Concurrent Testing (Online).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Normal/Expected used in preforming normal functions are used for testing it.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Concurrent Testing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Concurrent Testing (ATE).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Tester is testing various parts of a chip concurrently.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I.E the analog, memory, and the logic parts tested at the same time.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Testing Speed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1825560"/>
            <a:ext cx="807480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At-Speed Testing.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Device being tested at its normal speed of operation, also called AC Testing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DC Testing.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Device is tested at much slower speed than its operation frequency. Allows all events to propagate before outputs are sampled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Types of Tests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38080" y="1825560"/>
            <a:ext cx="70538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In-Circuit Testing.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Device being tested is not removed from its mounting place for testing.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Types of Tests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38080" y="1825560"/>
            <a:ext cx="713376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Guided Probe Testing.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 a process of probing backwards from outputs towards inputs.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Testing is done to find the source of an error that has appeared on the circuit’s outputs.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Types of Tests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38080" y="1825560"/>
            <a:ext cx="605052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Diagnostic.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When testing is done to find the cause of failure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Work smart, not hard?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38080" y="1825560"/>
            <a:ext cx="720468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Combinational circuit with 64 inputs, 64 outputs, and 12 ns internal delay.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Tester running at 1 GHz clock frequency, and it takes four clock cycles (4 ns) to fetch a new test vector and apply it to the circuit.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Work smart, not hard?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38080" y="1825560"/>
            <a:ext cx="655668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At this tester frequency, it takes four clock cycles to lookup the output and compare it with the expected result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How long to test?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Test time : 2^(64) * (12 + 4 + 4)* 10^(-9)s ~ 11,698 years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Why not work smart and hard!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Test Methods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 algorithms and methods to reduce number of test vectors, select vectors more wisely than just trying every combination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Simplify faults that can occur.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Use a reduced number of faults.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Find mechanisms for evaluating test vectors.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Find parts of circuit that are harder to test.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Generate tests that target hard to test areas.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Evaluate test vectors and keep more efficient ones.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Compact test vectors.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Section Outcome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Introduce concepts and tools necessary for proper validation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Layout process of performing effective post-synthesis validation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Present techniques for generating high coverage test patterns.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Present methods for Testing full Systems on Chips and Boards.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Design and Test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Producing a digital system begins with a designer specifying a high-level design language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Ends with manufacturing and shipping parts to the customer.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process involves many simulations, synthesis, and test phases.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Register transfer level (RTL) Design Process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Designer writes design specification in an RTL language such as Verilog.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Using standard HDL (Hardware Description Language) descriptions and testbenches in the same HDL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Description will be simulated and tested for design errors.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IC Design Process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Content Placeholder 4" descr=""/>
          <p:cNvPicPr/>
          <p:nvPr/>
        </p:nvPicPr>
        <p:blipFill>
          <a:blip r:embed="rId1"/>
          <a:stretch/>
        </p:blipFill>
        <p:spPr>
          <a:xfrm>
            <a:off x="3647160" y="1873800"/>
            <a:ext cx="4897080" cy="435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RTL Simulation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Primarily functional that is extracted from the original specification of the circuit being designed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Detailed timing checks and physical flaws are not addressed at this level of simulation.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RTL Simulation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inject design errors to predict the behavior of the design under unanticipated circumstance.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After a satisfactory simulation, and when the designer is reasonably sure the design meets the design specifications, move on to RT level synthesis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RT Level Synthesis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Takes the behavioral description of a design (myDesign) as input, and produces a netlist of the design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Specifies interconnection of low-level basic logic components such as AND and OR gates and D-type flip-flops.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5830</TotalTime>
  <Application>LibreOffice/6.4.7.2$Linux_X86_64 LibreOffice_project/40$Build-2</Application>
  <Words>2935</Words>
  <Paragraphs>375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2023-03-01T00:00:36Z</dcterms:created>
  <dc:creator>Idris Somoye</dc:creator>
  <dc:description/>
  <dc:language>en-US</dc:language>
  <cp:lastModifiedBy/>
  <dcterms:modified xsi:type="dcterms:W3CDTF">2023-10-26T14:09:37Z</dcterms:modified>
  <cp:revision>7</cp:revision>
  <dc:subject/>
  <dc:title>EEGR 417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88</vt:i4>
  </property>
</Properties>
</file>