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2FA1242-02E0-48A5-AED6-97C0599B9B8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27EA9F7-9C23-4E9B-9545-C8D87F2E38D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92247C-6105-4577-926F-7B81792B04F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&amp;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Segment Outcomes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Students will be introduced to  design techniques that make the task of testing feasible.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Students will be discussing about the most common DFT technique for logic test, called Scan.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Picture 4" descr="A diagram of a computer circuit&#10;&#10;Description automatically generated"/>
          <p:cNvPicPr/>
          <p:nvPr/>
        </p:nvPicPr>
        <p:blipFill>
          <a:blip r:embed="rId1"/>
          <a:srcRect l="0" t="10991" r="0" b="15735"/>
          <a:stretch/>
        </p:blipFill>
        <p:spPr>
          <a:xfrm>
            <a:off x="1040040" y="1058760"/>
            <a:ext cx="10111680" cy="5686560"/>
          </a:xfrm>
          <a:prstGeom prst="rect">
            <a:avLst/>
          </a:prstGeom>
          <a:ln>
            <a:noFill/>
          </a:ln>
        </p:spPr>
      </p:pic>
      <p:sp>
        <p:nvSpPr>
          <p:cNvPr id="144" name="TextShape 2"/>
          <p:cNvSpPr txBox="1"/>
          <p:nvPr/>
        </p:nvSpPr>
        <p:spPr>
          <a:xfrm>
            <a:off x="32472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Bed-of-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Nails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45840" y="0"/>
            <a:ext cx="10515240" cy="680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Bed-of-Nails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45840" y="943200"/>
            <a:ext cx="10515240" cy="563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Design is placed directly on a test platform with many pins.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Pins make electrical connections with the inputs/outputs of the design.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Good?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Individual pins of design can be tested meaning individual components can be tested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Faults of the test are located directly on the specific components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device pins, network points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fault location is accurate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can greatly improve production efficiency and reduce maintenance costs.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Bad?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Does not scale well….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Time consuming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PCB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Packagin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706040" y="1690560"/>
            <a:ext cx="9451440" cy="450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10320"/>
            <a:ext cx="10515240" cy="74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Modern IC testing?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77880" y="1253160"/>
            <a:ext cx="10515240" cy="529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Continuous miniaturization of IC’s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In-circuit testing by bed-of-nails probing technique for isolating components is no longer an easy 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Testing complex components and multicore chips is not possible by off-chip test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Need to access various components and/or cores.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Need to be able to isolate them from each other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without a significant increase in the cost of 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JTAG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JTAG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Joint test action group (1985)....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Group of designers, manufactures, and test engineers established a set of specifications for testing board by  shifting in serial test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IEEE std.1149.1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Also known as boundary scan.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Boundary scan standard eliminates the need for probing a component’s pins with a physical probe.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Improves controllability and observability within a PCB or a chip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233680" y="18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JTAG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37320" y="1253160"/>
            <a:ext cx="48963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Uses a chain of scan flip-flops to shift test data into the inputs of a core logic being tested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Uses the same mechanism to move test response 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5486400" y="1253160"/>
            <a:ext cx="6553080" cy="53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36000"/>
            <a:ext cx="6368400" cy="878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4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Boundary Scan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5983560" y="274320"/>
            <a:ext cx="6063480" cy="6583320"/>
          </a:xfrm>
          <a:prstGeom prst="rect">
            <a:avLst/>
          </a:prstGeom>
          <a:ln>
            <a:noFill/>
          </a:ln>
        </p:spPr>
      </p:pic>
      <p:sp>
        <p:nvSpPr>
          <p:cNvPr id="158" name="TextShape 2"/>
          <p:cNvSpPr txBox="1"/>
          <p:nvPr/>
        </p:nvSpPr>
        <p:spPr>
          <a:xfrm>
            <a:off x="465480" y="1751760"/>
            <a:ext cx="48963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Access Port (TAP):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Controllers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Registers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Decoders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instructions define the operation of the standard in test mode.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 instruction register of at least 2 bits holds the instructions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mandatory part of this standard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instructions are shifted in serially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Two main States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Shift/Capture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Update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70578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Shift flip-flop takes serial instruction bits from its Sin, Parallel inputs from DIN.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2044080" y="3313440"/>
            <a:ext cx="9617760" cy="299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8561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When ShiftIR is 1, serial instruction bits from the previous cell’s Sout or TDI are shifted into this flip-flop.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/>
        </p:blipFill>
        <p:spPr>
          <a:xfrm>
            <a:off x="1564200" y="3245400"/>
            <a:ext cx="9403920" cy="293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Internal modification of the design’s circuitry to increase its test-ability.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Makes the process of pattern generation easier for detection of the faults we discussed earlier.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Difficult to control the flop’s value through primary inputs and observe the captured response in primary outputs.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7438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After completion of capture, rising edge of UpdateIR causes data available on the outputs of the first flip-flops to be loaded into the instruction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1207440" y="3429000"/>
            <a:ext cx="9776880" cy="30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81000"/>
            <a:ext cx="10515240" cy="73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Registers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21200" y="954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loaded in the instruction register causes one of the data registers to go between TDI and TDO serial input and serial output.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Any register that can logically be placed in the TDI, TDO serial path is referred to as a data register.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4" descr=""/>
          <p:cNvPicPr/>
          <p:nvPr/>
        </p:nvPicPr>
        <p:blipFill>
          <a:blip r:embed="rId1"/>
          <a:stretch/>
        </p:blipFill>
        <p:spPr>
          <a:xfrm>
            <a:off x="1873800" y="3049560"/>
            <a:ext cx="7278120" cy="364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81000"/>
            <a:ext cx="10515240" cy="73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Registers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21200" y="954360"/>
            <a:ext cx="10515240" cy="538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Bypass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Used to bypass a core from scan chain so that serially shifted data can reach the target core quicker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Device identification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32-bit register, contains identification code for the core logic that it is a part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Boundary scan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Placed on the boundary of the core logic that is being tested.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register cells go between external pins (interconnects) and ports of the core logic.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User-defined registers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Custom user-defined registers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Must logically be placed between TDI and TDO ports for shift path consistency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TAP Controller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All boundary scan operations are controlled by a simple controller that has sixteen states.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Section 8.2.3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Controller uses TCLK for the clock, TMS for its input, and, if used, TRST for resetting it.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Two starting states, seven data register control states, and seven instruction register control states.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Combinational circuit: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Takes the existing instruction in the instruction register and signals from the TAP controller as inputs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Issues signals to the appropriate data register.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97600" y="48240"/>
            <a:ext cx="10515240" cy="774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JTAG TEST SUITE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1237680" y="1009080"/>
            <a:ext cx="8782200" cy="58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0"/>
            <a:ext cx="10515240" cy="52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2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Testing 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97600" y="895320"/>
            <a:ext cx="10515240" cy="531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1: Resetting.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TAP controller starts in Test_Logic_Reset state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TMS will be kept high for five consecutive clock pulses.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2: First Data Set.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Before the actual Intest instruction is performed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scan chain must be initialized with the first test vector.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3: Loading Intest and Bypass.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After first test vector is in the boundary scan register.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Intest and Bypass instructions loaded in cores 1 and 2, for performing Intest on core 1 for the rest of input test vectors.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TMS, core 1 is put into Shift_IR state.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0"/>
            <a:ext cx="10515240" cy="52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2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Testing 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7600" y="895320"/>
            <a:ext cx="10515240" cy="531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4: Let Core Respond to Test.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Now that test data are available at the ports of core 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Let core to react to the test data and generate its corresponding response.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Run_Test_Idle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5: Capture Response.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After the DUT has been given enough time to prepare its test response.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go from Run_Test_Idle state to Capture_DR and then Issue Ready.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6: Next Data Shift-In and Previous Response Shift-Out.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 out the captured response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0"/>
            <a:ext cx="10515240" cy="52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2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Testing 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97600" y="895320"/>
            <a:ext cx="10515240" cy="531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7: Response Ready &amp; Check for Last Test.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go to Update_DR state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issues lastData if data that were shifted in were the last test data.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8: Let Core Respond to Last Test.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This step is similar to Step 4, and after it is completed, it goes to Step 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9: Last Response Shift-Out.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 out response.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10: Last Response and Reset.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go to the Test_Logic_ Reset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announce completion of Intest.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207080" y="16200"/>
            <a:ext cx="10515240" cy="64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IO State Machine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2422440" y="756360"/>
            <a:ext cx="6869880" cy="605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Goal of ‘Scan Insertion’ is to make a difficult-to-test sequential circuit behave (during testing process) like an easier-to-test combinational circuit.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Achieving this goal involves two steps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Converting Regular Flop to Scan Flop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Stitching the Scan Flops to form Scan Chains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BIST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Copyright 2001, Agrawal &amp; Bushnell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9C6170-12FE-407C-8BE3-68D2ECD7741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D-Algorithm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(Roth </a:t>
            </a:r>
            <a:r>
              <a:rPr b="0" i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et al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., 1967, D-alg II)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2209680" y="1752480"/>
            <a:ext cx="8091000" cy="4492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Use D-algebra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Activate fault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Place a D or D at fault site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Do justification, forward implication and consistency check for all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Repeatedly propagate D-chain toward POs through a gate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Do justification, forward implication and consistency check for all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Backtrack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A conflict occurs,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D-frontier becomes a null 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Stop when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 or D at a PO, i.e., test found,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If search exhausted without a test, then no test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Line 5"/>
          <p:cNvSpPr/>
          <p:nvPr/>
        </p:nvSpPr>
        <p:spPr>
          <a:xfrm>
            <a:off x="5055840" y="2501640"/>
            <a:ext cx="1429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Line 6"/>
          <p:cNvSpPr/>
          <p:nvPr/>
        </p:nvSpPr>
        <p:spPr>
          <a:xfrm>
            <a:off x="4176360" y="5391000"/>
            <a:ext cx="1749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Sequential ATPG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Almost all practical digital systems are sequential circuits.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Their testing is more complex than that of combinational circuits, due to two reasons: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Internal memory states.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27432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State not known at the beginning of test.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7432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test must initialize the circuit to a known state.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Long test sequences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Sequences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test for a fault in a sequential circuit essentially consists of three parts: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Initialization of the internal memory.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Combinational test to activate the fault and bring its effect to the boundary of the combinational logic.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IIf the fault is in the memory elements, observation of the faulty state in one of the primary outputs.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Thus, the test for a fault may be a sequence of several vectors that must be applied in the specified order.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2520" y="0"/>
            <a:ext cx="10515240" cy="66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6320" y="662760"/>
            <a:ext cx="112773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All the flops in the design are converted into scan flops, except –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ones that are excluded by user. These are called non-scan flops.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ones that have DFT DRC violation(s).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2637000" y="2307600"/>
            <a:ext cx="8716320" cy="42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284480" y="0"/>
            <a:ext cx="10515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29840" y="14500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Scan flops are stitched to form scan chain(s).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number of scan chains depends upon various user inputs: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Length of scan chain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Clock domain mixing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Power domain mixing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Voltage domain mixing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1284480" y="1390680"/>
            <a:ext cx="10640520" cy="532008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1676520" y="0"/>
            <a:ext cx="10515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z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 set any flop value to x… 1/0.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Set the SE = 1, such that SI to Q path is activated.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 in the required values serially through a top level primary input called Scan-Input.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Can use same clock as design or a special “SCAN CLK”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Capture the values from combinational circuit by making SE = 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Observe the captured response we make the SE =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Serially shift out the captured data through a primary output called Scan-Output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Needs: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locate critical errors that maintain unit function and quality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Confirm electrical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Conditioning? Low endurance parts?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Test components individually.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Bed-of-Nails.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in-circuit testing by bed-of-nails probing technique for isolating components is no longer an easy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Application>LibreOffice/6.4.7.2$Linux_X86_64 LibreOffice_project/40$Build-2</Application>
  <Words>5925</Words>
  <Paragraphs>859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2023-03-01T00:00:36Z</dcterms:created>
  <dc:creator>Idris Somoye</dc:creator>
  <dc:description/>
  <dc:language>en-US</dc:language>
  <cp:lastModifiedBy/>
  <dcterms:modified xsi:type="dcterms:W3CDTF">2023-11-02T15:44:28Z</dcterms:modified>
  <cp:revision>5</cp:revision>
  <dc:subject/>
  <dc:title>EEGR 417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3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159</vt:i4>
  </property>
</Properties>
</file>