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3" r:id="rId5"/>
  </p:sldMasterIdLst>
  <p:notesMasterIdLst>
    <p:notesMasterId r:id="rId55"/>
  </p:notesMasterIdLst>
  <p:handoutMasterIdLst>
    <p:handoutMasterId r:id="rId56"/>
  </p:handoutMasterIdLst>
  <p:sldIdLst>
    <p:sldId id="263" r:id="rId6"/>
    <p:sldId id="270" r:id="rId7"/>
    <p:sldId id="292" r:id="rId8"/>
    <p:sldId id="268" r:id="rId9"/>
    <p:sldId id="287" r:id="rId10"/>
    <p:sldId id="288" r:id="rId11"/>
    <p:sldId id="314" r:id="rId12"/>
    <p:sldId id="300" r:id="rId13"/>
    <p:sldId id="315" r:id="rId14"/>
    <p:sldId id="307" r:id="rId15"/>
    <p:sldId id="323" r:id="rId16"/>
    <p:sldId id="291" r:id="rId17"/>
    <p:sldId id="312" r:id="rId18"/>
    <p:sldId id="295" r:id="rId19"/>
    <p:sldId id="296" r:id="rId20"/>
    <p:sldId id="297" r:id="rId21"/>
    <p:sldId id="298" r:id="rId22"/>
    <p:sldId id="322" r:id="rId23"/>
    <p:sldId id="311" r:id="rId24"/>
    <p:sldId id="324" r:id="rId25"/>
    <p:sldId id="294" r:id="rId26"/>
    <p:sldId id="301" r:id="rId27"/>
    <p:sldId id="290" r:id="rId28"/>
    <p:sldId id="321" r:id="rId29"/>
    <p:sldId id="313" r:id="rId30"/>
    <p:sldId id="325" r:id="rId31"/>
    <p:sldId id="302" r:id="rId32"/>
    <p:sldId id="289" r:id="rId33"/>
    <p:sldId id="303" r:id="rId34"/>
    <p:sldId id="299" r:id="rId35"/>
    <p:sldId id="318" r:id="rId36"/>
    <p:sldId id="305" r:id="rId37"/>
    <p:sldId id="293" r:id="rId38"/>
    <p:sldId id="319" r:id="rId39"/>
    <p:sldId id="320" r:id="rId40"/>
    <p:sldId id="304" r:id="rId41"/>
    <p:sldId id="264" r:id="rId42"/>
    <p:sldId id="271" r:id="rId43"/>
    <p:sldId id="277" r:id="rId44"/>
    <p:sldId id="265" r:id="rId45"/>
    <p:sldId id="278" r:id="rId46"/>
    <p:sldId id="285" r:id="rId47"/>
    <p:sldId id="269" r:id="rId48"/>
    <p:sldId id="283" r:id="rId49"/>
    <p:sldId id="284" r:id="rId50"/>
    <p:sldId id="275" r:id="rId51"/>
    <p:sldId id="282" r:id="rId52"/>
    <p:sldId id="276" r:id="rId53"/>
    <p:sldId id="286" r:id="rId54"/>
  </p:sldIdLst>
  <p:sldSz cx="12192000" cy="6858000"/>
  <p:notesSz cx="6858000" cy="9144000"/>
  <p:embeddedFontLst>
    <p:embeddedFont>
      <p:font typeface="Calibri" panose="020F0502020204030204" pitchFamily="34" charset="0"/>
      <p:regular r:id="rId57"/>
      <p:bold r:id="rId58"/>
      <p:italic r:id="rId59"/>
      <p:boldItalic r:id="rId60"/>
    </p:embeddedFont>
    <p:embeddedFont>
      <p:font typeface="Open Sans Light" panose="020B0604020202020204" charset="0"/>
      <p:regular r:id="rId61"/>
      <p:italic r:id="rId6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4542"/>
    <a:srgbClr val="D84D49"/>
    <a:srgbClr val="CC4141"/>
    <a:srgbClr val="343433"/>
    <a:srgbClr val="F3F3F3"/>
    <a:srgbClr val="FFA3A3"/>
    <a:srgbClr val="3399FF"/>
    <a:srgbClr val="A9AAA9"/>
    <a:srgbClr val="7A7A7A"/>
    <a:srgbClr val="EFEE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DFCFE5-CCE3-46A7-B0BF-E2BB4E55C315}" v="2758" dt="2019-10-07T05:59:16.6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notesMaster" Target="notesMasters/notesMaster1.xml"/><Relationship Id="rId63" Type="http://schemas.openxmlformats.org/officeDocument/2006/relationships/presProps" Target="presProps.xml"/><Relationship Id="rId68" Type="http://schemas.microsoft.com/office/2015/10/relationships/revisionInfo" Target="revisionInfo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font" Target="fonts/font2.fntdata"/><Relationship Id="rId66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1" Type="http://schemas.openxmlformats.org/officeDocument/2006/relationships/font" Target="fonts/font5.fntdata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handoutMaster" Target="handoutMasters/handoutMaster1.xml"/><Relationship Id="rId64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font" Target="fonts/font3.fntdata"/><Relationship Id="rId67" Type="http://schemas.microsoft.com/office/2016/11/relationships/changesInfo" Target="changesInfos/changesInfo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font" Target="fonts/font1.fntdata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font" Target="fonts/font4.fntdata"/><Relationship Id="rId65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hony Ison" userId="05e2123d-4a75-4a36-98f5-af5ff9a95a0a" providerId="ADAL" clId="{CCDFCFE5-CCE3-46A7-B0BF-E2BB4E55C315}"/>
    <pc:docChg chg="undo custSel addSld delSld modSld sldOrd">
      <pc:chgData name="Anthony Ison" userId="05e2123d-4a75-4a36-98f5-af5ff9a95a0a" providerId="ADAL" clId="{CCDFCFE5-CCE3-46A7-B0BF-E2BB4E55C315}" dt="2019-10-07T05:59:16.642" v="4003" actId="207"/>
      <pc:docMkLst>
        <pc:docMk/>
      </pc:docMkLst>
      <pc:sldChg chg="del">
        <pc:chgData name="Anthony Ison" userId="05e2123d-4a75-4a36-98f5-af5ff9a95a0a" providerId="ADAL" clId="{CCDFCFE5-CCE3-46A7-B0BF-E2BB4E55C315}" dt="2019-10-06T05:26:52.179" v="84" actId="2696"/>
        <pc:sldMkLst>
          <pc:docMk/>
          <pc:sldMk cId="3266959751" sldId="256"/>
        </pc:sldMkLst>
      </pc:sldChg>
      <pc:sldChg chg="del">
        <pc:chgData name="Anthony Ison" userId="05e2123d-4a75-4a36-98f5-af5ff9a95a0a" providerId="ADAL" clId="{CCDFCFE5-CCE3-46A7-B0BF-E2BB4E55C315}" dt="2019-10-06T05:27:09.079" v="86" actId="2696"/>
        <pc:sldMkLst>
          <pc:docMk/>
          <pc:sldMk cId="1572924328" sldId="258"/>
        </pc:sldMkLst>
      </pc:sldChg>
      <pc:sldChg chg="del">
        <pc:chgData name="Anthony Ison" userId="05e2123d-4a75-4a36-98f5-af5ff9a95a0a" providerId="ADAL" clId="{CCDFCFE5-CCE3-46A7-B0BF-E2BB4E55C315}" dt="2019-10-06T05:26:41.577" v="83" actId="2696"/>
        <pc:sldMkLst>
          <pc:docMk/>
          <pc:sldMk cId="660963995" sldId="260"/>
        </pc:sldMkLst>
      </pc:sldChg>
      <pc:sldChg chg="ord">
        <pc:chgData name="Anthony Ison" userId="05e2123d-4a75-4a36-98f5-af5ff9a95a0a" providerId="ADAL" clId="{CCDFCFE5-CCE3-46A7-B0BF-E2BB4E55C315}" dt="2019-10-07T02:13:28.291" v="3175"/>
        <pc:sldMkLst>
          <pc:docMk/>
          <pc:sldMk cId="2819483909" sldId="264"/>
        </pc:sldMkLst>
      </pc:sldChg>
      <pc:sldChg chg="modTransition">
        <pc:chgData name="Anthony Ison" userId="05e2123d-4a75-4a36-98f5-af5ff9a95a0a" providerId="ADAL" clId="{CCDFCFE5-CCE3-46A7-B0BF-E2BB4E55C315}" dt="2019-10-06T02:41:03.634" v="35"/>
        <pc:sldMkLst>
          <pc:docMk/>
          <pc:sldMk cId="1281158006" sldId="265"/>
        </pc:sldMkLst>
      </pc:sldChg>
      <pc:sldChg chg="del">
        <pc:chgData name="Anthony Ison" userId="05e2123d-4a75-4a36-98f5-af5ff9a95a0a" providerId="ADAL" clId="{CCDFCFE5-CCE3-46A7-B0BF-E2BB4E55C315}" dt="2019-10-06T05:27:00.418" v="85" actId="2696"/>
        <pc:sldMkLst>
          <pc:docMk/>
          <pc:sldMk cId="871444826" sldId="266"/>
        </pc:sldMkLst>
      </pc:sldChg>
      <pc:sldChg chg="addSp delSp modSp">
        <pc:chgData name="Anthony Ison" userId="05e2123d-4a75-4a36-98f5-af5ff9a95a0a" providerId="ADAL" clId="{CCDFCFE5-CCE3-46A7-B0BF-E2BB4E55C315}" dt="2019-10-07T05:58:08.268" v="3997" actId="207"/>
        <pc:sldMkLst>
          <pc:docMk/>
          <pc:sldMk cId="225138644" sldId="268"/>
        </pc:sldMkLst>
        <pc:spChg chg="add del mod">
          <ac:chgData name="Anthony Ison" userId="05e2123d-4a75-4a36-98f5-af5ff9a95a0a" providerId="ADAL" clId="{CCDFCFE5-CCE3-46A7-B0BF-E2BB4E55C315}" dt="2019-10-06T12:16:26.709" v="1557" actId="478"/>
          <ac:spMkLst>
            <pc:docMk/>
            <pc:sldMk cId="225138644" sldId="268"/>
            <ac:spMk id="3" creationId="{7A10FAFE-0769-4853-8E57-7F943D93AD0E}"/>
          </ac:spMkLst>
        </pc:spChg>
        <pc:spChg chg="mod">
          <ac:chgData name="Anthony Ison" userId="05e2123d-4a75-4a36-98f5-af5ff9a95a0a" providerId="ADAL" clId="{CCDFCFE5-CCE3-46A7-B0BF-E2BB4E55C315}" dt="2019-10-07T05:58:08.268" v="3997" actId="207"/>
          <ac:spMkLst>
            <pc:docMk/>
            <pc:sldMk cId="225138644" sldId="268"/>
            <ac:spMk id="6" creationId="{00000000-0000-0000-0000-000000000000}"/>
          </ac:spMkLst>
        </pc:spChg>
        <pc:spChg chg="add del mod">
          <ac:chgData name="Anthony Ison" userId="05e2123d-4a75-4a36-98f5-af5ff9a95a0a" providerId="ADAL" clId="{CCDFCFE5-CCE3-46A7-B0BF-E2BB4E55C315}" dt="2019-10-06T12:16:07.480" v="1554" actId="478"/>
          <ac:spMkLst>
            <pc:docMk/>
            <pc:sldMk cId="225138644" sldId="268"/>
            <ac:spMk id="7" creationId="{42C8D512-87E0-425D-B26F-EC9035BC6F16}"/>
          </ac:spMkLst>
        </pc:spChg>
        <pc:spChg chg="add del mod">
          <ac:chgData name="Anthony Ison" userId="05e2123d-4a75-4a36-98f5-af5ff9a95a0a" providerId="ADAL" clId="{CCDFCFE5-CCE3-46A7-B0BF-E2BB4E55C315}" dt="2019-10-06T12:16:16.212" v="1556" actId="478"/>
          <ac:spMkLst>
            <pc:docMk/>
            <pc:sldMk cId="225138644" sldId="268"/>
            <ac:spMk id="9" creationId="{7DF967ED-722E-4842-9194-29C0769CA2FC}"/>
          </ac:spMkLst>
        </pc:spChg>
        <pc:spChg chg="mod">
          <ac:chgData name="Anthony Ison" userId="05e2123d-4a75-4a36-98f5-af5ff9a95a0a" providerId="ADAL" clId="{CCDFCFE5-CCE3-46A7-B0BF-E2BB4E55C315}" dt="2019-10-07T00:23:22.190" v="2177" actId="20577"/>
          <ac:spMkLst>
            <pc:docMk/>
            <pc:sldMk cId="225138644" sldId="268"/>
            <ac:spMk id="13" creationId="{00000000-0000-0000-0000-000000000000}"/>
          </ac:spMkLst>
        </pc:spChg>
        <pc:spChg chg="mod">
          <ac:chgData name="Anthony Ison" userId="05e2123d-4a75-4a36-98f5-af5ff9a95a0a" providerId="ADAL" clId="{CCDFCFE5-CCE3-46A7-B0BF-E2BB4E55C315}" dt="2019-10-07T00:23:59.529" v="2187" actId="20577"/>
          <ac:spMkLst>
            <pc:docMk/>
            <pc:sldMk cId="225138644" sldId="268"/>
            <ac:spMk id="18" creationId="{00000000-0000-0000-0000-000000000000}"/>
          </ac:spMkLst>
        </pc:spChg>
        <pc:spChg chg="del">
          <ac:chgData name="Anthony Ison" userId="05e2123d-4a75-4a36-98f5-af5ff9a95a0a" providerId="ADAL" clId="{CCDFCFE5-CCE3-46A7-B0BF-E2BB4E55C315}" dt="2019-10-06T12:15:54.503" v="1553" actId="478"/>
          <ac:spMkLst>
            <pc:docMk/>
            <pc:sldMk cId="225138644" sldId="268"/>
            <ac:spMk id="19" creationId="{00000000-0000-0000-0000-000000000000}"/>
          </ac:spMkLst>
        </pc:spChg>
        <pc:spChg chg="del">
          <ac:chgData name="Anthony Ison" userId="05e2123d-4a75-4a36-98f5-af5ff9a95a0a" providerId="ADAL" clId="{CCDFCFE5-CCE3-46A7-B0BF-E2BB4E55C315}" dt="2019-10-06T12:15:51.464" v="1552" actId="478"/>
          <ac:spMkLst>
            <pc:docMk/>
            <pc:sldMk cId="225138644" sldId="268"/>
            <ac:spMk id="20" creationId="{00000000-0000-0000-0000-000000000000}"/>
          </ac:spMkLst>
        </pc:spChg>
        <pc:spChg chg="mod">
          <ac:chgData name="Anthony Ison" userId="05e2123d-4a75-4a36-98f5-af5ff9a95a0a" providerId="ADAL" clId="{CCDFCFE5-CCE3-46A7-B0BF-E2BB4E55C315}" dt="2019-10-06T12:17:00.327" v="1558" actId="1076"/>
          <ac:spMkLst>
            <pc:docMk/>
            <pc:sldMk cId="225138644" sldId="268"/>
            <ac:spMk id="21" creationId="{00000000-0000-0000-0000-000000000000}"/>
          </ac:spMkLst>
        </pc:spChg>
        <pc:picChg chg="add del">
          <ac:chgData name="Anthony Ison" userId="05e2123d-4a75-4a36-98f5-af5ff9a95a0a" providerId="ADAL" clId="{CCDFCFE5-CCE3-46A7-B0BF-E2BB4E55C315}" dt="2019-10-06T12:16:16.212" v="1556" actId="478"/>
          <ac:picMkLst>
            <pc:docMk/>
            <pc:sldMk cId="225138644" sldId="268"/>
            <ac:picMk id="14" creationId="{00000000-0000-0000-0000-000000000000}"/>
          </ac:picMkLst>
        </pc:picChg>
      </pc:sldChg>
      <pc:sldChg chg="modTransition">
        <pc:chgData name="Anthony Ison" userId="05e2123d-4a75-4a36-98f5-af5ff9a95a0a" providerId="ADAL" clId="{CCDFCFE5-CCE3-46A7-B0BF-E2BB4E55C315}" dt="2019-10-06T02:41:03.634" v="35"/>
        <pc:sldMkLst>
          <pc:docMk/>
          <pc:sldMk cId="38237884" sldId="269"/>
        </pc:sldMkLst>
      </pc:sldChg>
      <pc:sldChg chg="add">
        <pc:chgData name="Anthony Ison" userId="05e2123d-4a75-4a36-98f5-af5ff9a95a0a" providerId="ADAL" clId="{CCDFCFE5-CCE3-46A7-B0BF-E2BB4E55C315}" dt="2019-10-06T01:53:19.944" v="3"/>
        <pc:sldMkLst>
          <pc:docMk/>
          <pc:sldMk cId="3247172652" sldId="273"/>
        </pc:sldMkLst>
      </pc:sldChg>
      <pc:sldChg chg="modTransition">
        <pc:chgData name="Anthony Ison" userId="05e2123d-4a75-4a36-98f5-af5ff9a95a0a" providerId="ADAL" clId="{CCDFCFE5-CCE3-46A7-B0BF-E2BB4E55C315}" dt="2019-10-06T02:41:03.634" v="35"/>
        <pc:sldMkLst>
          <pc:docMk/>
          <pc:sldMk cId="2577080067" sldId="275"/>
        </pc:sldMkLst>
      </pc:sldChg>
      <pc:sldChg chg="modTransition">
        <pc:chgData name="Anthony Ison" userId="05e2123d-4a75-4a36-98f5-af5ff9a95a0a" providerId="ADAL" clId="{CCDFCFE5-CCE3-46A7-B0BF-E2BB4E55C315}" dt="2019-10-06T02:41:03.634" v="35"/>
        <pc:sldMkLst>
          <pc:docMk/>
          <pc:sldMk cId="4266656146" sldId="276"/>
        </pc:sldMkLst>
      </pc:sldChg>
      <pc:sldChg chg="modTransition">
        <pc:chgData name="Anthony Ison" userId="05e2123d-4a75-4a36-98f5-af5ff9a95a0a" providerId="ADAL" clId="{CCDFCFE5-CCE3-46A7-B0BF-E2BB4E55C315}" dt="2019-10-06T02:41:03.634" v="35"/>
        <pc:sldMkLst>
          <pc:docMk/>
          <pc:sldMk cId="3562860432" sldId="278"/>
        </pc:sldMkLst>
      </pc:sldChg>
      <pc:sldChg chg="del">
        <pc:chgData name="Anthony Ison" userId="05e2123d-4a75-4a36-98f5-af5ff9a95a0a" providerId="ADAL" clId="{CCDFCFE5-CCE3-46A7-B0BF-E2BB4E55C315}" dt="2019-10-06T05:27:16.072" v="87" actId="2696"/>
        <pc:sldMkLst>
          <pc:docMk/>
          <pc:sldMk cId="3759397048" sldId="280"/>
        </pc:sldMkLst>
      </pc:sldChg>
      <pc:sldChg chg="del">
        <pc:chgData name="Anthony Ison" userId="05e2123d-4a75-4a36-98f5-af5ff9a95a0a" providerId="ADAL" clId="{CCDFCFE5-CCE3-46A7-B0BF-E2BB4E55C315}" dt="2019-10-06T05:27:20.178" v="88" actId="2696"/>
        <pc:sldMkLst>
          <pc:docMk/>
          <pc:sldMk cId="2823732685" sldId="281"/>
        </pc:sldMkLst>
      </pc:sldChg>
      <pc:sldChg chg="modTransition">
        <pc:chgData name="Anthony Ison" userId="05e2123d-4a75-4a36-98f5-af5ff9a95a0a" providerId="ADAL" clId="{CCDFCFE5-CCE3-46A7-B0BF-E2BB4E55C315}" dt="2019-10-06T02:41:03.634" v="35"/>
        <pc:sldMkLst>
          <pc:docMk/>
          <pc:sldMk cId="2493324286" sldId="282"/>
        </pc:sldMkLst>
      </pc:sldChg>
      <pc:sldChg chg="modTransition">
        <pc:chgData name="Anthony Ison" userId="05e2123d-4a75-4a36-98f5-af5ff9a95a0a" providerId="ADAL" clId="{CCDFCFE5-CCE3-46A7-B0BF-E2BB4E55C315}" dt="2019-10-06T02:41:03.634" v="35"/>
        <pc:sldMkLst>
          <pc:docMk/>
          <pc:sldMk cId="1721617412" sldId="283"/>
        </pc:sldMkLst>
      </pc:sldChg>
      <pc:sldChg chg="modTransition">
        <pc:chgData name="Anthony Ison" userId="05e2123d-4a75-4a36-98f5-af5ff9a95a0a" providerId="ADAL" clId="{CCDFCFE5-CCE3-46A7-B0BF-E2BB4E55C315}" dt="2019-10-06T02:41:03.634" v="35"/>
        <pc:sldMkLst>
          <pc:docMk/>
          <pc:sldMk cId="3166423374" sldId="284"/>
        </pc:sldMkLst>
      </pc:sldChg>
      <pc:sldChg chg="modTransition">
        <pc:chgData name="Anthony Ison" userId="05e2123d-4a75-4a36-98f5-af5ff9a95a0a" providerId="ADAL" clId="{CCDFCFE5-CCE3-46A7-B0BF-E2BB4E55C315}" dt="2019-10-06T02:41:03.634" v="35"/>
        <pc:sldMkLst>
          <pc:docMk/>
          <pc:sldMk cId="3964578447" sldId="285"/>
        </pc:sldMkLst>
      </pc:sldChg>
      <pc:sldChg chg="modTransition">
        <pc:chgData name="Anthony Ison" userId="05e2123d-4a75-4a36-98f5-af5ff9a95a0a" providerId="ADAL" clId="{CCDFCFE5-CCE3-46A7-B0BF-E2BB4E55C315}" dt="2019-10-07T03:23:29.148" v="3508"/>
        <pc:sldMkLst>
          <pc:docMk/>
          <pc:sldMk cId="1535129682" sldId="286"/>
        </pc:sldMkLst>
      </pc:sldChg>
      <pc:sldChg chg="modSp">
        <pc:chgData name="Anthony Ison" userId="05e2123d-4a75-4a36-98f5-af5ff9a95a0a" providerId="ADAL" clId="{CCDFCFE5-CCE3-46A7-B0BF-E2BB4E55C315}" dt="2019-10-07T01:03:24.224" v="2397" actId="20577"/>
        <pc:sldMkLst>
          <pc:docMk/>
          <pc:sldMk cId="1659407933" sldId="287"/>
        </pc:sldMkLst>
        <pc:spChg chg="mod">
          <ac:chgData name="Anthony Ison" userId="05e2123d-4a75-4a36-98f5-af5ff9a95a0a" providerId="ADAL" clId="{CCDFCFE5-CCE3-46A7-B0BF-E2BB4E55C315}" dt="2019-10-07T01:03:24.224" v="2397" actId="20577"/>
          <ac:spMkLst>
            <pc:docMk/>
            <pc:sldMk cId="1659407933" sldId="287"/>
            <ac:spMk id="4" creationId="{00000000-0000-0000-0000-000000000000}"/>
          </ac:spMkLst>
        </pc:spChg>
      </pc:sldChg>
      <pc:sldChg chg="addSp delSp modSp modTransition">
        <pc:chgData name="Anthony Ison" userId="05e2123d-4a75-4a36-98f5-af5ff9a95a0a" providerId="ADAL" clId="{CCDFCFE5-CCE3-46A7-B0BF-E2BB4E55C315}" dt="2019-10-06T09:10:33.912" v="916"/>
        <pc:sldMkLst>
          <pc:docMk/>
          <pc:sldMk cId="3584107733" sldId="288"/>
        </pc:sldMkLst>
        <pc:spChg chg="add mod">
          <ac:chgData name="Anthony Ison" userId="05e2123d-4a75-4a36-98f5-af5ff9a95a0a" providerId="ADAL" clId="{CCDFCFE5-CCE3-46A7-B0BF-E2BB4E55C315}" dt="2019-10-06T01:52:12.101" v="1" actId="11529"/>
          <ac:spMkLst>
            <pc:docMk/>
            <pc:sldMk cId="3584107733" sldId="288"/>
            <ac:spMk id="2" creationId="{6819A07E-A1CE-4F90-8D3C-52C9C335DC34}"/>
          </ac:spMkLst>
        </pc:spChg>
        <pc:spChg chg="del">
          <ac:chgData name="Anthony Ison" userId="05e2123d-4a75-4a36-98f5-af5ff9a95a0a" providerId="ADAL" clId="{CCDFCFE5-CCE3-46A7-B0BF-E2BB4E55C315}" dt="2019-10-06T01:53:29.520" v="4"/>
          <ac:spMkLst>
            <pc:docMk/>
            <pc:sldMk cId="3584107733" sldId="288"/>
            <ac:spMk id="4" creationId="{00000000-0000-0000-0000-000000000000}"/>
          </ac:spMkLst>
        </pc:spChg>
        <pc:spChg chg="add mod">
          <ac:chgData name="Anthony Ison" userId="05e2123d-4a75-4a36-98f5-af5ff9a95a0a" providerId="ADAL" clId="{CCDFCFE5-CCE3-46A7-B0BF-E2BB4E55C315}" dt="2019-10-06T01:52:24.943" v="2" actId="11529"/>
          <ac:spMkLst>
            <pc:docMk/>
            <pc:sldMk cId="3584107733" sldId="288"/>
            <ac:spMk id="6" creationId="{63F21F79-B632-402D-BFF1-9A622FF284BE}"/>
          </ac:spMkLst>
        </pc:spChg>
        <pc:spChg chg="add mod">
          <ac:chgData name="Anthony Ison" userId="05e2123d-4a75-4a36-98f5-af5ff9a95a0a" providerId="ADAL" clId="{CCDFCFE5-CCE3-46A7-B0BF-E2BB4E55C315}" dt="2019-10-06T01:53:29.520" v="4"/>
          <ac:spMkLst>
            <pc:docMk/>
            <pc:sldMk cId="3584107733" sldId="288"/>
            <ac:spMk id="7" creationId="{D7E7F01B-A31A-46A3-85B4-BB397CBDC265}"/>
          </ac:spMkLst>
        </pc:spChg>
        <pc:spChg chg="add">
          <ac:chgData name="Anthony Ison" userId="05e2123d-4a75-4a36-98f5-af5ff9a95a0a" providerId="ADAL" clId="{CCDFCFE5-CCE3-46A7-B0BF-E2BB4E55C315}" dt="2019-10-06T01:54:55.169" v="5"/>
          <ac:spMkLst>
            <pc:docMk/>
            <pc:sldMk cId="3584107733" sldId="288"/>
            <ac:spMk id="8" creationId="{AAEC686B-2E4F-4802-9405-0C27C7C02FD4}"/>
          </ac:spMkLst>
        </pc:spChg>
        <pc:spChg chg="add">
          <ac:chgData name="Anthony Ison" userId="05e2123d-4a75-4a36-98f5-af5ff9a95a0a" providerId="ADAL" clId="{CCDFCFE5-CCE3-46A7-B0BF-E2BB4E55C315}" dt="2019-10-06T01:55:22.493" v="6"/>
          <ac:spMkLst>
            <pc:docMk/>
            <pc:sldMk cId="3584107733" sldId="288"/>
            <ac:spMk id="9" creationId="{F8198B58-5287-4906-8C1A-27D1BB079B0F}"/>
          </ac:spMkLst>
        </pc:spChg>
        <pc:spChg chg="add">
          <ac:chgData name="Anthony Ison" userId="05e2123d-4a75-4a36-98f5-af5ff9a95a0a" providerId="ADAL" clId="{CCDFCFE5-CCE3-46A7-B0BF-E2BB4E55C315}" dt="2019-10-06T01:55:22.493" v="6"/>
          <ac:spMkLst>
            <pc:docMk/>
            <pc:sldMk cId="3584107733" sldId="288"/>
            <ac:spMk id="10" creationId="{BF886391-6300-4A34-A686-6E14C196C54A}"/>
          </ac:spMkLst>
        </pc:spChg>
        <pc:spChg chg="add mod">
          <ac:chgData name="Anthony Ison" userId="05e2123d-4a75-4a36-98f5-af5ff9a95a0a" providerId="ADAL" clId="{CCDFCFE5-CCE3-46A7-B0BF-E2BB4E55C315}" dt="2019-10-06T05:29:38.447" v="106" actId="14100"/>
          <ac:spMkLst>
            <pc:docMk/>
            <pc:sldMk cId="3584107733" sldId="288"/>
            <ac:spMk id="11" creationId="{A340452C-00D2-4808-94C4-AF8CA6E9FF58}"/>
          </ac:spMkLst>
        </pc:spChg>
        <pc:spChg chg="add mod">
          <ac:chgData name="Anthony Ison" userId="05e2123d-4a75-4a36-98f5-af5ff9a95a0a" providerId="ADAL" clId="{CCDFCFE5-CCE3-46A7-B0BF-E2BB4E55C315}" dt="2019-10-06T05:29:38.447" v="106" actId="14100"/>
          <ac:spMkLst>
            <pc:docMk/>
            <pc:sldMk cId="3584107733" sldId="288"/>
            <ac:spMk id="12" creationId="{EB85D80C-7F04-40D4-A76A-FDB26026039C}"/>
          </ac:spMkLst>
        </pc:spChg>
        <pc:spChg chg="add mod">
          <ac:chgData name="Anthony Ison" userId="05e2123d-4a75-4a36-98f5-af5ff9a95a0a" providerId="ADAL" clId="{CCDFCFE5-CCE3-46A7-B0BF-E2BB4E55C315}" dt="2019-10-06T05:29:27.186" v="105" actId="14100"/>
          <ac:spMkLst>
            <pc:docMk/>
            <pc:sldMk cId="3584107733" sldId="288"/>
            <ac:spMk id="13" creationId="{D2D6E4A3-0746-43A6-9D02-7CF4451B9ABC}"/>
          </ac:spMkLst>
        </pc:spChg>
        <pc:spChg chg="add mod">
          <ac:chgData name="Anthony Ison" userId="05e2123d-4a75-4a36-98f5-af5ff9a95a0a" providerId="ADAL" clId="{CCDFCFE5-CCE3-46A7-B0BF-E2BB4E55C315}" dt="2019-10-06T05:29:27.186" v="105" actId="14100"/>
          <ac:spMkLst>
            <pc:docMk/>
            <pc:sldMk cId="3584107733" sldId="288"/>
            <ac:spMk id="14" creationId="{ADED1640-5C95-42E2-9C75-7102F4D0E6C7}"/>
          </ac:spMkLst>
        </pc:spChg>
      </pc:sldChg>
      <pc:sldChg chg="addSp delSp modSp ord modAnim">
        <pc:chgData name="Anthony Ison" userId="05e2123d-4a75-4a36-98f5-af5ff9a95a0a" providerId="ADAL" clId="{CCDFCFE5-CCE3-46A7-B0BF-E2BB4E55C315}" dt="2019-10-07T03:38:30.450" v="3556"/>
        <pc:sldMkLst>
          <pc:docMk/>
          <pc:sldMk cId="2457946421" sldId="289"/>
        </pc:sldMkLst>
        <pc:spChg chg="add del mod">
          <ac:chgData name="Anthony Ison" userId="05e2123d-4a75-4a36-98f5-af5ff9a95a0a" providerId="ADAL" clId="{CCDFCFE5-CCE3-46A7-B0BF-E2BB4E55C315}" dt="2019-10-07T03:11:26.170" v="3267" actId="478"/>
          <ac:spMkLst>
            <pc:docMk/>
            <pc:sldMk cId="2457946421" sldId="289"/>
            <ac:spMk id="2" creationId="{886CC1C9-9AD4-4126-8C14-C18DC1327AFD}"/>
          </ac:spMkLst>
        </pc:spChg>
        <pc:spChg chg="mod">
          <ac:chgData name="Anthony Ison" userId="05e2123d-4a75-4a36-98f5-af5ff9a95a0a" providerId="ADAL" clId="{CCDFCFE5-CCE3-46A7-B0BF-E2BB4E55C315}" dt="2019-10-06T05:57:03.838" v="396" actId="20577"/>
          <ac:spMkLst>
            <pc:docMk/>
            <pc:sldMk cId="2457946421" sldId="289"/>
            <ac:spMk id="3" creationId="{00000000-0000-0000-0000-000000000000}"/>
          </ac:spMkLst>
        </pc:spChg>
        <pc:spChg chg="mod">
          <ac:chgData name="Anthony Ison" userId="05e2123d-4a75-4a36-98f5-af5ff9a95a0a" providerId="ADAL" clId="{CCDFCFE5-CCE3-46A7-B0BF-E2BB4E55C315}" dt="2019-10-07T03:17:52.895" v="3507" actId="20577"/>
          <ac:spMkLst>
            <pc:docMk/>
            <pc:sldMk cId="2457946421" sldId="289"/>
            <ac:spMk id="4" creationId="{00000000-0000-0000-0000-000000000000}"/>
          </ac:spMkLst>
        </pc:spChg>
        <pc:spChg chg="add del mod">
          <ac:chgData name="Anthony Ison" userId="05e2123d-4a75-4a36-98f5-af5ff9a95a0a" providerId="ADAL" clId="{CCDFCFE5-CCE3-46A7-B0BF-E2BB4E55C315}" dt="2019-10-07T03:11:26.170" v="3267" actId="478"/>
          <ac:spMkLst>
            <pc:docMk/>
            <pc:sldMk cId="2457946421" sldId="289"/>
            <ac:spMk id="6" creationId="{8B1C0B71-A441-488E-924A-A09C31BCF894}"/>
          </ac:spMkLst>
        </pc:spChg>
        <pc:spChg chg="add del mod">
          <ac:chgData name="Anthony Ison" userId="05e2123d-4a75-4a36-98f5-af5ff9a95a0a" providerId="ADAL" clId="{CCDFCFE5-CCE3-46A7-B0BF-E2BB4E55C315}" dt="2019-10-07T03:11:26.170" v="3267" actId="478"/>
          <ac:spMkLst>
            <pc:docMk/>
            <pc:sldMk cId="2457946421" sldId="289"/>
            <ac:spMk id="7" creationId="{6912BD34-B406-499F-9591-1889C9AC31C0}"/>
          </ac:spMkLst>
        </pc:spChg>
        <pc:spChg chg="add del mod">
          <ac:chgData name="Anthony Ison" userId="05e2123d-4a75-4a36-98f5-af5ff9a95a0a" providerId="ADAL" clId="{CCDFCFE5-CCE3-46A7-B0BF-E2BB4E55C315}" dt="2019-10-07T03:11:31.852" v="3268" actId="478"/>
          <ac:spMkLst>
            <pc:docMk/>
            <pc:sldMk cId="2457946421" sldId="289"/>
            <ac:spMk id="8" creationId="{04147B33-8523-4E14-B2DD-8A0F498B337F}"/>
          </ac:spMkLst>
        </pc:spChg>
        <pc:spChg chg="add del mod">
          <ac:chgData name="Anthony Ison" userId="05e2123d-4a75-4a36-98f5-af5ff9a95a0a" providerId="ADAL" clId="{CCDFCFE5-CCE3-46A7-B0BF-E2BB4E55C315}" dt="2019-10-06T06:13:33.574" v="671" actId="478"/>
          <ac:spMkLst>
            <pc:docMk/>
            <pc:sldMk cId="2457946421" sldId="289"/>
            <ac:spMk id="9" creationId="{8690FD5F-3BC2-493F-9643-9CC7617BA926}"/>
          </ac:spMkLst>
        </pc:spChg>
        <pc:spChg chg="add del mod">
          <ac:chgData name="Anthony Ison" userId="05e2123d-4a75-4a36-98f5-af5ff9a95a0a" providerId="ADAL" clId="{CCDFCFE5-CCE3-46A7-B0BF-E2BB4E55C315}" dt="2019-10-06T06:13:36.144" v="672" actId="478"/>
          <ac:spMkLst>
            <pc:docMk/>
            <pc:sldMk cId="2457946421" sldId="289"/>
            <ac:spMk id="10" creationId="{E99474D7-11A0-4885-B80C-EBFDC6E38960}"/>
          </ac:spMkLst>
        </pc:spChg>
        <pc:spChg chg="add del mod">
          <ac:chgData name="Anthony Ison" userId="05e2123d-4a75-4a36-98f5-af5ff9a95a0a" providerId="ADAL" clId="{CCDFCFE5-CCE3-46A7-B0BF-E2BB4E55C315}" dt="2019-10-07T03:11:26.170" v="3267" actId="478"/>
          <ac:spMkLst>
            <pc:docMk/>
            <pc:sldMk cId="2457946421" sldId="289"/>
            <ac:spMk id="11" creationId="{DB430DFB-22B2-4981-AB3A-E8F014BB1C0F}"/>
          </ac:spMkLst>
        </pc:spChg>
        <pc:spChg chg="add del mod">
          <ac:chgData name="Anthony Ison" userId="05e2123d-4a75-4a36-98f5-af5ff9a95a0a" providerId="ADAL" clId="{CCDFCFE5-CCE3-46A7-B0BF-E2BB4E55C315}" dt="2019-10-07T03:11:26.170" v="3267" actId="478"/>
          <ac:spMkLst>
            <pc:docMk/>
            <pc:sldMk cId="2457946421" sldId="289"/>
            <ac:spMk id="12" creationId="{71158C1F-3CAD-433B-8375-15310946B72E}"/>
          </ac:spMkLst>
        </pc:spChg>
        <pc:spChg chg="add del mod">
          <ac:chgData name="Anthony Ison" userId="05e2123d-4a75-4a36-98f5-af5ff9a95a0a" providerId="ADAL" clId="{CCDFCFE5-CCE3-46A7-B0BF-E2BB4E55C315}" dt="2019-10-07T03:11:26.170" v="3267" actId="478"/>
          <ac:spMkLst>
            <pc:docMk/>
            <pc:sldMk cId="2457946421" sldId="289"/>
            <ac:spMk id="13" creationId="{BEF08F27-229F-46BA-B742-0FD3AD2DD5AC}"/>
          </ac:spMkLst>
        </pc:spChg>
        <pc:spChg chg="add del mod">
          <ac:chgData name="Anthony Ison" userId="05e2123d-4a75-4a36-98f5-af5ff9a95a0a" providerId="ADAL" clId="{CCDFCFE5-CCE3-46A7-B0BF-E2BB4E55C315}" dt="2019-10-07T03:11:26.170" v="3267" actId="478"/>
          <ac:spMkLst>
            <pc:docMk/>
            <pc:sldMk cId="2457946421" sldId="289"/>
            <ac:spMk id="14" creationId="{36023D82-B10B-456B-82F3-1A29F8B22CD7}"/>
          </ac:spMkLst>
        </pc:spChg>
      </pc:sldChg>
      <pc:sldChg chg="addSp delSp modSp ord modAnim">
        <pc:chgData name="Anthony Ison" userId="05e2123d-4a75-4a36-98f5-af5ff9a95a0a" providerId="ADAL" clId="{CCDFCFE5-CCE3-46A7-B0BF-E2BB4E55C315}" dt="2019-10-07T05:18:27.297" v="3829" actId="20577"/>
        <pc:sldMkLst>
          <pc:docMk/>
          <pc:sldMk cId="2623279212" sldId="290"/>
        </pc:sldMkLst>
        <pc:spChg chg="add mod">
          <ac:chgData name="Anthony Ison" userId="05e2123d-4a75-4a36-98f5-af5ff9a95a0a" providerId="ADAL" clId="{CCDFCFE5-CCE3-46A7-B0BF-E2BB4E55C315}" dt="2019-10-06T01:59:23.319" v="8" actId="207"/>
          <ac:spMkLst>
            <pc:docMk/>
            <pc:sldMk cId="2623279212" sldId="290"/>
            <ac:spMk id="2" creationId="{19DC48CE-DA5B-4C78-9B62-3864FBFF2311}"/>
          </ac:spMkLst>
        </pc:spChg>
        <pc:spChg chg="add mod">
          <ac:chgData name="Anthony Ison" userId="05e2123d-4a75-4a36-98f5-af5ff9a95a0a" providerId="ADAL" clId="{CCDFCFE5-CCE3-46A7-B0BF-E2BB4E55C315}" dt="2019-10-07T05:17:49.776" v="3805" actId="20577"/>
          <ac:spMkLst>
            <pc:docMk/>
            <pc:sldMk cId="2623279212" sldId="290"/>
            <ac:spMk id="2" creationId="{AA8CFFA2-B1D4-4A39-866E-43417EC92739}"/>
          </ac:spMkLst>
        </pc:spChg>
        <pc:spChg chg="mod">
          <ac:chgData name="Anthony Ison" userId="05e2123d-4a75-4a36-98f5-af5ff9a95a0a" providerId="ADAL" clId="{CCDFCFE5-CCE3-46A7-B0BF-E2BB4E55C315}" dt="2019-10-06T03:02:14.989" v="69" actId="20577"/>
          <ac:spMkLst>
            <pc:docMk/>
            <pc:sldMk cId="2623279212" sldId="290"/>
            <ac:spMk id="3" creationId="{00000000-0000-0000-0000-000000000000}"/>
          </ac:spMkLst>
        </pc:spChg>
        <pc:spChg chg="mod">
          <ac:chgData name="Anthony Ison" userId="05e2123d-4a75-4a36-98f5-af5ff9a95a0a" providerId="ADAL" clId="{CCDFCFE5-CCE3-46A7-B0BF-E2BB4E55C315}" dt="2019-10-07T05:07:32.202" v="3759" actId="20577"/>
          <ac:spMkLst>
            <pc:docMk/>
            <pc:sldMk cId="2623279212" sldId="290"/>
            <ac:spMk id="4" creationId="{00000000-0000-0000-0000-000000000000}"/>
          </ac:spMkLst>
        </pc:spChg>
        <pc:spChg chg="add del mod">
          <ac:chgData name="Anthony Ison" userId="05e2123d-4a75-4a36-98f5-af5ff9a95a0a" providerId="ADAL" clId="{CCDFCFE5-CCE3-46A7-B0BF-E2BB4E55C315}" dt="2019-10-07T05:14:58.389" v="3780" actId="478"/>
          <ac:spMkLst>
            <pc:docMk/>
            <pc:sldMk cId="2623279212" sldId="290"/>
            <ac:spMk id="6" creationId="{A2B3EE00-A49F-4BD9-9FDD-B0FDA085BCF1}"/>
          </ac:spMkLst>
        </pc:spChg>
        <pc:spChg chg="add del mod">
          <ac:chgData name="Anthony Ison" userId="05e2123d-4a75-4a36-98f5-af5ff9a95a0a" providerId="ADAL" clId="{CCDFCFE5-CCE3-46A7-B0BF-E2BB4E55C315}" dt="2019-10-07T05:15:00.977" v="3781" actId="478"/>
          <ac:spMkLst>
            <pc:docMk/>
            <pc:sldMk cId="2623279212" sldId="290"/>
            <ac:spMk id="7" creationId="{249F84DB-23C9-43EE-9DA8-1B07D1FC718D}"/>
          </ac:spMkLst>
        </pc:spChg>
        <pc:spChg chg="add del mod">
          <ac:chgData name="Anthony Ison" userId="05e2123d-4a75-4a36-98f5-af5ff9a95a0a" providerId="ADAL" clId="{CCDFCFE5-CCE3-46A7-B0BF-E2BB4E55C315}" dt="2019-10-07T05:15:03.006" v="3782" actId="478"/>
          <ac:spMkLst>
            <pc:docMk/>
            <pc:sldMk cId="2623279212" sldId="290"/>
            <ac:spMk id="8" creationId="{73FE8B1D-AEF9-48EF-8748-443E0606E3D6}"/>
          </ac:spMkLst>
        </pc:spChg>
        <pc:spChg chg="add mod">
          <ac:chgData name="Anthony Ison" userId="05e2123d-4a75-4a36-98f5-af5ff9a95a0a" providerId="ADAL" clId="{CCDFCFE5-CCE3-46A7-B0BF-E2BB4E55C315}" dt="2019-10-06T02:09:11.559" v="12" actId="207"/>
          <ac:spMkLst>
            <pc:docMk/>
            <pc:sldMk cId="2623279212" sldId="290"/>
            <ac:spMk id="9" creationId="{0CB5B418-11CE-4576-AD23-4AC43E81BC7C}"/>
          </ac:spMkLst>
        </pc:spChg>
        <pc:spChg chg="add mod">
          <ac:chgData name="Anthony Ison" userId="05e2123d-4a75-4a36-98f5-af5ff9a95a0a" providerId="ADAL" clId="{CCDFCFE5-CCE3-46A7-B0BF-E2BB4E55C315}" dt="2019-10-07T05:16:06.395" v="3790" actId="1076"/>
          <ac:spMkLst>
            <pc:docMk/>
            <pc:sldMk cId="2623279212" sldId="290"/>
            <ac:spMk id="9" creationId="{AEF500DA-6D90-4425-AC8B-4F6506CCA37F}"/>
          </ac:spMkLst>
        </pc:spChg>
        <pc:spChg chg="add mod">
          <ac:chgData name="Anthony Ison" userId="05e2123d-4a75-4a36-98f5-af5ff9a95a0a" providerId="ADAL" clId="{CCDFCFE5-CCE3-46A7-B0BF-E2BB4E55C315}" dt="2019-10-07T05:17:57.817" v="3811" actId="20577"/>
          <ac:spMkLst>
            <pc:docMk/>
            <pc:sldMk cId="2623279212" sldId="290"/>
            <ac:spMk id="10" creationId="{269C892B-DF86-49EB-9992-3565936AAA05}"/>
          </ac:spMkLst>
        </pc:spChg>
        <pc:spChg chg="add mod">
          <ac:chgData name="Anthony Ison" userId="05e2123d-4a75-4a36-98f5-af5ff9a95a0a" providerId="ADAL" clId="{CCDFCFE5-CCE3-46A7-B0BF-E2BB4E55C315}" dt="2019-10-06T03:01:52.393" v="62" actId="6549"/>
          <ac:spMkLst>
            <pc:docMk/>
            <pc:sldMk cId="2623279212" sldId="290"/>
            <ac:spMk id="10" creationId="{B1BD6D8F-4FA5-4304-89E2-2CE85BB208C0}"/>
          </ac:spMkLst>
        </pc:spChg>
        <pc:spChg chg="add mod">
          <ac:chgData name="Anthony Ison" userId="05e2123d-4a75-4a36-98f5-af5ff9a95a0a" providerId="ADAL" clId="{CCDFCFE5-CCE3-46A7-B0BF-E2BB4E55C315}" dt="2019-10-07T05:16:06.395" v="3790" actId="1076"/>
          <ac:spMkLst>
            <pc:docMk/>
            <pc:sldMk cId="2623279212" sldId="290"/>
            <ac:spMk id="11" creationId="{3F1957AE-D48B-4946-A5D4-33C97606FEFC}"/>
          </ac:spMkLst>
        </pc:spChg>
        <pc:spChg chg="add del">
          <ac:chgData name="Anthony Ison" userId="05e2123d-4a75-4a36-98f5-af5ff9a95a0a" providerId="ADAL" clId="{CCDFCFE5-CCE3-46A7-B0BF-E2BB4E55C315}" dt="2019-10-06T02:09:52.570" v="16"/>
          <ac:spMkLst>
            <pc:docMk/>
            <pc:sldMk cId="2623279212" sldId="290"/>
            <ac:spMk id="11" creationId="{8ADD32D5-48EE-4B76-AF16-1DE437D8FD9E}"/>
          </ac:spMkLst>
        </pc:spChg>
        <pc:spChg chg="add del">
          <ac:chgData name="Anthony Ison" userId="05e2123d-4a75-4a36-98f5-af5ff9a95a0a" providerId="ADAL" clId="{CCDFCFE5-CCE3-46A7-B0BF-E2BB4E55C315}" dt="2019-10-06T02:09:52.570" v="16"/>
          <ac:spMkLst>
            <pc:docMk/>
            <pc:sldMk cId="2623279212" sldId="290"/>
            <ac:spMk id="12" creationId="{008A7D05-6A63-418B-9D21-460FB0BF3FFB}"/>
          </ac:spMkLst>
        </pc:spChg>
        <pc:spChg chg="add mod">
          <ac:chgData name="Anthony Ison" userId="05e2123d-4a75-4a36-98f5-af5ff9a95a0a" providerId="ADAL" clId="{CCDFCFE5-CCE3-46A7-B0BF-E2BB4E55C315}" dt="2019-10-07T05:18:03.243" v="3819" actId="20577"/>
          <ac:spMkLst>
            <pc:docMk/>
            <pc:sldMk cId="2623279212" sldId="290"/>
            <ac:spMk id="12" creationId="{28218AF5-3049-4132-89CF-4809369A67E6}"/>
          </ac:spMkLst>
        </pc:spChg>
        <pc:spChg chg="add mod">
          <ac:chgData name="Anthony Ison" userId="05e2123d-4a75-4a36-98f5-af5ff9a95a0a" providerId="ADAL" clId="{CCDFCFE5-CCE3-46A7-B0BF-E2BB4E55C315}" dt="2019-10-07T05:16:06.395" v="3790" actId="1076"/>
          <ac:spMkLst>
            <pc:docMk/>
            <pc:sldMk cId="2623279212" sldId="290"/>
            <ac:spMk id="13" creationId="{0DB0A013-F92D-4AF5-AD62-DAE3DC82B41F}"/>
          </ac:spMkLst>
        </pc:spChg>
        <pc:spChg chg="add del">
          <ac:chgData name="Anthony Ison" userId="05e2123d-4a75-4a36-98f5-af5ff9a95a0a" providerId="ADAL" clId="{CCDFCFE5-CCE3-46A7-B0BF-E2BB4E55C315}" dt="2019-10-06T02:09:52.570" v="16"/>
          <ac:spMkLst>
            <pc:docMk/>
            <pc:sldMk cId="2623279212" sldId="290"/>
            <ac:spMk id="13" creationId="{A7B67598-828E-4C8A-A66D-21D7A6F56B20}"/>
          </ac:spMkLst>
        </pc:spChg>
        <pc:spChg chg="add mod">
          <ac:chgData name="Anthony Ison" userId="05e2123d-4a75-4a36-98f5-af5ff9a95a0a" providerId="ADAL" clId="{CCDFCFE5-CCE3-46A7-B0BF-E2BB4E55C315}" dt="2019-10-07T05:18:27.297" v="3829" actId="20577"/>
          <ac:spMkLst>
            <pc:docMk/>
            <pc:sldMk cId="2623279212" sldId="290"/>
            <ac:spMk id="14" creationId="{4058AF0B-ACBD-4776-873A-6C87BF0D0558}"/>
          </ac:spMkLst>
        </pc:spChg>
        <pc:spChg chg="add del">
          <ac:chgData name="Anthony Ison" userId="05e2123d-4a75-4a36-98f5-af5ff9a95a0a" providerId="ADAL" clId="{CCDFCFE5-CCE3-46A7-B0BF-E2BB4E55C315}" dt="2019-10-06T02:09:52.570" v="16"/>
          <ac:spMkLst>
            <pc:docMk/>
            <pc:sldMk cId="2623279212" sldId="290"/>
            <ac:spMk id="14" creationId="{5756A1D0-B35C-4EA9-A41A-FDF51A14730F}"/>
          </ac:spMkLst>
        </pc:spChg>
        <pc:spChg chg="add mod">
          <ac:chgData name="Anthony Ison" userId="05e2123d-4a75-4a36-98f5-af5ff9a95a0a" providerId="ADAL" clId="{CCDFCFE5-CCE3-46A7-B0BF-E2BB4E55C315}" dt="2019-10-07T05:16:06.395" v="3790" actId="1076"/>
          <ac:spMkLst>
            <pc:docMk/>
            <pc:sldMk cId="2623279212" sldId="290"/>
            <ac:spMk id="15" creationId="{0610F339-687D-45F4-840F-9064F4AE02AE}"/>
          </ac:spMkLst>
        </pc:spChg>
        <pc:spChg chg="add mod">
          <ac:chgData name="Anthony Ison" userId="05e2123d-4a75-4a36-98f5-af5ff9a95a0a" providerId="ADAL" clId="{CCDFCFE5-CCE3-46A7-B0BF-E2BB4E55C315}" dt="2019-10-06T02:28:17.274" v="33" actId="20577"/>
          <ac:spMkLst>
            <pc:docMk/>
            <pc:sldMk cId="2623279212" sldId="290"/>
            <ac:spMk id="15" creationId="{8B447748-363B-4742-A579-2A8CCCE87FCE}"/>
          </ac:spMkLst>
        </pc:spChg>
        <pc:spChg chg="add mod">
          <ac:chgData name="Anthony Ison" userId="05e2123d-4a75-4a36-98f5-af5ff9a95a0a" providerId="ADAL" clId="{CCDFCFE5-CCE3-46A7-B0BF-E2BB4E55C315}" dt="2019-10-06T03:01:17.416" v="60" actId="6549"/>
          <ac:spMkLst>
            <pc:docMk/>
            <pc:sldMk cId="2623279212" sldId="290"/>
            <ac:spMk id="16" creationId="{10920A2F-2366-4C6B-98EF-76DF131DE896}"/>
          </ac:spMkLst>
        </pc:spChg>
      </pc:sldChg>
      <pc:sldChg chg="modSp modAnim">
        <pc:chgData name="Anthony Ison" userId="05e2123d-4a75-4a36-98f5-af5ff9a95a0a" providerId="ADAL" clId="{CCDFCFE5-CCE3-46A7-B0BF-E2BB4E55C315}" dt="2019-10-07T02:16:14.137" v="3202" actId="20577"/>
        <pc:sldMkLst>
          <pc:docMk/>
          <pc:sldMk cId="2682844068" sldId="291"/>
        </pc:sldMkLst>
        <pc:spChg chg="mod">
          <ac:chgData name="Anthony Ison" userId="05e2123d-4a75-4a36-98f5-af5ff9a95a0a" providerId="ADAL" clId="{CCDFCFE5-CCE3-46A7-B0BF-E2BB4E55C315}" dt="2019-10-07T02:15:31.342" v="3194" actId="20577"/>
          <ac:spMkLst>
            <pc:docMk/>
            <pc:sldMk cId="2682844068" sldId="291"/>
            <ac:spMk id="3" creationId="{00000000-0000-0000-0000-000000000000}"/>
          </ac:spMkLst>
        </pc:spChg>
        <pc:spChg chg="mod">
          <ac:chgData name="Anthony Ison" userId="05e2123d-4a75-4a36-98f5-af5ff9a95a0a" providerId="ADAL" clId="{CCDFCFE5-CCE3-46A7-B0BF-E2BB4E55C315}" dt="2019-10-07T02:16:14.137" v="3202" actId="20577"/>
          <ac:spMkLst>
            <pc:docMk/>
            <pc:sldMk cId="2682844068" sldId="291"/>
            <ac:spMk id="4" creationId="{00000000-0000-0000-0000-000000000000}"/>
          </ac:spMkLst>
        </pc:spChg>
      </pc:sldChg>
      <pc:sldChg chg="add">
        <pc:chgData name="Anthony Ison" userId="05e2123d-4a75-4a36-98f5-af5ff9a95a0a" providerId="ADAL" clId="{CCDFCFE5-CCE3-46A7-B0BF-E2BB4E55C315}" dt="2019-10-06T01:46:26.303" v="0"/>
        <pc:sldMkLst>
          <pc:docMk/>
          <pc:sldMk cId="3802701154" sldId="292"/>
        </pc:sldMkLst>
      </pc:sldChg>
      <pc:sldChg chg="modSp add ord">
        <pc:chgData name="Anthony Ison" userId="05e2123d-4a75-4a36-98f5-af5ff9a95a0a" providerId="ADAL" clId="{CCDFCFE5-CCE3-46A7-B0BF-E2BB4E55C315}" dt="2019-10-07T01:41:49.004" v="2690" actId="20577"/>
        <pc:sldMkLst>
          <pc:docMk/>
          <pc:sldMk cId="1283769529" sldId="293"/>
        </pc:sldMkLst>
        <pc:spChg chg="mod">
          <ac:chgData name="Anthony Ison" userId="05e2123d-4a75-4a36-98f5-af5ff9a95a0a" providerId="ADAL" clId="{CCDFCFE5-CCE3-46A7-B0BF-E2BB4E55C315}" dt="2019-10-06T11:12:32.933" v="1317" actId="20577"/>
          <ac:spMkLst>
            <pc:docMk/>
            <pc:sldMk cId="1283769529" sldId="293"/>
            <ac:spMk id="3" creationId="{00000000-0000-0000-0000-000000000000}"/>
          </ac:spMkLst>
        </pc:spChg>
        <pc:spChg chg="mod">
          <ac:chgData name="Anthony Ison" userId="05e2123d-4a75-4a36-98f5-af5ff9a95a0a" providerId="ADAL" clId="{CCDFCFE5-CCE3-46A7-B0BF-E2BB4E55C315}" dt="2019-10-07T01:41:49.004" v="2690" actId="20577"/>
          <ac:spMkLst>
            <pc:docMk/>
            <pc:sldMk cId="1283769529" sldId="293"/>
            <ac:spMk id="4" creationId="{00000000-0000-0000-0000-000000000000}"/>
          </ac:spMkLst>
        </pc:spChg>
      </pc:sldChg>
      <pc:sldChg chg="add modAnim">
        <pc:chgData name="Anthony Ison" userId="05e2123d-4a75-4a36-98f5-af5ff9a95a0a" providerId="ADAL" clId="{CCDFCFE5-CCE3-46A7-B0BF-E2BB4E55C315}" dt="2019-10-07T01:25:15.601" v="2402"/>
        <pc:sldMkLst>
          <pc:docMk/>
          <pc:sldMk cId="2207716874" sldId="294"/>
        </pc:sldMkLst>
      </pc:sldChg>
      <pc:sldChg chg="add ord">
        <pc:chgData name="Anthony Ison" userId="05e2123d-4a75-4a36-98f5-af5ff9a95a0a" providerId="ADAL" clId="{CCDFCFE5-CCE3-46A7-B0BF-E2BB4E55C315}" dt="2019-10-06T11:44:41.605" v="1386"/>
        <pc:sldMkLst>
          <pc:docMk/>
          <pc:sldMk cId="4192690024" sldId="295"/>
        </pc:sldMkLst>
      </pc:sldChg>
      <pc:sldChg chg="addSp delSp modSp add modAnim">
        <pc:chgData name="Anthony Ison" userId="05e2123d-4a75-4a36-98f5-af5ff9a95a0a" providerId="ADAL" clId="{CCDFCFE5-CCE3-46A7-B0BF-E2BB4E55C315}" dt="2019-10-07T05:30:05.427" v="3917"/>
        <pc:sldMkLst>
          <pc:docMk/>
          <pc:sldMk cId="1970553345" sldId="296"/>
        </pc:sldMkLst>
        <pc:spChg chg="add mod">
          <ac:chgData name="Anthony Ison" userId="05e2123d-4a75-4a36-98f5-af5ff9a95a0a" providerId="ADAL" clId="{CCDFCFE5-CCE3-46A7-B0BF-E2BB4E55C315}" dt="2019-10-06T05:39:01.124" v="255" actId="20577"/>
          <ac:spMkLst>
            <pc:docMk/>
            <pc:sldMk cId="1970553345" sldId="296"/>
            <ac:spMk id="2" creationId="{FEB41DC0-018F-4737-8CA0-9DCE9A728BE7}"/>
          </ac:spMkLst>
        </pc:spChg>
        <pc:spChg chg="mod">
          <ac:chgData name="Anthony Ison" userId="05e2123d-4a75-4a36-98f5-af5ff9a95a0a" providerId="ADAL" clId="{CCDFCFE5-CCE3-46A7-B0BF-E2BB4E55C315}" dt="2019-10-07T05:29:38.592" v="3913" actId="1076"/>
          <ac:spMkLst>
            <pc:docMk/>
            <pc:sldMk cId="1970553345" sldId="296"/>
            <ac:spMk id="3" creationId="{00000000-0000-0000-0000-000000000000}"/>
          </ac:spMkLst>
        </pc:spChg>
        <pc:spChg chg="mod">
          <ac:chgData name="Anthony Ison" userId="05e2123d-4a75-4a36-98f5-af5ff9a95a0a" providerId="ADAL" clId="{CCDFCFE5-CCE3-46A7-B0BF-E2BB4E55C315}" dt="2019-10-06T05:37:58.319" v="230" actId="20577"/>
          <ac:spMkLst>
            <pc:docMk/>
            <pc:sldMk cId="1970553345" sldId="296"/>
            <ac:spMk id="4" creationId="{00000000-0000-0000-0000-000000000000}"/>
          </ac:spMkLst>
        </pc:spChg>
        <pc:spChg chg="add mod">
          <ac:chgData name="Anthony Ison" userId="05e2123d-4a75-4a36-98f5-af5ff9a95a0a" providerId="ADAL" clId="{CCDFCFE5-CCE3-46A7-B0BF-E2BB4E55C315}" dt="2019-10-07T05:29:45.484" v="3915" actId="1076"/>
          <ac:spMkLst>
            <pc:docMk/>
            <pc:sldMk cId="1970553345" sldId="296"/>
            <ac:spMk id="6" creationId="{ADC1708E-C40E-4787-A44F-FB149187A44B}"/>
          </ac:spMkLst>
        </pc:spChg>
        <pc:spChg chg="add mod">
          <ac:chgData name="Anthony Ison" userId="05e2123d-4a75-4a36-98f5-af5ff9a95a0a" providerId="ADAL" clId="{CCDFCFE5-CCE3-46A7-B0BF-E2BB4E55C315}" dt="2019-10-06T05:40:49.346" v="268" actId="1076"/>
          <ac:spMkLst>
            <pc:docMk/>
            <pc:sldMk cId="1970553345" sldId="296"/>
            <ac:spMk id="7" creationId="{D2547C04-B45A-4045-B0B0-078F2033822F}"/>
          </ac:spMkLst>
        </pc:spChg>
        <pc:spChg chg="add mod">
          <ac:chgData name="Anthony Ison" userId="05e2123d-4a75-4a36-98f5-af5ff9a95a0a" providerId="ADAL" clId="{CCDFCFE5-CCE3-46A7-B0BF-E2BB4E55C315}" dt="2019-10-06T05:43:01.206" v="296" actId="207"/>
          <ac:spMkLst>
            <pc:docMk/>
            <pc:sldMk cId="1970553345" sldId="296"/>
            <ac:spMk id="8" creationId="{4650DF12-46E2-4C78-A175-A425F37652A3}"/>
          </ac:spMkLst>
        </pc:spChg>
        <pc:spChg chg="add del mod">
          <ac:chgData name="Anthony Ison" userId="05e2123d-4a75-4a36-98f5-af5ff9a95a0a" providerId="ADAL" clId="{CCDFCFE5-CCE3-46A7-B0BF-E2BB4E55C315}" dt="2019-10-06T05:42:08.171" v="284" actId="478"/>
          <ac:spMkLst>
            <pc:docMk/>
            <pc:sldMk cId="1970553345" sldId="296"/>
            <ac:spMk id="9" creationId="{3D9F4B3C-0698-4265-A7F4-6EFB6D7AA2D3}"/>
          </ac:spMkLst>
        </pc:spChg>
        <pc:spChg chg="add mod">
          <ac:chgData name="Anthony Ison" userId="05e2123d-4a75-4a36-98f5-af5ff9a95a0a" providerId="ADAL" clId="{CCDFCFE5-CCE3-46A7-B0BF-E2BB4E55C315}" dt="2019-10-06T05:42:38.535" v="294" actId="207"/>
          <ac:spMkLst>
            <pc:docMk/>
            <pc:sldMk cId="1970553345" sldId="296"/>
            <ac:spMk id="10" creationId="{F0666633-5CEA-4DAF-BF92-F715C5E43600}"/>
          </ac:spMkLst>
        </pc:spChg>
      </pc:sldChg>
      <pc:sldChg chg="modSp add del">
        <pc:chgData name="Anthony Ison" userId="05e2123d-4a75-4a36-98f5-af5ff9a95a0a" providerId="ADAL" clId="{CCDFCFE5-CCE3-46A7-B0BF-E2BB4E55C315}" dt="2019-10-06T05:43:13.761" v="297" actId="2696"/>
        <pc:sldMkLst>
          <pc:docMk/>
          <pc:sldMk cId="3332810996" sldId="297"/>
        </pc:sldMkLst>
        <pc:spChg chg="mod">
          <ac:chgData name="Anthony Ison" userId="05e2123d-4a75-4a36-98f5-af5ff9a95a0a" providerId="ADAL" clId="{CCDFCFE5-CCE3-46A7-B0BF-E2BB4E55C315}" dt="2019-10-06T05:36:29.346" v="228" actId="20577"/>
          <ac:spMkLst>
            <pc:docMk/>
            <pc:sldMk cId="3332810996" sldId="297"/>
            <ac:spMk id="3" creationId="{00000000-0000-0000-0000-000000000000}"/>
          </ac:spMkLst>
        </pc:spChg>
      </pc:sldChg>
      <pc:sldChg chg="modSp add modAnim">
        <pc:chgData name="Anthony Ison" userId="05e2123d-4a75-4a36-98f5-af5ff9a95a0a" providerId="ADAL" clId="{CCDFCFE5-CCE3-46A7-B0BF-E2BB4E55C315}" dt="2019-10-07T05:31:33.827" v="3919"/>
        <pc:sldMkLst>
          <pc:docMk/>
          <pc:sldMk cId="3815319428" sldId="297"/>
        </pc:sldMkLst>
        <pc:spChg chg="mod">
          <ac:chgData name="Anthony Ison" userId="05e2123d-4a75-4a36-98f5-af5ff9a95a0a" providerId="ADAL" clId="{CCDFCFE5-CCE3-46A7-B0BF-E2BB4E55C315}" dt="2019-10-06T05:43:23.202" v="302" actId="20577"/>
          <ac:spMkLst>
            <pc:docMk/>
            <pc:sldMk cId="3815319428" sldId="297"/>
            <ac:spMk id="3" creationId="{00000000-0000-0000-0000-000000000000}"/>
          </ac:spMkLst>
        </pc:spChg>
        <pc:spChg chg="mod">
          <ac:chgData name="Anthony Ison" userId="05e2123d-4a75-4a36-98f5-af5ff9a95a0a" providerId="ADAL" clId="{CCDFCFE5-CCE3-46A7-B0BF-E2BB4E55C315}" dt="2019-10-06T05:43:38.085" v="311" actId="20577"/>
          <ac:spMkLst>
            <pc:docMk/>
            <pc:sldMk cId="3815319428" sldId="297"/>
            <ac:spMk id="4" creationId="{00000000-0000-0000-0000-000000000000}"/>
          </ac:spMkLst>
        </pc:spChg>
        <pc:spChg chg="mod">
          <ac:chgData name="Anthony Ison" userId="05e2123d-4a75-4a36-98f5-af5ff9a95a0a" providerId="ADAL" clId="{CCDFCFE5-CCE3-46A7-B0BF-E2BB4E55C315}" dt="2019-10-06T05:43:51.339" v="315" actId="20577"/>
          <ac:spMkLst>
            <pc:docMk/>
            <pc:sldMk cId="3815319428" sldId="297"/>
            <ac:spMk id="8" creationId="{4650DF12-46E2-4C78-A175-A425F37652A3}"/>
          </ac:spMkLst>
        </pc:spChg>
        <pc:spChg chg="mod">
          <ac:chgData name="Anthony Ison" userId="05e2123d-4a75-4a36-98f5-af5ff9a95a0a" providerId="ADAL" clId="{CCDFCFE5-CCE3-46A7-B0BF-E2BB4E55C315}" dt="2019-10-06T05:43:56.772" v="317" actId="20577"/>
          <ac:spMkLst>
            <pc:docMk/>
            <pc:sldMk cId="3815319428" sldId="297"/>
            <ac:spMk id="10" creationId="{F0666633-5CEA-4DAF-BF92-F715C5E43600}"/>
          </ac:spMkLst>
        </pc:spChg>
      </pc:sldChg>
      <pc:sldChg chg="addSp delSp modSp add delAnim modAnim">
        <pc:chgData name="Anthony Ison" userId="05e2123d-4a75-4a36-98f5-af5ff9a95a0a" providerId="ADAL" clId="{CCDFCFE5-CCE3-46A7-B0BF-E2BB4E55C315}" dt="2019-10-07T05:55:07.414" v="3993" actId="478"/>
        <pc:sldMkLst>
          <pc:docMk/>
          <pc:sldMk cId="1912879249" sldId="298"/>
        </pc:sldMkLst>
        <pc:spChg chg="mod">
          <ac:chgData name="Anthony Ison" userId="05e2123d-4a75-4a36-98f5-af5ff9a95a0a" providerId="ADAL" clId="{CCDFCFE5-CCE3-46A7-B0BF-E2BB4E55C315}" dt="2019-10-07T05:44:48.686" v="3943" actId="20577"/>
          <ac:spMkLst>
            <pc:docMk/>
            <pc:sldMk cId="1912879249" sldId="298"/>
            <ac:spMk id="3" creationId="{00000000-0000-0000-0000-000000000000}"/>
          </ac:spMkLst>
        </pc:spChg>
        <pc:spChg chg="mod">
          <ac:chgData name="Anthony Ison" userId="05e2123d-4a75-4a36-98f5-af5ff9a95a0a" providerId="ADAL" clId="{CCDFCFE5-CCE3-46A7-B0BF-E2BB4E55C315}" dt="2019-10-07T05:54:42.333" v="3974" actId="313"/>
          <ac:spMkLst>
            <pc:docMk/>
            <pc:sldMk cId="1912879249" sldId="298"/>
            <ac:spMk id="4" creationId="{00000000-0000-0000-0000-000000000000}"/>
          </ac:spMkLst>
        </pc:spChg>
        <pc:spChg chg="mod">
          <ac:chgData name="Anthony Ison" userId="05e2123d-4a75-4a36-98f5-af5ff9a95a0a" providerId="ADAL" clId="{CCDFCFE5-CCE3-46A7-B0BF-E2BB4E55C315}" dt="2019-10-06T05:46:53.605" v="359" actId="1076"/>
          <ac:spMkLst>
            <pc:docMk/>
            <pc:sldMk cId="1912879249" sldId="298"/>
            <ac:spMk id="7" creationId="{D2547C04-B45A-4045-B0B0-078F2033822F}"/>
          </ac:spMkLst>
        </pc:spChg>
        <pc:spChg chg="mod">
          <ac:chgData name="Anthony Ison" userId="05e2123d-4a75-4a36-98f5-af5ff9a95a0a" providerId="ADAL" clId="{CCDFCFE5-CCE3-46A7-B0BF-E2BB4E55C315}" dt="2019-10-07T05:54:58.042" v="3992" actId="20577"/>
          <ac:spMkLst>
            <pc:docMk/>
            <pc:sldMk cId="1912879249" sldId="298"/>
            <ac:spMk id="8" creationId="{4650DF12-46E2-4C78-A175-A425F37652A3}"/>
          </ac:spMkLst>
        </pc:spChg>
        <pc:spChg chg="add del">
          <ac:chgData name="Anthony Ison" userId="05e2123d-4a75-4a36-98f5-af5ff9a95a0a" providerId="ADAL" clId="{CCDFCFE5-CCE3-46A7-B0BF-E2BB4E55C315}" dt="2019-10-07T02:54:53.403" v="3204"/>
          <ac:spMkLst>
            <pc:docMk/>
            <pc:sldMk cId="1912879249" sldId="298"/>
            <ac:spMk id="9" creationId="{F23C8276-116F-4A25-B7E0-D158FCB471FB}"/>
          </ac:spMkLst>
        </pc:spChg>
        <pc:spChg chg="mod">
          <ac:chgData name="Anthony Ison" userId="05e2123d-4a75-4a36-98f5-af5ff9a95a0a" providerId="ADAL" clId="{CCDFCFE5-CCE3-46A7-B0BF-E2BB4E55C315}" dt="2019-10-07T05:50:30.489" v="3959" actId="20577"/>
          <ac:spMkLst>
            <pc:docMk/>
            <pc:sldMk cId="1912879249" sldId="298"/>
            <ac:spMk id="10" creationId="{F0666633-5CEA-4DAF-BF92-F715C5E43600}"/>
          </ac:spMkLst>
        </pc:spChg>
        <pc:spChg chg="add del mod">
          <ac:chgData name="Anthony Ison" userId="05e2123d-4a75-4a36-98f5-af5ff9a95a0a" providerId="ADAL" clId="{CCDFCFE5-CCE3-46A7-B0BF-E2BB4E55C315}" dt="2019-10-06T12:00:54.904" v="1485" actId="478"/>
          <ac:spMkLst>
            <pc:docMk/>
            <pc:sldMk cId="1912879249" sldId="298"/>
            <ac:spMk id="11" creationId="{FE64AAC0-3B5E-4709-B626-98C3B874D56D}"/>
          </ac:spMkLst>
        </pc:spChg>
        <pc:spChg chg="add del mod">
          <ac:chgData name="Anthony Ison" userId="05e2123d-4a75-4a36-98f5-af5ff9a95a0a" providerId="ADAL" clId="{CCDFCFE5-CCE3-46A7-B0BF-E2BB4E55C315}" dt="2019-10-06T12:00:59.096" v="1486" actId="478"/>
          <ac:spMkLst>
            <pc:docMk/>
            <pc:sldMk cId="1912879249" sldId="298"/>
            <ac:spMk id="12" creationId="{B1C785C2-F1AF-41F2-BCBA-5AEEB38903BA}"/>
          </ac:spMkLst>
        </pc:spChg>
        <pc:spChg chg="add del mod">
          <ac:chgData name="Anthony Ison" userId="05e2123d-4a75-4a36-98f5-af5ff9a95a0a" providerId="ADAL" clId="{CCDFCFE5-CCE3-46A7-B0BF-E2BB4E55C315}" dt="2019-10-06T12:01:01.722" v="1487" actId="478"/>
          <ac:spMkLst>
            <pc:docMk/>
            <pc:sldMk cId="1912879249" sldId="298"/>
            <ac:spMk id="13" creationId="{DDA26E35-5E62-4720-B2E7-CEC07B83A1C7}"/>
          </ac:spMkLst>
        </pc:spChg>
        <pc:spChg chg="add del mod">
          <ac:chgData name="Anthony Ison" userId="05e2123d-4a75-4a36-98f5-af5ff9a95a0a" providerId="ADAL" clId="{CCDFCFE5-CCE3-46A7-B0BF-E2BB4E55C315}" dt="2019-10-07T05:55:07.414" v="3993" actId="478"/>
          <ac:spMkLst>
            <pc:docMk/>
            <pc:sldMk cId="1912879249" sldId="298"/>
            <ac:spMk id="14" creationId="{0BC3C2D3-0883-4EF8-9F59-FC0821B34F4C}"/>
          </ac:spMkLst>
        </pc:spChg>
        <pc:spChg chg="add del mod">
          <ac:chgData name="Anthony Ison" userId="05e2123d-4a75-4a36-98f5-af5ff9a95a0a" providerId="ADAL" clId="{CCDFCFE5-CCE3-46A7-B0BF-E2BB4E55C315}" dt="2019-10-07T05:55:07.414" v="3993" actId="478"/>
          <ac:spMkLst>
            <pc:docMk/>
            <pc:sldMk cId="1912879249" sldId="298"/>
            <ac:spMk id="15" creationId="{D5BE4867-F8FD-43F6-A498-7F83845F4F62}"/>
          </ac:spMkLst>
        </pc:spChg>
        <pc:spChg chg="add del mod">
          <ac:chgData name="Anthony Ison" userId="05e2123d-4a75-4a36-98f5-af5ff9a95a0a" providerId="ADAL" clId="{CCDFCFE5-CCE3-46A7-B0BF-E2BB4E55C315}" dt="2019-10-07T05:55:07.414" v="3993" actId="478"/>
          <ac:spMkLst>
            <pc:docMk/>
            <pc:sldMk cId="1912879249" sldId="298"/>
            <ac:spMk id="16" creationId="{33C69BF4-6BE6-4C6B-90E7-9DA583912BFD}"/>
          </ac:spMkLst>
        </pc:spChg>
      </pc:sldChg>
      <pc:sldChg chg="modSp add ord modTransition modAnim">
        <pc:chgData name="Anthony Ison" userId="05e2123d-4a75-4a36-98f5-af5ff9a95a0a" providerId="ADAL" clId="{CCDFCFE5-CCE3-46A7-B0BF-E2BB4E55C315}" dt="2019-10-07T03:37:24.782" v="3549" actId="6549"/>
        <pc:sldMkLst>
          <pc:docMk/>
          <pc:sldMk cId="3625905227" sldId="299"/>
        </pc:sldMkLst>
        <pc:spChg chg="mod">
          <ac:chgData name="Anthony Ison" userId="05e2123d-4a75-4a36-98f5-af5ff9a95a0a" providerId="ADAL" clId="{CCDFCFE5-CCE3-46A7-B0BF-E2BB4E55C315}" dt="2019-10-06T05:57:29.922" v="416" actId="20577"/>
          <ac:spMkLst>
            <pc:docMk/>
            <pc:sldMk cId="3625905227" sldId="299"/>
            <ac:spMk id="6" creationId="{00000000-0000-0000-0000-000000000000}"/>
          </ac:spMkLst>
        </pc:spChg>
        <pc:spChg chg="mod">
          <ac:chgData name="Anthony Ison" userId="05e2123d-4a75-4a36-98f5-af5ff9a95a0a" providerId="ADAL" clId="{CCDFCFE5-CCE3-46A7-B0BF-E2BB4E55C315}" dt="2019-10-07T01:34:25.794" v="2583"/>
          <ac:spMkLst>
            <pc:docMk/>
            <pc:sldMk cId="3625905227" sldId="299"/>
            <ac:spMk id="7" creationId="{00000000-0000-0000-0000-000000000000}"/>
          </ac:spMkLst>
        </pc:spChg>
        <pc:spChg chg="mod">
          <ac:chgData name="Anthony Ison" userId="05e2123d-4a75-4a36-98f5-af5ff9a95a0a" providerId="ADAL" clId="{CCDFCFE5-CCE3-46A7-B0BF-E2BB4E55C315}" dt="2019-10-07T03:37:24.782" v="3549" actId="6549"/>
          <ac:spMkLst>
            <pc:docMk/>
            <pc:sldMk cId="3625905227" sldId="299"/>
            <ac:spMk id="8" creationId="{00000000-0000-0000-0000-000000000000}"/>
          </ac:spMkLst>
        </pc:spChg>
      </pc:sldChg>
      <pc:sldChg chg="addSp delSp modSp add ord modAnim">
        <pc:chgData name="Anthony Ison" userId="05e2123d-4a75-4a36-98f5-af5ff9a95a0a" providerId="ADAL" clId="{CCDFCFE5-CCE3-46A7-B0BF-E2BB4E55C315}" dt="2019-10-07T00:22:45.531" v="2171"/>
        <pc:sldMkLst>
          <pc:docMk/>
          <pc:sldMk cId="1106160201" sldId="300"/>
        </pc:sldMkLst>
        <pc:spChg chg="del">
          <ac:chgData name="Anthony Ison" userId="05e2123d-4a75-4a36-98f5-af5ff9a95a0a" providerId="ADAL" clId="{CCDFCFE5-CCE3-46A7-B0BF-E2BB4E55C315}" dt="2019-10-06T06:20:35.504" v="688" actId="478"/>
          <ac:spMkLst>
            <pc:docMk/>
            <pc:sldMk cId="1106160201" sldId="300"/>
            <ac:spMk id="2" creationId="{6819A07E-A1CE-4F90-8D3C-52C9C335DC34}"/>
          </ac:spMkLst>
        </pc:spChg>
        <pc:spChg chg="mod">
          <ac:chgData name="Anthony Ison" userId="05e2123d-4a75-4a36-98f5-af5ff9a95a0a" providerId="ADAL" clId="{CCDFCFE5-CCE3-46A7-B0BF-E2BB4E55C315}" dt="2019-10-07T00:18:57.289" v="2151" actId="20577"/>
          <ac:spMkLst>
            <pc:docMk/>
            <pc:sldMk cId="1106160201" sldId="300"/>
            <ac:spMk id="3" creationId="{00000000-0000-0000-0000-000000000000}"/>
          </ac:spMkLst>
        </pc:spChg>
        <pc:spChg chg="del">
          <ac:chgData name="Anthony Ison" userId="05e2123d-4a75-4a36-98f5-af5ff9a95a0a" providerId="ADAL" clId="{CCDFCFE5-CCE3-46A7-B0BF-E2BB4E55C315}" dt="2019-10-06T06:20:35.504" v="688" actId="478"/>
          <ac:spMkLst>
            <pc:docMk/>
            <pc:sldMk cId="1106160201" sldId="300"/>
            <ac:spMk id="6" creationId="{63F21F79-B632-402D-BFF1-9A622FF284BE}"/>
          </ac:spMkLst>
        </pc:spChg>
        <pc:spChg chg="del">
          <ac:chgData name="Anthony Ison" userId="05e2123d-4a75-4a36-98f5-af5ff9a95a0a" providerId="ADAL" clId="{CCDFCFE5-CCE3-46A7-B0BF-E2BB4E55C315}" dt="2019-10-06T06:20:35.504" v="688" actId="478"/>
          <ac:spMkLst>
            <pc:docMk/>
            <pc:sldMk cId="1106160201" sldId="300"/>
            <ac:spMk id="7" creationId="{D7E7F01B-A31A-46A3-85B4-BB397CBDC265}"/>
          </ac:spMkLst>
        </pc:spChg>
        <pc:spChg chg="del">
          <ac:chgData name="Anthony Ison" userId="05e2123d-4a75-4a36-98f5-af5ff9a95a0a" providerId="ADAL" clId="{CCDFCFE5-CCE3-46A7-B0BF-E2BB4E55C315}" dt="2019-10-06T06:20:35.504" v="688" actId="478"/>
          <ac:spMkLst>
            <pc:docMk/>
            <pc:sldMk cId="1106160201" sldId="300"/>
            <ac:spMk id="8" creationId="{AAEC686B-2E4F-4802-9405-0C27C7C02FD4}"/>
          </ac:spMkLst>
        </pc:spChg>
        <pc:spChg chg="del">
          <ac:chgData name="Anthony Ison" userId="05e2123d-4a75-4a36-98f5-af5ff9a95a0a" providerId="ADAL" clId="{CCDFCFE5-CCE3-46A7-B0BF-E2BB4E55C315}" dt="2019-10-06T06:20:35.504" v="688" actId="478"/>
          <ac:spMkLst>
            <pc:docMk/>
            <pc:sldMk cId="1106160201" sldId="300"/>
            <ac:spMk id="10" creationId="{BF886391-6300-4A34-A686-6E14C196C54A}"/>
          </ac:spMkLst>
        </pc:spChg>
        <pc:spChg chg="del">
          <ac:chgData name="Anthony Ison" userId="05e2123d-4a75-4a36-98f5-af5ff9a95a0a" providerId="ADAL" clId="{CCDFCFE5-CCE3-46A7-B0BF-E2BB4E55C315}" dt="2019-10-06T06:21:23.638" v="693" actId="478"/>
          <ac:spMkLst>
            <pc:docMk/>
            <pc:sldMk cId="1106160201" sldId="300"/>
            <ac:spMk id="11" creationId="{A340452C-00D2-4808-94C4-AF8CA6E9FF58}"/>
          </ac:spMkLst>
        </pc:spChg>
        <pc:spChg chg="del mod">
          <ac:chgData name="Anthony Ison" userId="05e2123d-4a75-4a36-98f5-af5ff9a95a0a" providerId="ADAL" clId="{CCDFCFE5-CCE3-46A7-B0BF-E2BB4E55C315}" dt="2019-10-06T06:21:21.471" v="692" actId="478"/>
          <ac:spMkLst>
            <pc:docMk/>
            <pc:sldMk cId="1106160201" sldId="300"/>
            <ac:spMk id="12" creationId="{EB85D80C-7F04-40D4-A76A-FDB26026039C}"/>
          </ac:spMkLst>
        </pc:spChg>
        <pc:spChg chg="del">
          <ac:chgData name="Anthony Ison" userId="05e2123d-4a75-4a36-98f5-af5ff9a95a0a" providerId="ADAL" clId="{CCDFCFE5-CCE3-46A7-B0BF-E2BB4E55C315}" dt="2019-10-06T06:20:35.504" v="688" actId="478"/>
          <ac:spMkLst>
            <pc:docMk/>
            <pc:sldMk cId="1106160201" sldId="300"/>
            <ac:spMk id="13" creationId="{D2D6E4A3-0746-43A6-9D02-7CF4451B9ABC}"/>
          </ac:spMkLst>
        </pc:spChg>
        <pc:spChg chg="del">
          <ac:chgData name="Anthony Ison" userId="05e2123d-4a75-4a36-98f5-af5ff9a95a0a" providerId="ADAL" clId="{CCDFCFE5-CCE3-46A7-B0BF-E2BB4E55C315}" dt="2019-10-06T06:20:35.504" v="688" actId="478"/>
          <ac:spMkLst>
            <pc:docMk/>
            <pc:sldMk cId="1106160201" sldId="300"/>
            <ac:spMk id="14" creationId="{ADED1640-5C95-42E2-9C75-7102F4D0E6C7}"/>
          </ac:spMkLst>
        </pc:spChg>
        <pc:spChg chg="add del mod">
          <ac:chgData name="Anthony Ison" userId="05e2123d-4a75-4a36-98f5-af5ff9a95a0a" providerId="ADAL" clId="{CCDFCFE5-CCE3-46A7-B0BF-E2BB4E55C315}" dt="2019-10-06T06:21:28.500" v="694" actId="478"/>
          <ac:spMkLst>
            <pc:docMk/>
            <pc:sldMk cId="1106160201" sldId="300"/>
            <ac:spMk id="15" creationId="{964372EC-27C0-4442-B1FA-7A3B85D5FCEF}"/>
          </ac:spMkLst>
        </pc:spChg>
        <pc:spChg chg="add del mod">
          <ac:chgData name="Anthony Ison" userId="05e2123d-4a75-4a36-98f5-af5ff9a95a0a" providerId="ADAL" clId="{CCDFCFE5-CCE3-46A7-B0BF-E2BB4E55C315}" dt="2019-10-07T00:17:49.293" v="2149" actId="27636"/>
          <ac:spMkLst>
            <pc:docMk/>
            <pc:sldMk cId="1106160201" sldId="300"/>
            <ac:spMk id="16" creationId="{F94F7506-1DEA-431B-B87E-45D6D5B85710}"/>
          </ac:spMkLst>
        </pc:spChg>
        <pc:picChg chg="add mod">
          <ac:chgData name="Anthony Ison" userId="05e2123d-4a75-4a36-98f5-af5ff9a95a0a" providerId="ADAL" clId="{CCDFCFE5-CCE3-46A7-B0BF-E2BB4E55C315}" dt="2019-10-07T00:15:45.613" v="2144" actId="1076"/>
          <ac:picMkLst>
            <pc:docMk/>
            <pc:sldMk cId="1106160201" sldId="300"/>
            <ac:picMk id="2" creationId="{B1D27504-C23D-46B8-9BFC-AB727EA9FA6A}"/>
          </ac:picMkLst>
        </pc:picChg>
        <pc:picChg chg="add del mod">
          <ac:chgData name="Anthony Ison" userId="05e2123d-4a75-4a36-98f5-af5ff9a95a0a" providerId="ADAL" clId="{CCDFCFE5-CCE3-46A7-B0BF-E2BB4E55C315}" dt="2019-10-07T00:14:29.437" v="2140" actId="478"/>
          <ac:picMkLst>
            <pc:docMk/>
            <pc:sldMk cId="1106160201" sldId="300"/>
            <ac:picMk id="4" creationId="{4B035439-F5F2-421E-AEE9-0D43A0E120CB}"/>
          </ac:picMkLst>
        </pc:picChg>
        <pc:picChg chg="add mod">
          <ac:chgData name="Anthony Ison" userId="05e2123d-4a75-4a36-98f5-af5ff9a95a0a" providerId="ADAL" clId="{CCDFCFE5-CCE3-46A7-B0BF-E2BB4E55C315}" dt="2019-10-07T00:17:21.129" v="2146" actId="1076"/>
          <ac:picMkLst>
            <pc:docMk/>
            <pc:sldMk cId="1106160201" sldId="300"/>
            <ac:picMk id="6" creationId="{C5B0ACBF-E2C5-4349-A4D5-E2AF680D998E}"/>
          </ac:picMkLst>
        </pc:picChg>
      </pc:sldChg>
      <pc:sldChg chg="modSp add modAnim">
        <pc:chgData name="Anthony Ison" userId="05e2123d-4a75-4a36-98f5-af5ff9a95a0a" providerId="ADAL" clId="{CCDFCFE5-CCE3-46A7-B0BF-E2BB4E55C315}" dt="2019-10-07T05:35:40.740" v="3926"/>
        <pc:sldMkLst>
          <pc:docMk/>
          <pc:sldMk cId="2045311339" sldId="301"/>
        </pc:sldMkLst>
        <pc:spChg chg="mod">
          <ac:chgData name="Anthony Ison" userId="05e2123d-4a75-4a36-98f5-af5ff9a95a0a" providerId="ADAL" clId="{CCDFCFE5-CCE3-46A7-B0BF-E2BB4E55C315}" dt="2019-10-06T07:15:24.591" v="796" actId="20577"/>
          <ac:spMkLst>
            <pc:docMk/>
            <pc:sldMk cId="2045311339" sldId="301"/>
            <ac:spMk id="3" creationId="{00000000-0000-0000-0000-000000000000}"/>
          </ac:spMkLst>
        </pc:spChg>
        <pc:spChg chg="mod">
          <ac:chgData name="Anthony Ison" userId="05e2123d-4a75-4a36-98f5-af5ff9a95a0a" providerId="ADAL" clId="{CCDFCFE5-CCE3-46A7-B0BF-E2BB4E55C315}" dt="2019-10-07T05:06:05.177" v="3677" actId="27636"/>
          <ac:spMkLst>
            <pc:docMk/>
            <pc:sldMk cId="2045311339" sldId="301"/>
            <ac:spMk id="4" creationId="{00000000-0000-0000-0000-000000000000}"/>
          </ac:spMkLst>
        </pc:spChg>
      </pc:sldChg>
      <pc:sldChg chg="addSp delSp modSp add modAnim">
        <pc:chgData name="Anthony Ison" userId="05e2123d-4a75-4a36-98f5-af5ff9a95a0a" providerId="ADAL" clId="{CCDFCFE5-CCE3-46A7-B0BF-E2BB4E55C315}" dt="2019-10-07T01:28:19.550" v="2506"/>
        <pc:sldMkLst>
          <pc:docMk/>
          <pc:sldMk cId="1869494968" sldId="302"/>
        </pc:sldMkLst>
        <pc:spChg chg="del">
          <ac:chgData name="Anthony Ison" userId="05e2123d-4a75-4a36-98f5-af5ff9a95a0a" providerId="ADAL" clId="{CCDFCFE5-CCE3-46A7-B0BF-E2BB4E55C315}" dt="2019-10-06T07:49:40.231" v="865" actId="478"/>
          <ac:spMkLst>
            <pc:docMk/>
            <pc:sldMk cId="1869494968" sldId="302"/>
            <ac:spMk id="2" creationId="{886CC1C9-9AD4-4126-8C14-C18DC1327AFD}"/>
          </ac:spMkLst>
        </pc:spChg>
        <pc:spChg chg="mod">
          <ac:chgData name="Anthony Ison" userId="05e2123d-4a75-4a36-98f5-af5ff9a95a0a" providerId="ADAL" clId="{CCDFCFE5-CCE3-46A7-B0BF-E2BB4E55C315}" dt="2019-10-07T01:27:34.071" v="2415" actId="20577"/>
          <ac:spMkLst>
            <pc:docMk/>
            <pc:sldMk cId="1869494968" sldId="302"/>
            <ac:spMk id="3" creationId="{00000000-0000-0000-0000-000000000000}"/>
          </ac:spMkLst>
        </pc:spChg>
        <pc:spChg chg="del">
          <ac:chgData name="Anthony Ison" userId="05e2123d-4a75-4a36-98f5-af5ff9a95a0a" providerId="ADAL" clId="{CCDFCFE5-CCE3-46A7-B0BF-E2BB4E55C315}" dt="2019-10-06T07:49:49.566" v="867" actId="478"/>
          <ac:spMkLst>
            <pc:docMk/>
            <pc:sldMk cId="1869494968" sldId="302"/>
            <ac:spMk id="4" creationId="{00000000-0000-0000-0000-000000000000}"/>
          </ac:spMkLst>
        </pc:spChg>
        <pc:spChg chg="del">
          <ac:chgData name="Anthony Ison" userId="05e2123d-4a75-4a36-98f5-af5ff9a95a0a" providerId="ADAL" clId="{CCDFCFE5-CCE3-46A7-B0BF-E2BB4E55C315}" dt="2019-10-06T07:49:40.231" v="865" actId="478"/>
          <ac:spMkLst>
            <pc:docMk/>
            <pc:sldMk cId="1869494968" sldId="302"/>
            <ac:spMk id="6" creationId="{8B1C0B71-A441-488E-924A-A09C31BCF894}"/>
          </ac:spMkLst>
        </pc:spChg>
        <pc:spChg chg="del">
          <ac:chgData name="Anthony Ison" userId="05e2123d-4a75-4a36-98f5-af5ff9a95a0a" providerId="ADAL" clId="{CCDFCFE5-CCE3-46A7-B0BF-E2BB4E55C315}" dt="2019-10-06T07:49:40.231" v="865" actId="478"/>
          <ac:spMkLst>
            <pc:docMk/>
            <pc:sldMk cId="1869494968" sldId="302"/>
            <ac:spMk id="7" creationId="{6912BD34-B406-499F-9591-1889C9AC31C0}"/>
          </ac:spMkLst>
        </pc:spChg>
        <pc:spChg chg="del">
          <ac:chgData name="Anthony Ison" userId="05e2123d-4a75-4a36-98f5-af5ff9a95a0a" providerId="ADAL" clId="{CCDFCFE5-CCE3-46A7-B0BF-E2BB4E55C315}" dt="2019-10-06T07:49:43.428" v="866" actId="478"/>
          <ac:spMkLst>
            <pc:docMk/>
            <pc:sldMk cId="1869494968" sldId="302"/>
            <ac:spMk id="8" creationId="{04147B33-8523-4E14-B2DD-8A0F498B337F}"/>
          </ac:spMkLst>
        </pc:spChg>
        <pc:spChg chg="add del mod">
          <ac:chgData name="Anthony Ison" userId="05e2123d-4a75-4a36-98f5-af5ff9a95a0a" providerId="ADAL" clId="{CCDFCFE5-CCE3-46A7-B0BF-E2BB4E55C315}" dt="2019-10-06T09:06:26.899" v="891" actId="478"/>
          <ac:spMkLst>
            <pc:docMk/>
            <pc:sldMk cId="1869494968" sldId="302"/>
            <ac:spMk id="10" creationId="{69AF9099-0660-44B7-8416-3604A24A6484}"/>
          </ac:spMkLst>
        </pc:spChg>
        <pc:spChg chg="del">
          <ac:chgData name="Anthony Ison" userId="05e2123d-4a75-4a36-98f5-af5ff9a95a0a" providerId="ADAL" clId="{CCDFCFE5-CCE3-46A7-B0BF-E2BB4E55C315}" dt="2019-10-06T07:49:40.231" v="865" actId="478"/>
          <ac:spMkLst>
            <pc:docMk/>
            <pc:sldMk cId="1869494968" sldId="302"/>
            <ac:spMk id="11" creationId="{DB430DFB-22B2-4981-AB3A-E8F014BB1C0F}"/>
          </ac:spMkLst>
        </pc:spChg>
        <pc:spChg chg="del">
          <ac:chgData name="Anthony Ison" userId="05e2123d-4a75-4a36-98f5-af5ff9a95a0a" providerId="ADAL" clId="{CCDFCFE5-CCE3-46A7-B0BF-E2BB4E55C315}" dt="2019-10-06T07:49:40.231" v="865" actId="478"/>
          <ac:spMkLst>
            <pc:docMk/>
            <pc:sldMk cId="1869494968" sldId="302"/>
            <ac:spMk id="12" creationId="{71158C1F-3CAD-433B-8375-15310946B72E}"/>
          </ac:spMkLst>
        </pc:spChg>
        <pc:spChg chg="del">
          <ac:chgData name="Anthony Ison" userId="05e2123d-4a75-4a36-98f5-af5ff9a95a0a" providerId="ADAL" clId="{CCDFCFE5-CCE3-46A7-B0BF-E2BB4E55C315}" dt="2019-10-06T07:49:40.231" v="865" actId="478"/>
          <ac:spMkLst>
            <pc:docMk/>
            <pc:sldMk cId="1869494968" sldId="302"/>
            <ac:spMk id="13" creationId="{BEF08F27-229F-46BA-B742-0FD3AD2DD5AC}"/>
          </ac:spMkLst>
        </pc:spChg>
        <pc:spChg chg="del">
          <ac:chgData name="Anthony Ison" userId="05e2123d-4a75-4a36-98f5-af5ff9a95a0a" providerId="ADAL" clId="{CCDFCFE5-CCE3-46A7-B0BF-E2BB4E55C315}" dt="2019-10-06T07:49:40.231" v="865" actId="478"/>
          <ac:spMkLst>
            <pc:docMk/>
            <pc:sldMk cId="1869494968" sldId="302"/>
            <ac:spMk id="14" creationId="{36023D82-B10B-456B-82F3-1A29F8B22CD7}"/>
          </ac:spMkLst>
        </pc:spChg>
        <pc:spChg chg="add mod">
          <ac:chgData name="Anthony Ison" userId="05e2123d-4a75-4a36-98f5-af5ff9a95a0a" providerId="ADAL" clId="{CCDFCFE5-CCE3-46A7-B0BF-E2BB4E55C315}" dt="2019-10-07T01:28:01.818" v="2503" actId="20577"/>
          <ac:spMkLst>
            <pc:docMk/>
            <pc:sldMk cId="1869494968" sldId="302"/>
            <ac:spMk id="15" creationId="{8FF53DE1-F30C-4BFC-89C0-D30A5F354E44}"/>
          </ac:spMkLst>
        </pc:spChg>
        <pc:picChg chg="add del mod">
          <ac:chgData name="Anthony Ison" userId="05e2123d-4a75-4a36-98f5-af5ff9a95a0a" providerId="ADAL" clId="{CCDFCFE5-CCE3-46A7-B0BF-E2BB4E55C315}" dt="2019-10-06T09:06:22.998" v="890" actId="478"/>
          <ac:picMkLst>
            <pc:docMk/>
            <pc:sldMk cId="1869494968" sldId="302"/>
            <ac:picMk id="9" creationId="{BB4CC779-8B50-4266-8638-2C56DFC575CE}"/>
          </ac:picMkLst>
        </pc:picChg>
      </pc:sldChg>
      <pc:sldChg chg="modSp add ord">
        <pc:chgData name="Anthony Ison" userId="05e2123d-4a75-4a36-98f5-af5ff9a95a0a" providerId="ADAL" clId="{CCDFCFE5-CCE3-46A7-B0BF-E2BB4E55C315}" dt="2019-10-07T03:15:53.539" v="3467"/>
        <pc:sldMkLst>
          <pc:docMk/>
          <pc:sldMk cId="2342759482" sldId="303"/>
        </pc:sldMkLst>
        <pc:spChg chg="mod">
          <ac:chgData name="Anthony Ison" userId="05e2123d-4a75-4a36-98f5-af5ff9a95a0a" providerId="ADAL" clId="{CCDFCFE5-CCE3-46A7-B0BF-E2BB4E55C315}" dt="2019-10-07T01:39:34.288" v="2680" actId="20577"/>
          <ac:spMkLst>
            <pc:docMk/>
            <pc:sldMk cId="2342759482" sldId="303"/>
            <ac:spMk id="3" creationId="{00000000-0000-0000-0000-000000000000}"/>
          </ac:spMkLst>
        </pc:spChg>
      </pc:sldChg>
      <pc:sldChg chg="modSp add">
        <pc:chgData name="Anthony Ison" userId="05e2123d-4a75-4a36-98f5-af5ff9a95a0a" providerId="ADAL" clId="{CCDFCFE5-CCE3-46A7-B0BF-E2BB4E55C315}" dt="2019-10-07T03:10:58.706" v="3266" actId="20577"/>
        <pc:sldMkLst>
          <pc:docMk/>
          <pc:sldMk cId="1410440517" sldId="304"/>
        </pc:sldMkLst>
        <pc:spChg chg="mod">
          <ac:chgData name="Anthony Ison" userId="05e2123d-4a75-4a36-98f5-af5ff9a95a0a" providerId="ADAL" clId="{CCDFCFE5-CCE3-46A7-B0BF-E2BB4E55C315}" dt="2019-10-07T03:10:58.706" v="3266" actId="20577"/>
          <ac:spMkLst>
            <pc:docMk/>
            <pc:sldMk cId="1410440517" sldId="304"/>
            <ac:spMk id="4" creationId="{00000000-0000-0000-0000-000000000000}"/>
          </ac:spMkLst>
        </pc:spChg>
      </pc:sldChg>
      <pc:sldChg chg="modSp add modTransition modAnim">
        <pc:chgData name="Anthony Ison" userId="05e2123d-4a75-4a36-98f5-af5ff9a95a0a" providerId="ADAL" clId="{CCDFCFE5-CCE3-46A7-B0BF-E2BB4E55C315}" dt="2019-10-07T03:38:57.191" v="3567"/>
        <pc:sldMkLst>
          <pc:docMk/>
          <pc:sldMk cId="1583940710" sldId="305"/>
        </pc:sldMkLst>
        <pc:spChg chg="mod">
          <ac:chgData name="Anthony Ison" userId="05e2123d-4a75-4a36-98f5-af5ff9a95a0a" providerId="ADAL" clId="{CCDFCFE5-CCE3-46A7-B0BF-E2BB4E55C315}" dt="2019-10-06T09:19:48.435" v="977" actId="20577"/>
          <ac:spMkLst>
            <pc:docMk/>
            <pc:sldMk cId="1583940710" sldId="305"/>
            <ac:spMk id="6" creationId="{00000000-0000-0000-0000-000000000000}"/>
          </ac:spMkLst>
        </pc:spChg>
        <pc:spChg chg="mod">
          <ac:chgData name="Anthony Ison" userId="05e2123d-4a75-4a36-98f5-af5ff9a95a0a" providerId="ADAL" clId="{CCDFCFE5-CCE3-46A7-B0BF-E2BB4E55C315}" dt="2019-10-06T09:32:59.658" v="1139" actId="20577"/>
          <ac:spMkLst>
            <pc:docMk/>
            <pc:sldMk cId="1583940710" sldId="305"/>
            <ac:spMk id="7" creationId="{00000000-0000-0000-0000-000000000000}"/>
          </ac:spMkLst>
        </pc:spChg>
        <pc:spChg chg="mod">
          <ac:chgData name="Anthony Ison" userId="05e2123d-4a75-4a36-98f5-af5ff9a95a0a" providerId="ADAL" clId="{CCDFCFE5-CCE3-46A7-B0BF-E2BB4E55C315}" dt="2019-10-07T03:38:50.532" v="3566" actId="20577"/>
          <ac:spMkLst>
            <pc:docMk/>
            <pc:sldMk cId="1583940710" sldId="305"/>
            <ac:spMk id="8" creationId="{00000000-0000-0000-0000-000000000000}"/>
          </ac:spMkLst>
        </pc:spChg>
      </pc:sldChg>
      <pc:sldChg chg="addSp delSp modSp add del ord">
        <pc:chgData name="Anthony Ison" userId="05e2123d-4a75-4a36-98f5-af5ff9a95a0a" providerId="ADAL" clId="{CCDFCFE5-CCE3-46A7-B0BF-E2BB4E55C315}" dt="2019-10-06T11:49:23.353" v="1410" actId="2696"/>
        <pc:sldMkLst>
          <pc:docMk/>
          <pc:sldMk cId="2773735657" sldId="306"/>
        </pc:sldMkLst>
        <pc:spChg chg="del">
          <ac:chgData name="Anthony Ison" userId="05e2123d-4a75-4a36-98f5-af5ff9a95a0a" providerId="ADAL" clId="{CCDFCFE5-CCE3-46A7-B0BF-E2BB4E55C315}" dt="2019-10-06T10:31:04.450" v="1167"/>
          <ac:spMkLst>
            <pc:docMk/>
            <pc:sldMk cId="2773735657" sldId="306"/>
            <ac:spMk id="2" creationId="{ACB62E22-2E34-413B-B0ED-7BF583A21703}"/>
          </ac:spMkLst>
        </pc:spChg>
        <pc:spChg chg="del">
          <ac:chgData name="Anthony Ison" userId="05e2123d-4a75-4a36-98f5-af5ff9a95a0a" providerId="ADAL" clId="{CCDFCFE5-CCE3-46A7-B0BF-E2BB4E55C315}" dt="2019-10-06T10:31:04.450" v="1167"/>
          <ac:spMkLst>
            <pc:docMk/>
            <pc:sldMk cId="2773735657" sldId="306"/>
            <ac:spMk id="3" creationId="{CD6DB26A-CA51-483A-B765-8DC78B370864}"/>
          </ac:spMkLst>
        </pc:spChg>
        <pc:spChg chg="add mod">
          <ac:chgData name="Anthony Ison" userId="05e2123d-4a75-4a36-98f5-af5ff9a95a0a" providerId="ADAL" clId="{CCDFCFE5-CCE3-46A7-B0BF-E2BB4E55C315}" dt="2019-10-06T10:32:17.426" v="1175" actId="1076"/>
          <ac:spMkLst>
            <pc:docMk/>
            <pc:sldMk cId="2773735657" sldId="306"/>
            <ac:spMk id="5" creationId="{700872EA-FEB4-4E8D-9E7F-BD0F9977026C}"/>
          </ac:spMkLst>
        </pc:spChg>
      </pc:sldChg>
      <pc:sldChg chg="modSp add ord modAnim">
        <pc:chgData name="Anthony Ison" userId="05e2123d-4a75-4a36-98f5-af5ff9a95a0a" providerId="ADAL" clId="{CCDFCFE5-CCE3-46A7-B0BF-E2BB4E55C315}" dt="2019-10-07T00:31:58.363" v="2351"/>
        <pc:sldMkLst>
          <pc:docMk/>
          <pc:sldMk cId="3353134776" sldId="307"/>
        </pc:sldMkLst>
        <pc:spChg chg="mod">
          <ac:chgData name="Anthony Ison" userId="05e2123d-4a75-4a36-98f5-af5ff9a95a0a" providerId="ADAL" clId="{CCDFCFE5-CCE3-46A7-B0BF-E2BB4E55C315}" dt="2019-10-06T10:33:21.784" v="1201" actId="20577"/>
          <ac:spMkLst>
            <pc:docMk/>
            <pc:sldMk cId="3353134776" sldId="307"/>
            <ac:spMk id="3" creationId="{00000000-0000-0000-0000-000000000000}"/>
          </ac:spMkLst>
        </pc:spChg>
        <pc:spChg chg="mod">
          <ac:chgData name="Anthony Ison" userId="05e2123d-4a75-4a36-98f5-af5ff9a95a0a" providerId="ADAL" clId="{CCDFCFE5-CCE3-46A7-B0BF-E2BB4E55C315}" dt="2019-10-07T00:31:07.416" v="2347"/>
          <ac:spMkLst>
            <pc:docMk/>
            <pc:sldMk cId="3353134776" sldId="307"/>
            <ac:spMk id="4" creationId="{00000000-0000-0000-0000-000000000000}"/>
          </ac:spMkLst>
        </pc:spChg>
      </pc:sldChg>
      <pc:sldChg chg="add del">
        <pc:chgData name="Anthony Ison" userId="05e2123d-4a75-4a36-98f5-af5ff9a95a0a" providerId="ADAL" clId="{CCDFCFE5-CCE3-46A7-B0BF-E2BB4E55C315}" dt="2019-10-06T11:50:05.976" v="1414" actId="2696"/>
        <pc:sldMkLst>
          <pc:docMk/>
          <pc:sldMk cId="226815639" sldId="308"/>
        </pc:sldMkLst>
      </pc:sldChg>
      <pc:sldChg chg="add del ord">
        <pc:chgData name="Anthony Ison" userId="05e2123d-4a75-4a36-98f5-af5ff9a95a0a" providerId="ADAL" clId="{CCDFCFE5-CCE3-46A7-B0BF-E2BB4E55C315}" dt="2019-10-07T01:56:48.475" v="3174" actId="2696"/>
        <pc:sldMkLst>
          <pc:docMk/>
          <pc:sldMk cId="3185983722" sldId="309"/>
        </pc:sldMkLst>
      </pc:sldChg>
      <pc:sldChg chg="add del ord">
        <pc:chgData name="Anthony Ison" userId="05e2123d-4a75-4a36-98f5-af5ff9a95a0a" providerId="ADAL" clId="{CCDFCFE5-CCE3-46A7-B0BF-E2BB4E55C315}" dt="2019-10-06T11:49:54.749" v="1412" actId="2696"/>
        <pc:sldMkLst>
          <pc:docMk/>
          <pc:sldMk cId="1879854318" sldId="310"/>
        </pc:sldMkLst>
      </pc:sldChg>
      <pc:sldChg chg="addSp modSp add">
        <pc:chgData name="Anthony Ison" userId="05e2123d-4a75-4a36-98f5-af5ff9a95a0a" providerId="ADAL" clId="{CCDFCFE5-CCE3-46A7-B0BF-E2BB4E55C315}" dt="2019-10-06T11:49:17.943" v="1409" actId="20577"/>
        <pc:sldMkLst>
          <pc:docMk/>
          <pc:sldMk cId="2815548582" sldId="311"/>
        </pc:sldMkLst>
        <pc:spChg chg="add mod">
          <ac:chgData name="Anthony Ison" userId="05e2123d-4a75-4a36-98f5-af5ff9a95a0a" providerId="ADAL" clId="{CCDFCFE5-CCE3-46A7-B0BF-E2BB4E55C315}" dt="2019-10-06T11:49:17.943" v="1409" actId="20577"/>
          <ac:spMkLst>
            <pc:docMk/>
            <pc:sldMk cId="2815548582" sldId="311"/>
            <ac:spMk id="3" creationId="{77F11E1B-DC1D-4E05-9C4E-188B9CBD92DC}"/>
          </ac:spMkLst>
        </pc:spChg>
        <pc:spChg chg="add mod">
          <ac:chgData name="Anthony Ison" userId="05e2123d-4a75-4a36-98f5-af5ff9a95a0a" providerId="ADAL" clId="{CCDFCFE5-CCE3-46A7-B0BF-E2BB4E55C315}" dt="2019-10-06T11:49:12.948" v="1405"/>
          <ac:spMkLst>
            <pc:docMk/>
            <pc:sldMk cId="2815548582" sldId="311"/>
            <ac:spMk id="4" creationId="{5F71CF26-2609-4454-AEF8-8F7B4A89A0AF}"/>
          </ac:spMkLst>
        </pc:spChg>
        <pc:spChg chg="add mod">
          <ac:chgData name="Anthony Ison" userId="05e2123d-4a75-4a36-98f5-af5ff9a95a0a" providerId="ADAL" clId="{CCDFCFE5-CCE3-46A7-B0BF-E2BB4E55C315}" dt="2019-10-06T11:49:12.948" v="1405"/>
          <ac:spMkLst>
            <pc:docMk/>
            <pc:sldMk cId="2815548582" sldId="311"/>
            <ac:spMk id="5" creationId="{7CA59B06-EE1E-4804-992D-721BB5AE3150}"/>
          </ac:spMkLst>
        </pc:spChg>
      </pc:sldChg>
      <pc:sldChg chg="add">
        <pc:chgData name="Anthony Ison" userId="05e2123d-4a75-4a36-98f5-af5ff9a95a0a" providerId="ADAL" clId="{CCDFCFE5-CCE3-46A7-B0BF-E2BB4E55C315}" dt="2019-10-06T11:49:50.231" v="1411"/>
        <pc:sldMkLst>
          <pc:docMk/>
          <pc:sldMk cId="996174121" sldId="312"/>
        </pc:sldMkLst>
      </pc:sldChg>
      <pc:sldChg chg="add">
        <pc:chgData name="Anthony Ison" userId="05e2123d-4a75-4a36-98f5-af5ff9a95a0a" providerId="ADAL" clId="{CCDFCFE5-CCE3-46A7-B0BF-E2BB4E55C315}" dt="2019-10-06T11:50:04.195" v="1413"/>
        <pc:sldMkLst>
          <pc:docMk/>
          <pc:sldMk cId="3366338655" sldId="313"/>
        </pc:sldMkLst>
      </pc:sldChg>
      <pc:sldChg chg="modSp add modAnim">
        <pc:chgData name="Anthony Ison" userId="05e2123d-4a75-4a36-98f5-af5ff9a95a0a" providerId="ADAL" clId="{CCDFCFE5-CCE3-46A7-B0BF-E2BB4E55C315}" dt="2019-10-07T01:05:31.371" v="2400"/>
        <pc:sldMkLst>
          <pc:docMk/>
          <pc:sldMk cId="3237036269" sldId="314"/>
        </pc:sldMkLst>
        <pc:spChg chg="mod">
          <ac:chgData name="Anthony Ison" userId="05e2123d-4a75-4a36-98f5-af5ff9a95a0a" providerId="ADAL" clId="{CCDFCFE5-CCE3-46A7-B0BF-E2BB4E55C315}" dt="2019-10-06T23:54:06.457" v="1728" actId="20577"/>
          <ac:spMkLst>
            <pc:docMk/>
            <pc:sldMk cId="3237036269" sldId="314"/>
            <ac:spMk id="3" creationId="{00000000-0000-0000-0000-000000000000}"/>
          </ac:spMkLst>
        </pc:spChg>
        <pc:spChg chg="mod">
          <ac:chgData name="Anthony Ison" userId="05e2123d-4a75-4a36-98f5-af5ff9a95a0a" providerId="ADAL" clId="{CCDFCFE5-CCE3-46A7-B0BF-E2BB4E55C315}" dt="2019-10-07T01:05:31.371" v="2400"/>
          <ac:spMkLst>
            <pc:docMk/>
            <pc:sldMk cId="3237036269" sldId="314"/>
            <ac:spMk id="4" creationId="{00000000-0000-0000-0000-000000000000}"/>
          </ac:spMkLst>
        </pc:spChg>
      </pc:sldChg>
      <pc:sldChg chg="add modTransition">
        <pc:chgData name="Anthony Ison" userId="05e2123d-4a75-4a36-98f5-af5ff9a95a0a" providerId="ADAL" clId="{CCDFCFE5-CCE3-46A7-B0BF-E2BB4E55C315}" dt="2019-10-07T00:20:06.182" v="2152"/>
        <pc:sldMkLst>
          <pc:docMk/>
          <pc:sldMk cId="793714203" sldId="315"/>
        </pc:sldMkLst>
      </pc:sldChg>
      <pc:sldChg chg="modSp add del">
        <pc:chgData name="Anthony Ison" userId="05e2123d-4a75-4a36-98f5-af5ff9a95a0a" providerId="ADAL" clId="{CCDFCFE5-CCE3-46A7-B0BF-E2BB4E55C315}" dt="2019-10-07T02:15:52.979" v="3197" actId="2696"/>
        <pc:sldMkLst>
          <pc:docMk/>
          <pc:sldMk cId="635321042" sldId="316"/>
        </pc:sldMkLst>
        <pc:spChg chg="mod">
          <ac:chgData name="Anthony Ison" userId="05e2123d-4a75-4a36-98f5-af5ff9a95a0a" providerId="ADAL" clId="{CCDFCFE5-CCE3-46A7-B0BF-E2BB4E55C315}" dt="2019-10-07T00:35:15.070" v="2356" actId="122"/>
          <ac:spMkLst>
            <pc:docMk/>
            <pc:sldMk cId="635321042" sldId="316"/>
            <ac:spMk id="4" creationId="{00000000-0000-0000-0000-000000000000}"/>
          </ac:spMkLst>
        </pc:spChg>
      </pc:sldChg>
      <pc:sldChg chg="modSp add del">
        <pc:chgData name="Anthony Ison" userId="05e2123d-4a75-4a36-98f5-af5ff9a95a0a" providerId="ADAL" clId="{CCDFCFE5-CCE3-46A7-B0BF-E2BB4E55C315}" dt="2019-10-07T02:15:55.244" v="3198" actId="2696"/>
        <pc:sldMkLst>
          <pc:docMk/>
          <pc:sldMk cId="2445486866" sldId="317"/>
        </pc:sldMkLst>
        <pc:spChg chg="mod">
          <ac:chgData name="Anthony Ison" userId="05e2123d-4a75-4a36-98f5-af5ff9a95a0a" providerId="ADAL" clId="{CCDFCFE5-CCE3-46A7-B0BF-E2BB4E55C315}" dt="2019-10-07T00:35:39.128" v="2370" actId="20577"/>
          <ac:spMkLst>
            <pc:docMk/>
            <pc:sldMk cId="2445486866" sldId="317"/>
            <ac:spMk id="3" creationId="{00000000-0000-0000-0000-000000000000}"/>
          </ac:spMkLst>
        </pc:spChg>
        <pc:spChg chg="mod">
          <ac:chgData name="Anthony Ison" userId="05e2123d-4a75-4a36-98f5-af5ff9a95a0a" providerId="ADAL" clId="{CCDFCFE5-CCE3-46A7-B0BF-E2BB4E55C315}" dt="2019-10-07T00:35:43.866" v="2373" actId="20577"/>
          <ac:spMkLst>
            <pc:docMk/>
            <pc:sldMk cId="2445486866" sldId="317"/>
            <ac:spMk id="4" creationId="{00000000-0000-0000-0000-000000000000}"/>
          </ac:spMkLst>
        </pc:spChg>
      </pc:sldChg>
      <pc:sldChg chg="modSp add ord modAnim">
        <pc:chgData name="Anthony Ison" userId="05e2123d-4a75-4a36-98f5-af5ff9a95a0a" providerId="ADAL" clId="{CCDFCFE5-CCE3-46A7-B0BF-E2BB4E55C315}" dt="2019-10-07T03:38:00.195" v="3552"/>
        <pc:sldMkLst>
          <pc:docMk/>
          <pc:sldMk cId="2056706713" sldId="318"/>
        </pc:sldMkLst>
        <pc:spChg chg="mod">
          <ac:chgData name="Anthony Ison" userId="05e2123d-4a75-4a36-98f5-af5ff9a95a0a" providerId="ADAL" clId="{CCDFCFE5-CCE3-46A7-B0BF-E2BB4E55C315}" dt="2019-10-07T01:47:55.976" v="2974" actId="20577"/>
          <ac:spMkLst>
            <pc:docMk/>
            <pc:sldMk cId="2056706713" sldId="318"/>
            <ac:spMk id="3" creationId="{00000000-0000-0000-0000-000000000000}"/>
          </ac:spMkLst>
        </pc:spChg>
        <pc:spChg chg="mod">
          <ac:chgData name="Anthony Ison" userId="05e2123d-4a75-4a36-98f5-af5ff9a95a0a" providerId="ADAL" clId="{CCDFCFE5-CCE3-46A7-B0BF-E2BB4E55C315}" dt="2019-10-07T01:52:21.513" v="3171" actId="6549"/>
          <ac:spMkLst>
            <pc:docMk/>
            <pc:sldMk cId="2056706713" sldId="318"/>
            <ac:spMk id="4" creationId="{00000000-0000-0000-0000-000000000000}"/>
          </ac:spMkLst>
        </pc:spChg>
      </pc:sldChg>
      <pc:sldChg chg="modSp add">
        <pc:chgData name="Anthony Ison" userId="05e2123d-4a75-4a36-98f5-af5ff9a95a0a" providerId="ADAL" clId="{CCDFCFE5-CCE3-46A7-B0BF-E2BB4E55C315}" dt="2019-10-07T01:55:06.235" v="3172" actId="20577"/>
        <pc:sldMkLst>
          <pc:docMk/>
          <pc:sldMk cId="2535555950" sldId="319"/>
        </pc:sldMkLst>
        <pc:spChg chg="mod">
          <ac:chgData name="Anthony Ison" userId="05e2123d-4a75-4a36-98f5-af5ff9a95a0a" providerId="ADAL" clId="{CCDFCFE5-CCE3-46A7-B0BF-E2BB4E55C315}" dt="2019-10-07T01:55:06.235" v="3172" actId="20577"/>
          <ac:spMkLst>
            <pc:docMk/>
            <pc:sldMk cId="2535555950" sldId="319"/>
            <ac:spMk id="4" creationId="{00000000-0000-0000-0000-000000000000}"/>
          </ac:spMkLst>
        </pc:spChg>
      </pc:sldChg>
      <pc:sldChg chg="add">
        <pc:chgData name="Anthony Ison" userId="05e2123d-4a75-4a36-98f5-af5ff9a95a0a" providerId="ADAL" clId="{CCDFCFE5-CCE3-46A7-B0BF-E2BB4E55C315}" dt="2019-10-07T01:56:42.822" v="3173"/>
        <pc:sldMkLst>
          <pc:docMk/>
          <pc:sldMk cId="3513178878" sldId="320"/>
        </pc:sldMkLst>
      </pc:sldChg>
      <pc:sldChg chg="addSp delSp modSp add delAnim modAnim">
        <pc:chgData name="Anthony Ison" userId="05e2123d-4a75-4a36-98f5-af5ff9a95a0a" providerId="ADAL" clId="{CCDFCFE5-CCE3-46A7-B0BF-E2BB4E55C315}" dt="2019-10-07T05:42:44.780" v="3929"/>
        <pc:sldMkLst>
          <pc:docMk/>
          <pc:sldMk cId="951222193" sldId="321"/>
        </pc:sldMkLst>
        <pc:spChg chg="mod">
          <ac:chgData name="Anthony Ison" userId="05e2123d-4a75-4a36-98f5-af5ff9a95a0a" providerId="ADAL" clId="{CCDFCFE5-CCE3-46A7-B0BF-E2BB4E55C315}" dt="2019-10-07T05:22:58.533" v="3901" actId="1076"/>
          <ac:spMkLst>
            <pc:docMk/>
            <pc:sldMk cId="951222193" sldId="321"/>
            <ac:spMk id="2" creationId="{AA8CFFA2-B1D4-4A39-866E-43417EC92739}"/>
          </ac:spMkLst>
        </pc:spChg>
        <pc:spChg chg="mod">
          <ac:chgData name="Anthony Ison" userId="05e2123d-4a75-4a36-98f5-af5ff9a95a0a" providerId="ADAL" clId="{CCDFCFE5-CCE3-46A7-B0BF-E2BB4E55C315}" dt="2019-10-07T05:19:07.308" v="3844" actId="20577"/>
          <ac:spMkLst>
            <pc:docMk/>
            <pc:sldMk cId="951222193" sldId="321"/>
            <ac:spMk id="3" creationId="{00000000-0000-0000-0000-000000000000}"/>
          </ac:spMkLst>
        </pc:spChg>
        <pc:spChg chg="mod">
          <ac:chgData name="Anthony Ison" userId="05e2123d-4a75-4a36-98f5-af5ff9a95a0a" providerId="ADAL" clId="{CCDFCFE5-CCE3-46A7-B0BF-E2BB4E55C315}" dt="2019-10-07T05:19:46.748" v="3845" actId="20577"/>
          <ac:spMkLst>
            <pc:docMk/>
            <pc:sldMk cId="951222193" sldId="321"/>
            <ac:spMk id="4" creationId="{00000000-0000-0000-0000-000000000000}"/>
          </ac:spMkLst>
        </pc:spChg>
        <pc:spChg chg="add del mod">
          <ac:chgData name="Anthony Ison" userId="05e2123d-4a75-4a36-98f5-af5ff9a95a0a" providerId="ADAL" clId="{CCDFCFE5-CCE3-46A7-B0BF-E2BB4E55C315}" dt="2019-10-07T05:23:54.439" v="3904" actId="478"/>
          <ac:spMkLst>
            <pc:docMk/>
            <pc:sldMk cId="951222193" sldId="321"/>
            <ac:spMk id="6" creationId="{5D632AE3-E4AD-4CBF-BBCB-1C10E888FEE5}"/>
          </ac:spMkLst>
        </pc:spChg>
        <pc:spChg chg="del mod">
          <ac:chgData name="Anthony Ison" userId="05e2123d-4a75-4a36-98f5-af5ff9a95a0a" providerId="ADAL" clId="{CCDFCFE5-CCE3-46A7-B0BF-E2BB4E55C315}" dt="2019-10-07T05:20:23.284" v="3849" actId="478"/>
          <ac:spMkLst>
            <pc:docMk/>
            <pc:sldMk cId="951222193" sldId="321"/>
            <ac:spMk id="9" creationId="{AEF500DA-6D90-4425-AC8B-4F6506CCA37F}"/>
          </ac:spMkLst>
        </pc:spChg>
        <pc:spChg chg="mod">
          <ac:chgData name="Anthony Ison" userId="05e2123d-4a75-4a36-98f5-af5ff9a95a0a" providerId="ADAL" clId="{CCDFCFE5-CCE3-46A7-B0BF-E2BB4E55C315}" dt="2019-10-07T05:22:58.533" v="3901" actId="1076"/>
          <ac:spMkLst>
            <pc:docMk/>
            <pc:sldMk cId="951222193" sldId="321"/>
            <ac:spMk id="10" creationId="{269C892B-DF86-49EB-9992-3565936AAA05}"/>
          </ac:spMkLst>
        </pc:spChg>
        <pc:spChg chg="del mod">
          <ac:chgData name="Anthony Ison" userId="05e2123d-4a75-4a36-98f5-af5ff9a95a0a" providerId="ADAL" clId="{CCDFCFE5-CCE3-46A7-B0BF-E2BB4E55C315}" dt="2019-10-07T05:20:25.824" v="3850" actId="478"/>
          <ac:spMkLst>
            <pc:docMk/>
            <pc:sldMk cId="951222193" sldId="321"/>
            <ac:spMk id="11" creationId="{3F1957AE-D48B-4946-A5D4-33C97606FEFC}"/>
          </ac:spMkLst>
        </pc:spChg>
        <pc:spChg chg="mod">
          <ac:chgData name="Anthony Ison" userId="05e2123d-4a75-4a36-98f5-af5ff9a95a0a" providerId="ADAL" clId="{CCDFCFE5-CCE3-46A7-B0BF-E2BB4E55C315}" dt="2019-10-07T05:22:58.533" v="3901" actId="1076"/>
          <ac:spMkLst>
            <pc:docMk/>
            <pc:sldMk cId="951222193" sldId="321"/>
            <ac:spMk id="12" creationId="{28218AF5-3049-4132-89CF-4809369A67E6}"/>
          </ac:spMkLst>
        </pc:spChg>
        <pc:spChg chg="del mod">
          <ac:chgData name="Anthony Ison" userId="05e2123d-4a75-4a36-98f5-af5ff9a95a0a" providerId="ADAL" clId="{CCDFCFE5-CCE3-46A7-B0BF-E2BB4E55C315}" dt="2019-10-07T05:20:28.315" v="3851" actId="478"/>
          <ac:spMkLst>
            <pc:docMk/>
            <pc:sldMk cId="951222193" sldId="321"/>
            <ac:spMk id="13" creationId="{0DB0A013-F92D-4AF5-AD62-DAE3DC82B41F}"/>
          </ac:spMkLst>
        </pc:spChg>
        <pc:spChg chg="del mod">
          <ac:chgData name="Anthony Ison" userId="05e2123d-4a75-4a36-98f5-af5ff9a95a0a" providerId="ADAL" clId="{CCDFCFE5-CCE3-46A7-B0BF-E2BB4E55C315}" dt="2019-10-07T05:22:23.849" v="3885" actId="478"/>
          <ac:spMkLst>
            <pc:docMk/>
            <pc:sldMk cId="951222193" sldId="321"/>
            <ac:spMk id="14" creationId="{4058AF0B-ACBD-4776-873A-6C87BF0D0558}"/>
          </ac:spMkLst>
        </pc:spChg>
        <pc:spChg chg="del mod">
          <ac:chgData name="Anthony Ison" userId="05e2123d-4a75-4a36-98f5-af5ff9a95a0a" providerId="ADAL" clId="{CCDFCFE5-CCE3-46A7-B0BF-E2BB4E55C315}" dt="2019-10-07T05:20:31.111" v="3852" actId="478"/>
          <ac:spMkLst>
            <pc:docMk/>
            <pc:sldMk cId="951222193" sldId="321"/>
            <ac:spMk id="15" creationId="{0610F339-687D-45F4-840F-9064F4AE02AE}"/>
          </ac:spMkLst>
        </pc:spChg>
        <pc:spChg chg="add mod">
          <ac:chgData name="Anthony Ison" userId="05e2123d-4a75-4a36-98f5-af5ff9a95a0a" providerId="ADAL" clId="{CCDFCFE5-CCE3-46A7-B0BF-E2BB4E55C315}" dt="2019-10-07T05:22:40.309" v="3900" actId="20577"/>
          <ac:spMkLst>
            <pc:docMk/>
            <pc:sldMk cId="951222193" sldId="321"/>
            <ac:spMk id="16" creationId="{51CB998E-2D52-4133-B089-87661ACBB53F}"/>
          </ac:spMkLst>
        </pc:spChg>
        <pc:spChg chg="add mod">
          <ac:chgData name="Anthony Ison" userId="05e2123d-4a75-4a36-98f5-af5ff9a95a0a" providerId="ADAL" clId="{CCDFCFE5-CCE3-46A7-B0BF-E2BB4E55C315}" dt="2019-10-07T05:21:25.615" v="3880" actId="20577"/>
          <ac:spMkLst>
            <pc:docMk/>
            <pc:sldMk cId="951222193" sldId="321"/>
            <ac:spMk id="17" creationId="{F4D6DB3B-FC2B-486F-AB98-C77EA55D6B19}"/>
          </ac:spMkLst>
        </pc:spChg>
        <pc:spChg chg="add mod">
          <ac:chgData name="Anthony Ison" userId="05e2123d-4a75-4a36-98f5-af5ff9a95a0a" providerId="ADAL" clId="{CCDFCFE5-CCE3-46A7-B0BF-E2BB4E55C315}" dt="2019-10-07T05:21:18.133" v="3872" actId="20577"/>
          <ac:spMkLst>
            <pc:docMk/>
            <pc:sldMk cId="951222193" sldId="321"/>
            <ac:spMk id="18" creationId="{46462BE6-F9EA-4F43-8A4E-3DBD0614B4CA}"/>
          </ac:spMkLst>
        </pc:spChg>
        <pc:cxnChg chg="add mod">
          <ac:chgData name="Anthony Ison" userId="05e2123d-4a75-4a36-98f5-af5ff9a95a0a" providerId="ADAL" clId="{CCDFCFE5-CCE3-46A7-B0BF-E2BB4E55C315}" dt="2019-10-07T05:24:08.937" v="3906" actId="14100"/>
          <ac:cxnSpMkLst>
            <pc:docMk/>
            <pc:sldMk cId="951222193" sldId="321"/>
            <ac:cxnSpMk id="8" creationId="{1C2E7F37-6EB7-433C-870F-1113D3744DFC}"/>
          </ac:cxnSpMkLst>
        </pc:cxnChg>
      </pc:sldChg>
      <pc:sldChg chg="add">
        <pc:chgData name="Anthony Ison" userId="05e2123d-4a75-4a36-98f5-af5ff9a95a0a" providerId="ADAL" clId="{CCDFCFE5-CCE3-46A7-B0BF-E2BB4E55C315}" dt="2019-10-07T05:44:13.125" v="3930"/>
        <pc:sldMkLst>
          <pc:docMk/>
          <pc:sldMk cId="2122941961" sldId="322"/>
        </pc:sldMkLst>
      </pc:sldChg>
      <pc:sldChg chg="modSp add ord">
        <pc:chgData name="Anthony Ison" userId="05e2123d-4a75-4a36-98f5-af5ff9a95a0a" providerId="ADAL" clId="{CCDFCFE5-CCE3-46A7-B0BF-E2BB4E55C315}" dt="2019-10-07T05:57:53.897" v="3996" actId="207"/>
        <pc:sldMkLst>
          <pc:docMk/>
          <pc:sldMk cId="2835545674" sldId="323"/>
        </pc:sldMkLst>
        <pc:spChg chg="mod">
          <ac:chgData name="Anthony Ison" userId="05e2123d-4a75-4a36-98f5-af5ff9a95a0a" providerId="ADAL" clId="{CCDFCFE5-CCE3-46A7-B0BF-E2BB4E55C315}" dt="2019-10-07T05:57:53.897" v="3996" actId="207"/>
          <ac:spMkLst>
            <pc:docMk/>
            <pc:sldMk cId="2835545674" sldId="323"/>
            <ac:spMk id="21" creationId="{00000000-0000-0000-0000-000000000000}"/>
          </ac:spMkLst>
        </pc:spChg>
      </pc:sldChg>
      <pc:sldChg chg="modSp add ord">
        <pc:chgData name="Anthony Ison" userId="05e2123d-4a75-4a36-98f5-af5ff9a95a0a" providerId="ADAL" clId="{CCDFCFE5-CCE3-46A7-B0BF-E2BB4E55C315}" dt="2019-10-07T05:58:31.119" v="4000" actId="207"/>
        <pc:sldMkLst>
          <pc:docMk/>
          <pc:sldMk cId="3177964530" sldId="324"/>
        </pc:sldMkLst>
        <pc:spChg chg="mod">
          <ac:chgData name="Anthony Ison" userId="05e2123d-4a75-4a36-98f5-af5ff9a95a0a" providerId="ADAL" clId="{CCDFCFE5-CCE3-46A7-B0BF-E2BB4E55C315}" dt="2019-10-07T05:58:31.119" v="4000" actId="207"/>
          <ac:spMkLst>
            <pc:docMk/>
            <pc:sldMk cId="3177964530" sldId="324"/>
            <ac:spMk id="18" creationId="{00000000-0000-0000-0000-000000000000}"/>
          </ac:spMkLst>
        </pc:spChg>
      </pc:sldChg>
      <pc:sldChg chg="modSp add ord">
        <pc:chgData name="Anthony Ison" userId="05e2123d-4a75-4a36-98f5-af5ff9a95a0a" providerId="ADAL" clId="{CCDFCFE5-CCE3-46A7-B0BF-E2BB4E55C315}" dt="2019-10-07T05:59:16.642" v="4003" actId="207"/>
        <pc:sldMkLst>
          <pc:docMk/>
          <pc:sldMk cId="66041029" sldId="325"/>
        </pc:sldMkLst>
        <pc:spChg chg="mod">
          <ac:chgData name="Anthony Ison" userId="05e2123d-4a75-4a36-98f5-af5ff9a95a0a" providerId="ADAL" clId="{CCDFCFE5-CCE3-46A7-B0BF-E2BB4E55C315}" dt="2019-10-07T05:59:16.642" v="4003" actId="207"/>
          <ac:spMkLst>
            <pc:docMk/>
            <pc:sldMk cId="66041029" sldId="325"/>
            <ac:spMk id="1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6499A-DF39-4841-A55A-0EC9E46ADF87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7A698-1D8D-48F0-97D5-2EAC48BD1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437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7FCCA-FB4C-437E-BE2B-E7B59BDC2CDF}" type="datetimeFigureOut">
              <a:rPr lang="en-AU" smtClean="0"/>
              <a:t>6/10/2019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26486-381D-4498-A648-2425296108D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78988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70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32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1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36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20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549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555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374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35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804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56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2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124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129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491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489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010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73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41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0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52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41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63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40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 noChangeAspect="1"/>
          </p:cNvSpPr>
          <p:nvPr>
            <p:ph type="pic" sz="quarter" idx="10"/>
          </p:nvPr>
        </p:nvSpPr>
        <p:spPr>
          <a:xfrm>
            <a:off x="0" y="67234"/>
            <a:ext cx="12192000" cy="6790765"/>
          </a:xfrm>
          <a:noFill/>
        </p:spPr>
        <p:txBody>
          <a:bodyPr>
            <a:norm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68035" y="5355457"/>
            <a:ext cx="6923965" cy="552973"/>
          </a:xfrm>
          <a:solidFill>
            <a:schemeClr val="tx1">
              <a:alpha val="75000"/>
            </a:schemeClr>
          </a:solidFill>
        </p:spPr>
        <p:txBody>
          <a:bodyPr lIns="180000" tIns="90000" rIns="180000" bIns="90000"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5268035" y="1343025"/>
            <a:ext cx="6923965" cy="3848100"/>
          </a:xfrm>
          <a:solidFill>
            <a:schemeClr val="tx1">
              <a:alpha val="75000"/>
            </a:schemeClr>
          </a:solidFill>
        </p:spPr>
        <p:txBody>
          <a:bodyPr lIns="18000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</a:t>
            </a:r>
            <a:br>
              <a:rPr lang="en-US" baseline="0"/>
            </a:br>
            <a:r>
              <a:rPr lang="en-AU" baseline="0"/>
              <a:t>Title with Optional Background Image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51412" y="2555831"/>
            <a:ext cx="4482262" cy="4742311"/>
          </a:xfrm>
          <a:prstGeom prst="rect">
            <a:avLst/>
          </a:prstGeom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Join the Conversation #FullStackUserGroup @isonaj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3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56146"/>
            <a:ext cx="12191999" cy="6801853"/>
          </a:xfrm>
          <a:solidFill>
            <a:schemeClr val="tx1">
              <a:lumMod val="65000"/>
              <a:lumOff val="3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902" y="5781675"/>
            <a:ext cx="10686196" cy="606425"/>
          </a:xfrm>
          <a:solidFill>
            <a:schemeClr val="tx1">
              <a:alpha val="75000"/>
            </a:schemeClr>
          </a:solidFill>
        </p:spPr>
        <p:txBody>
          <a:bodyPr anchor="ctr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693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54592"/>
            <a:ext cx="12192000" cy="6803408"/>
          </a:xfr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1343025"/>
            <a:ext cx="5095876" cy="3848100"/>
          </a:xfrm>
          <a:solidFill>
            <a:schemeClr val="tx1">
              <a:alpha val="75000"/>
            </a:schemeClr>
          </a:solidFill>
        </p:spPr>
        <p:txBody>
          <a:bodyPr lIns="360000" anchor="ctr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AU"/>
              <a:t>Alternative Image Caption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11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54430"/>
            <a:ext cx="12192000" cy="680357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51412" y="2555831"/>
            <a:ext cx="4482262" cy="4742311"/>
          </a:xfrm>
          <a:prstGeom prst="rect">
            <a:avLst/>
          </a:prstGeom>
          <a:effectLst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2902" y="1976590"/>
            <a:ext cx="10686196" cy="2176309"/>
          </a:xfrm>
          <a:solidFill>
            <a:schemeClr val="tx1">
              <a:alpha val="75000"/>
            </a:schemeClr>
          </a:solidFill>
        </p:spPr>
        <p:txBody>
          <a:bodyPr lIns="720000" tIns="46800" rIns="720000" anchor="ctr"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752902" y="4257676"/>
            <a:ext cx="10686196" cy="676274"/>
          </a:xfrm>
        </p:spPr>
        <p:txBody>
          <a:bodyPr anchor="ctr">
            <a:noAutofit/>
          </a:bodyPr>
          <a:lstStyle>
            <a:lvl1pPr algn="r">
              <a:defRPr sz="1800"/>
            </a:lvl1pPr>
            <a:lvl2pPr algn="r">
              <a:defRPr sz="1800"/>
            </a:lvl2pPr>
            <a:lvl3pPr algn="r">
              <a:defRPr sz="1800"/>
            </a:lvl3pPr>
            <a:lvl4pPr algn="r">
              <a:defRPr sz="1800"/>
            </a:lvl4pPr>
            <a:lvl5pPr algn="r">
              <a:defRPr sz="1800"/>
            </a:lvl5pPr>
          </a:lstStyle>
          <a:p>
            <a:pPr lvl="0"/>
            <a:r>
              <a:rPr lang="en-US"/>
              <a:t>Speaker, Company</a:t>
            </a:r>
          </a:p>
        </p:txBody>
      </p:sp>
    </p:spTree>
    <p:extLst>
      <p:ext uri="{BB962C8B-B14F-4D97-AF65-F5344CB8AC3E}">
        <p14:creationId xmlns:p14="http://schemas.microsoft.com/office/powerpoint/2010/main" val="2070058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902" y="368968"/>
            <a:ext cx="10686196" cy="6222332"/>
          </a:xfrm>
        </p:spPr>
        <p:txBody>
          <a:bodyPr anchor="ctr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51412" y="2555831"/>
            <a:ext cx="4482262" cy="474231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80831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2902" y="1689100"/>
            <a:ext cx="5095239" cy="4568825"/>
          </a:xfrm>
        </p:spPr>
        <p:txBody>
          <a:bodyPr rIns="180000"/>
          <a:lstStyle>
            <a:lvl1pPr marL="288000" indent="-288000">
              <a:spcBef>
                <a:spcPts val="0"/>
              </a:spcBef>
              <a:buFont typeface="Arial" panose="020B0604020202020204" pitchFamily="34" charset="0"/>
              <a:buChar char="•"/>
              <a:defRPr sz="2400" baseline="0"/>
            </a:lvl1pPr>
          </a:lstStyle>
          <a:p>
            <a:pPr lvl="0"/>
            <a:r>
              <a:rPr lang="en-AU"/>
              <a:t>Cake is better because they are soft and sweet</a:t>
            </a:r>
          </a:p>
          <a:p>
            <a:pPr lvl="0"/>
            <a:endParaRPr lang="en-US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343650" y="1689100"/>
            <a:ext cx="5095448" cy="4568825"/>
          </a:xfrm>
        </p:spPr>
        <p:txBody>
          <a:bodyPr rIns="180000">
            <a:normAutofit/>
          </a:bodyPr>
          <a:lstStyle>
            <a:lvl1pPr marL="288000" indent="-288000">
              <a:spcBef>
                <a:spcPts val="0"/>
              </a:spcBef>
              <a:buFont typeface="Arial" panose="020B0604020202020204" pitchFamily="34" charset="0"/>
              <a:buChar char="•"/>
              <a:defRPr sz="2400" baseline="0"/>
            </a:lvl1pPr>
          </a:lstStyle>
          <a:p>
            <a:pPr lvl="0"/>
            <a:r>
              <a:rPr lang="en-AU"/>
              <a:t>Pie is better because they are meaty and full of gravy. Oh my god, I love gravy.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/>
              <a:t>Join the Conversation #FullStackUserGroup @isonaj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4116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s 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343650" y="1689100"/>
            <a:ext cx="5095448" cy="4549775"/>
          </a:xfrm>
        </p:spPr>
        <p:txBody>
          <a:bodyPr rIns="180000"/>
          <a:lstStyle>
            <a:lvl1pPr marL="288000" indent="-288000">
              <a:spcBef>
                <a:spcPts val="0"/>
              </a:spcBef>
              <a:buFontTx/>
              <a:buBlip>
                <a:blip r:embed="rId2"/>
              </a:buBlip>
              <a:defRPr sz="2400" baseline="0"/>
            </a:lvl1pPr>
          </a:lstStyle>
          <a:p>
            <a:pPr lvl="0"/>
            <a:r>
              <a:rPr lang="en-AU"/>
              <a:t>Cons</a:t>
            </a:r>
          </a:p>
          <a:p>
            <a:pPr lvl="0"/>
            <a:endParaRPr lang="en-US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52902" y="1689100"/>
            <a:ext cx="5095239" cy="4549775"/>
          </a:xfrm>
        </p:spPr>
        <p:txBody>
          <a:bodyPr rIns="180000">
            <a:normAutofit/>
          </a:bodyPr>
          <a:lstStyle>
            <a:lvl1pPr marL="288000" indent="-288000">
              <a:spcBef>
                <a:spcPts val="0"/>
              </a:spcBef>
              <a:buFontTx/>
              <a:buBlip>
                <a:blip r:embed="rId3"/>
              </a:buBlip>
              <a:defRPr sz="2400" baseline="0"/>
            </a:lvl1pPr>
          </a:lstStyle>
          <a:p>
            <a:pPr lvl="0"/>
            <a:r>
              <a:rPr lang="en-AU"/>
              <a:t>Pros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AU"/>
              <a:t>Join the Conversation #FullStackUserGroup @isonaj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65590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2902" y="1689099"/>
            <a:ext cx="3352799" cy="4557711"/>
          </a:xfrm>
        </p:spPr>
        <p:txBody>
          <a:bodyPr lIns="180000" rIns="180000"/>
          <a:lstStyle>
            <a:lvl1pPr marL="288000" indent="-288000">
              <a:spcBef>
                <a:spcPts val="0"/>
              </a:spcBef>
              <a:buFont typeface="Arial" panose="020B0604020202020204" pitchFamily="34" charset="0"/>
              <a:buChar char="•"/>
              <a:defRPr sz="2400" baseline="0"/>
            </a:lvl1pPr>
          </a:lstStyle>
          <a:p>
            <a:pPr lvl="0"/>
            <a:r>
              <a:rPr lang="en-AU"/>
              <a:t>Cake</a:t>
            </a:r>
          </a:p>
          <a:p>
            <a:pPr lvl="0"/>
            <a:endParaRPr lang="en-US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1" y="1689100"/>
            <a:ext cx="3352799" cy="4557711"/>
          </a:xfrm>
        </p:spPr>
        <p:txBody>
          <a:bodyPr lIns="180000" rIns="180000"/>
          <a:lstStyle>
            <a:lvl1pPr marL="288000" indent="-288000">
              <a:spcBef>
                <a:spcPts val="0"/>
              </a:spcBef>
              <a:buFont typeface="Arial" panose="020B0604020202020204" pitchFamily="34" charset="0"/>
              <a:buChar char="•"/>
              <a:defRPr sz="2400" baseline="0"/>
            </a:lvl1pPr>
          </a:lstStyle>
          <a:p>
            <a:pPr lvl="0"/>
            <a:r>
              <a:rPr lang="en-AU"/>
              <a:t>Pie</a:t>
            </a:r>
          </a:p>
          <a:p>
            <a:pPr lvl="0"/>
            <a:endParaRPr lang="en-US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086299" y="1689100"/>
            <a:ext cx="3352799" cy="4557711"/>
          </a:xfrm>
        </p:spPr>
        <p:txBody>
          <a:bodyPr lIns="180000" rIns="180000"/>
          <a:lstStyle>
            <a:lvl1pPr marL="288000" indent="-288000">
              <a:spcBef>
                <a:spcPts val="0"/>
              </a:spcBef>
              <a:buFont typeface="Arial" panose="020B0604020202020204" pitchFamily="34" charset="0"/>
              <a:buChar char="•"/>
              <a:defRPr sz="2400" baseline="0"/>
            </a:lvl1pPr>
          </a:lstStyle>
          <a:p>
            <a:pPr lvl="0"/>
            <a:r>
              <a:rPr lang="en-AU"/>
              <a:t>New Contestant Appears</a:t>
            </a:r>
          </a:p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AU"/>
              <a:t>Join the Conversation #FullStackUserGroup @isonaj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4855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tIns="46800" bIns="4680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752902" y="1828801"/>
            <a:ext cx="10600898" cy="4391024"/>
          </a:xfrm>
        </p:spPr>
        <p:txBody>
          <a:bodyPr tIns="46800" bIns="468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AU"/>
              <a:t>Join the Conversation #FullStackUserGroup @isonaj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16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Half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902" y="368968"/>
            <a:ext cx="4268277" cy="2671011"/>
          </a:xfrm>
        </p:spPr>
        <p:txBody>
          <a:bodyPr lIns="180000" tIns="46800" rIns="180000" bIns="4680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752475" y="3162300"/>
            <a:ext cx="4268788" cy="305752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600"/>
            </a:lvl2pPr>
            <a:lvl3pPr>
              <a:lnSpc>
                <a:spcPct val="150000"/>
              </a:lnSpc>
              <a:defRPr sz="16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>
          <a:xfrm>
            <a:off x="752475" y="6356350"/>
            <a:ext cx="4268704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AU"/>
              <a:t>Join the Conversation #FullStackUserGroup @isonaj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5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Join the Conversation #FullStackUserGroup @isonaj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752902" y="368300"/>
            <a:ext cx="10686196" cy="5861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5824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Join the Conversation #FullStackUserGroup @isonaj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7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68036" y="1690688"/>
            <a:ext cx="6171061" cy="610035"/>
          </a:xfrm>
          <a:noFill/>
        </p:spPr>
        <p:txBody>
          <a:bodyPr lIns="180000" tIns="90000" rIns="180000" bIns="9000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aseline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Credentials, qualifications, </a:t>
            </a:r>
            <a:r>
              <a:rPr lang="en-US" err="1"/>
              <a:t>etc</a:t>
            </a:r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51412" y="2555831"/>
            <a:ext cx="4482262" cy="4742311"/>
          </a:xfrm>
          <a:prstGeom prst="rect">
            <a:avLst/>
          </a:prstGeom>
        </p:spPr>
      </p:pic>
      <p:sp>
        <p:nvSpPr>
          <p:cNvPr id="10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54592"/>
            <a:ext cx="5095876" cy="6803408"/>
          </a:xfr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68037" y="368968"/>
            <a:ext cx="6171060" cy="1321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5267325" y="2300724"/>
            <a:ext cx="6171773" cy="3947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>
          <a:xfrm>
            <a:off x="5267324" y="6356350"/>
            <a:ext cx="617177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AU"/>
              <a:t>Join the Conversation #FullStackUserGroup @isonaj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60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54592"/>
            <a:ext cx="5095876" cy="6803408"/>
          </a:xfr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68036" y="368968"/>
            <a:ext cx="6171061" cy="1321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5267325" y="1828800"/>
            <a:ext cx="6171773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>
          <a:xfrm>
            <a:off x="5267324" y="6356350"/>
            <a:ext cx="6171773" cy="365125"/>
          </a:xfrm>
        </p:spPr>
        <p:txBody>
          <a:bodyPr/>
          <a:lstStyle/>
          <a:p>
            <a:r>
              <a:rPr lang="en-AU"/>
              <a:t>Join the Conversation #FullStackUserGroup @isonaj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5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54592"/>
            <a:ext cx="12192000" cy="6803408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51412" y="2555831"/>
            <a:ext cx="4482262" cy="474231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68296" y="1080174"/>
            <a:ext cx="6923690" cy="703713"/>
          </a:xfrm>
          <a:solidFill>
            <a:schemeClr val="tx1">
              <a:alpha val="75000"/>
            </a:schemeClr>
          </a:solidFill>
        </p:spPr>
        <p:txBody>
          <a:bodyPr wrap="square" lIns="180000" rIns="180000"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Item #1</a:t>
            </a:r>
            <a:endParaRPr lang="en-AU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5" hasCustomPrompt="1"/>
          </p:nvPr>
        </p:nvSpPr>
        <p:spPr>
          <a:xfrm>
            <a:off x="5268296" y="3576416"/>
            <a:ext cx="6923689" cy="703713"/>
          </a:xfrm>
          <a:solidFill>
            <a:schemeClr val="tx1">
              <a:alpha val="75000"/>
            </a:schemeClr>
          </a:solidFill>
        </p:spPr>
        <p:txBody>
          <a:bodyPr wrap="square" lIns="180000" rIns="180000" anchor="ctr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/>
              <a:t>Item #4</a:t>
            </a:r>
            <a:endParaRPr lang="en-US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7" hasCustomPrompt="1"/>
          </p:nvPr>
        </p:nvSpPr>
        <p:spPr>
          <a:xfrm>
            <a:off x="5268036" y="2744336"/>
            <a:ext cx="6923964" cy="703712"/>
          </a:xfrm>
          <a:solidFill>
            <a:schemeClr val="tx1">
              <a:alpha val="75000"/>
            </a:schemeClr>
          </a:solidFill>
        </p:spPr>
        <p:txBody>
          <a:bodyPr wrap="square" lIns="180000" rIns="180000" anchor="ctr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Item #3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8" hasCustomPrompt="1"/>
          </p:nvPr>
        </p:nvSpPr>
        <p:spPr>
          <a:xfrm>
            <a:off x="5268036" y="4408497"/>
            <a:ext cx="6923964" cy="703712"/>
          </a:xfrm>
          <a:solidFill>
            <a:schemeClr val="tx1">
              <a:alpha val="75000"/>
            </a:schemeClr>
          </a:solidFill>
        </p:spPr>
        <p:txBody>
          <a:bodyPr wrap="square" lIns="180000" rIns="180000" anchor="ctr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/>
              <a:t>Item #5</a:t>
            </a:r>
            <a:endParaRPr lang="en-US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9" hasCustomPrompt="1"/>
          </p:nvPr>
        </p:nvSpPr>
        <p:spPr>
          <a:xfrm>
            <a:off x="5268034" y="5240577"/>
            <a:ext cx="6923965" cy="703712"/>
          </a:xfrm>
          <a:solidFill>
            <a:schemeClr val="tx1">
              <a:alpha val="75000"/>
            </a:schemeClr>
          </a:solidFill>
        </p:spPr>
        <p:txBody>
          <a:bodyPr wrap="square" lIns="180000" rIns="180000" anchor="ctr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Item #6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5268035" y="1912255"/>
            <a:ext cx="6923964" cy="703712"/>
          </a:xfrm>
          <a:solidFill>
            <a:schemeClr val="tx1">
              <a:alpha val="75000"/>
            </a:schemeClr>
          </a:solidFill>
        </p:spPr>
        <p:txBody>
          <a:bodyPr lIns="180000" rIns="180000" anchor="ctr" anchorCtr="0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AU"/>
              <a:t>Item #2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2902" y="682790"/>
            <a:ext cx="4342975" cy="5689600"/>
          </a:xfr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5849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(Screensho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56147"/>
            <a:ext cx="12191999" cy="6801853"/>
          </a:xfrm>
          <a:solidFill>
            <a:schemeClr val="tx1">
              <a:lumMod val="65000"/>
              <a:lumOff val="3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51412" y="2555831"/>
            <a:ext cx="4482262" cy="474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627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8">
            <a:alphaModFix amt="75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2903" y="367380"/>
            <a:ext cx="10686196" cy="1321720"/>
          </a:xfrm>
          <a:prstGeom prst="rect">
            <a:avLst/>
          </a:prstGeom>
          <a:noFill/>
          <a:effectLst/>
        </p:spPr>
        <p:txBody>
          <a:bodyPr vert="horz" lIns="180000" tIns="46800" rIns="180000" bIns="4680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2902" y="1825625"/>
            <a:ext cx="10686196" cy="4394200"/>
          </a:xfrm>
          <a:prstGeom prst="rect">
            <a:avLst/>
          </a:prstGeom>
        </p:spPr>
        <p:txBody>
          <a:bodyPr vert="horz" lIns="180000" tIns="46800" rIns="180000" bIns="4680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20" name="Rectangle 19"/>
          <p:cNvSpPr/>
          <p:nvPr userDrawn="1"/>
        </p:nvSpPr>
        <p:spPr>
          <a:xfrm>
            <a:off x="0" y="0"/>
            <a:ext cx="12192000" cy="54590"/>
          </a:xfrm>
          <a:prstGeom prst="rect">
            <a:avLst/>
          </a:prstGeom>
          <a:solidFill>
            <a:srgbClr val="CC4141"/>
          </a:solidFill>
          <a:ln>
            <a:noFill/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52902" y="6356350"/>
            <a:ext cx="106861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AU"/>
              <a:t>Join the Conversation #FullStackUserGroup @isonaj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39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7" r:id="rId2"/>
    <p:sldLayoutId id="2147483721" r:id="rId3"/>
    <p:sldLayoutId id="2147483678" r:id="rId4"/>
    <p:sldLayoutId id="2147483679" r:id="rId5"/>
    <p:sldLayoutId id="2147483672" r:id="rId6"/>
    <p:sldLayoutId id="2147483682" r:id="rId7"/>
    <p:sldLayoutId id="2147483673" r:id="rId8"/>
    <p:sldLayoutId id="2147483667" r:id="rId9"/>
    <p:sldLayoutId id="2147483669" r:id="rId10"/>
    <p:sldLayoutId id="2147483674" r:id="rId11"/>
    <p:sldLayoutId id="2147483676" r:id="rId12"/>
    <p:sldLayoutId id="2147483675" r:id="rId13"/>
    <p:sldLayoutId id="2147483699" r:id="rId14"/>
    <p:sldLayoutId id="2147483701" r:id="rId15"/>
    <p:sldLayoutId id="2147483700" r:id="rId16"/>
  </p:sldLayoutIdLst>
  <p:hf sldNum="0"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None/>
        <a:defRPr sz="32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  <a:lvl2pPr marL="457200" indent="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2pPr>
      <a:lvl3pPr marL="914400" indent="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3pPr>
      <a:lvl4pPr marL="1371600" indent="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4pPr>
      <a:lvl5pPr marL="1828800" indent="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Kubernete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mailto:info@ssw.com.au" TargetMode="Externa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deshare.net/SSWconsulting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/what-containe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ubernetes.io/docs/concepts/overview/what-is-kubernet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body" sz="quarter" idx="4294967295"/>
          </p:nvPr>
        </p:nvSpPr>
        <p:spPr>
          <a:xfrm>
            <a:off x="752902" y="436728"/>
            <a:ext cx="10686197" cy="5940327"/>
          </a:xfrm>
        </p:spPr>
        <p:txBody>
          <a:bodyPr anchor="b"/>
          <a:lstStyle/>
          <a:p>
            <a:pPr algn="ctr"/>
            <a:endParaRPr lang="en-AU" sz="1800"/>
          </a:p>
          <a:p>
            <a:pPr algn="ctr"/>
            <a:r>
              <a:rPr lang="en-AU" sz="2400"/>
              <a:t>Enterprise Software Development</a:t>
            </a:r>
            <a:endParaRPr lang="en-AU" sz="1800"/>
          </a:p>
          <a:p>
            <a:pPr algn="ctr"/>
            <a:endParaRPr lang="en-AU" sz="1800"/>
          </a:p>
          <a:p>
            <a:pPr algn="ctr"/>
            <a:endParaRPr lang="en-AU" sz="1800"/>
          </a:p>
          <a:p>
            <a:pPr algn="ctr"/>
            <a:endParaRPr lang="en-AU" sz="1800"/>
          </a:p>
        </p:txBody>
      </p:sp>
      <p:sp>
        <p:nvSpPr>
          <p:cNvPr id="3" name="Subtitle 12"/>
          <p:cNvSpPr txBox="1">
            <a:spLocks/>
          </p:cNvSpPr>
          <p:nvPr/>
        </p:nvSpPr>
        <p:spPr>
          <a:xfrm>
            <a:off x="2727064" y="4365755"/>
            <a:ext cx="6571129" cy="5529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165" y="2143040"/>
            <a:ext cx="3415748" cy="181888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DFB748-0BF2-4E4A-984B-AAAC6B70748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Join the Conversation #FullStackUserGroup @isonaj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59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Container registries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AU"/>
              <a:t>Central store of container images (packages)</a:t>
            </a:r>
          </a:p>
          <a:p>
            <a:r>
              <a:rPr lang="en-AU"/>
              <a:t>Docker Hub - first and most popular</a:t>
            </a:r>
          </a:p>
          <a:p>
            <a:r>
              <a:rPr lang="en-AU"/>
              <a:t>Now many syndicated registries</a:t>
            </a:r>
          </a:p>
          <a:p>
            <a:r>
              <a:rPr lang="en-AU"/>
              <a:t>Can be Public or Private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AU"/>
              <a:t>Join the Conversation #FullStackUserGroup @isonaj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3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24" b="8124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268296" y="1960345"/>
            <a:ext cx="6923690" cy="703713"/>
          </a:xfrm>
        </p:spPr>
        <p:txBody>
          <a:bodyPr/>
          <a:lstStyle/>
          <a:p>
            <a:r>
              <a:rPr lang="en-AU"/>
              <a:t>What are containers?</a:t>
            </a:r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5268296" y="4456587"/>
            <a:ext cx="6923689" cy="703713"/>
          </a:xfrm>
          <a:solidFill>
            <a:schemeClr val="tx1">
              <a:alpha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AU"/>
              <a:t>Hosting in Kubernetes (AKS)</a:t>
            </a:r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5268036" y="3624507"/>
            <a:ext cx="6923964" cy="703712"/>
          </a:xfrm>
        </p:spPr>
        <p:txBody>
          <a:bodyPr/>
          <a:lstStyle/>
          <a:p>
            <a:r>
              <a:rPr lang="en-AU"/>
              <a:t>Building a container</a:t>
            </a:r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268035" y="2792426"/>
            <a:ext cx="6923964" cy="703712"/>
          </a:xfrm>
          <a:solidFill>
            <a:srgbClr val="CC4542">
              <a:alpha val="75000"/>
            </a:srgbClr>
          </a:solidFill>
        </p:spPr>
        <p:txBody>
          <a:bodyPr>
            <a:normAutofit/>
          </a:bodyPr>
          <a:lstStyle/>
          <a:p>
            <a:r>
              <a:rPr lang="en-AU"/>
              <a:t>Running a container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>
                <a:solidFill>
                  <a:schemeClr val="bg1"/>
                </a:solidFill>
              </a:rPr>
              <a:t>Table of Contents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545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Running a container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/>
              <a:t>Pull image:</a:t>
            </a:r>
          </a:p>
          <a:p>
            <a:r>
              <a:rPr lang="en-AU"/>
              <a:t>    docker pull ubuntu</a:t>
            </a:r>
          </a:p>
          <a:p>
            <a:r>
              <a:rPr lang="en-AU"/>
              <a:t>Run a container:</a:t>
            </a:r>
          </a:p>
          <a:p>
            <a:r>
              <a:rPr lang="en-AU"/>
              <a:t>    docker run -it ubuntu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AU"/>
              <a:t>Join the Conversation #FullStackUserGroup @isonaj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4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F71CF26-2609-4454-AEF8-8F7B4A89A0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F11E1B-DC1D-4E05-9C4E-188B9CBD9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A59B06-EE1E-4804-992D-721BB5AE31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A00CDD-C7F9-4704-BAEB-C5E76C27424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10687050" cy="365125"/>
          </a:xfrm>
        </p:spPr>
        <p:txBody>
          <a:bodyPr/>
          <a:lstStyle/>
          <a:p>
            <a:r>
              <a:rPr lang="en-AU"/>
              <a:t>Join the Conversation #FullStackUserGroup @isonaj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74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What’s in an image name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err="1"/>
              <a:t>Sql</a:t>
            </a:r>
            <a:r>
              <a:rPr lang="en-AU"/>
              <a:t> Server (on Linux)</a:t>
            </a:r>
          </a:p>
          <a:p>
            <a:r>
              <a:rPr lang="en-AU"/>
              <a:t>    mcr.microsoft.com/</a:t>
            </a:r>
            <a:r>
              <a:rPr lang="en-AU" err="1"/>
              <a:t>mssql</a:t>
            </a:r>
            <a:r>
              <a:rPr lang="en-AU"/>
              <a:t>/server:2017-latest-ubuntu</a:t>
            </a:r>
          </a:p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AU"/>
              <a:t>Join the Conversation #FullStackUserGroup @isonaj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A5BF7D-6164-47BE-8170-EEC4D0C24473}"/>
              </a:ext>
            </a:extLst>
          </p:cNvPr>
          <p:cNvSpPr/>
          <p:nvPr/>
        </p:nvSpPr>
        <p:spPr>
          <a:xfrm>
            <a:off x="1198011" y="2796987"/>
            <a:ext cx="3730947" cy="632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584CF1-55AB-4E94-9460-8DE97053CD87}"/>
              </a:ext>
            </a:extLst>
          </p:cNvPr>
          <p:cNvSpPr/>
          <p:nvPr/>
        </p:nvSpPr>
        <p:spPr>
          <a:xfrm>
            <a:off x="4928958" y="2796988"/>
            <a:ext cx="1167042" cy="6320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EA3189-F1E1-461E-8D10-B3A27E0B4411}"/>
              </a:ext>
            </a:extLst>
          </p:cNvPr>
          <p:cNvSpPr/>
          <p:nvPr/>
        </p:nvSpPr>
        <p:spPr>
          <a:xfrm>
            <a:off x="6096000" y="2796987"/>
            <a:ext cx="1167042" cy="6320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9DC48CE-DA5B-4C78-9B62-3864FBFF2311}"/>
              </a:ext>
            </a:extLst>
          </p:cNvPr>
          <p:cNvSpPr/>
          <p:nvPr/>
        </p:nvSpPr>
        <p:spPr>
          <a:xfrm>
            <a:off x="7263042" y="2796987"/>
            <a:ext cx="3730947" cy="6320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B5B418-11CE-4576-AD23-4AC43E81BC7C}"/>
              </a:ext>
            </a:extLst>
          </p:cNvPr>
          <p:cNvSpPr txBox="1"/>
          <p:nvPr/>
        </p:nvSpPr>
        <p:spPr>
          <a:xfrm>
            <a:off x="1237064" y="3373987"/>
            <a:ext cx="3173506" cy="539103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rmAutofit/>
          </a:bodyPr>
          <a:lstStyle/>
          <a:p>
            <a:pPr algn="ctr"/>
            <a:r>
              <a:rPr lang="en-AU">
                <a:solidFill>
                  <a:srgbClr val="FF0000"/>
                </a:solidFill>
              </a:rPr>
              <a:t>Registry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BD6D8F-4FA5-4304-89E2-2CE85BB208C0}"/>
              </a:ext>
            </a:extLst>
          </p:cNvPr>
          <p:cNvSpPr txBox="1"/>
          <p:nvPr/>
        </p:nvSpPr>
        <p:spPr>
          <a:xfrm>
            <a:off x="4718828" y="3373987"/>
            <a:ext cx="1574527" cy="53910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rmAutofit/>
          </a:bodyPr>
          <a:lstStyle/>
          <a:p>
            <a:pPr algn="ctr"/>
            <a:r>
              <a:rPr lang="en-AU">
                <a:solidFill>
                  <a:srgbClr val="FF0000"/>
                </a:solidFill>
              </a:rPr>
              <a:t>Account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447748-363B-4742-A579-2A8CCCE87FCE}"/>
              </a:ext>
            </a:extLst>
          </p:cNvPr>
          <p:cNvSpPr txBox="1"/>
          <p:nvPr/>
        </p:nvSpPr>
        <p:spPr>
          <a:xfrm>
            <a:off x="5898645" y="3349535"/>
            <a:ext cx="1574527" cy="53910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rmAutofit/>
          </a:bodyPr>
          <a:lstStyle/>
          <a:p>
            <a:pPr algn="ctr"/>
            <a:r>
              <a:rPr lang="en-AU">
                <a:solidFill>
                  <a:srgbClr val="FF0000"/>
                </a:solidFill>
              </a:rPr>
              <a:t>Name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920A2F-2366-4C6B-98EF-76DF131DE896}"/>
              </a:ext>
            </a:extLst>
          </p:cNvPr>
          <p:cNvSpPr txBox="1"/>
          <p:nvPr/>
        </p:nvSpPr>
        <p:spPr>
          <a:xfrm>
            <a:off x="8341251" y="3373986"/>
            <a:ext cx="1574527" cy="53910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rmAutofit/>
          </a:bodyPr>
          <a:lstStyle/>
          <a:p>
            <a:pPr algn="ctr"/>
            <a:r>
              <a:rPr lang="en-AU">
                <a:solidFill>
                  <a:srgbClr val="FF0000"/>
                </a:solidFill>
              </a:rPr>
              <a:t>Tag (version)</a:t>
            </a:r>
          </a:p>
        </p:txBody>
      </p:sp>
    </p:spTree>
    <p:extLst>
      <p:ext uri="{BB962C8B-B14F-4D97-AF65-F5344CB8AC3E}">
        <p14:creationId xmlns:p14="http://schemas.microsoft.com/office/powerpoint/2010/main" val="419269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" grpId="0" animBg="1"/>
      <p:bldP spid="9" grpId="0"/>
      <p:bldP spid="10" grpId="0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2903" y="320353"/>
            <a:ext cx="10686196" cy="1321720"/>
          </a:xfrm>
        </p:spPr>
        <p:txBody>
          <a:bodyPr/>
          <a:lstStyle/>
          <a:p>
            <a:r>
              <a:rPr lang="en-AU"/>
              <a:t>Volume mapping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/>
              <a:t>docker run –v C:\tmp:/tmp ubuntu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AU"/>
              <a:t>Join the Conversation #FullStackUserGroup @isonaj</a:t>
            </a:r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B41DC0-018F-4737-8CA0-9DCE9A728BE7}"/>
              </a:ext>
            </a:extLst>
          </p:cNvPr>
          <p:cNvSpPr/>
          <p:nvPr/>
        </p:nvSpPr>
        <p:spPr>
          <a:xfrm>
            <a:off x="1863029" y="3183286"/>
            <a:ext cx="2660073" cy="2528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Host</a:t>
            </a:r>
          </a:p>
          <a:p>
            <a:pPr algn="ctr"/>
            <a:r>
              <a:rPr lang="en-AU"/>
              <a:t>(Windows)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C1708E-C40E-4787-A44F-FB149187A44B}"/>
              </a:ext>
            </a:extLst>
          </p:cNvPr>
          <p:cNvSpPr/>
          <p:nvPr/>
        </p:nvSpPr>
        <p:spPr>
          <a:xfrm>
            <a:off x="7411367" y="3183283"/>
            <a:ext cx="2813288" cy="2528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Container</a:t>
            </a:r>
          </a:p>
          <a:p>
            <a:pPr algn="ctr"/>
            <a:r>
              <a:rPr lang="en-AU"/>
              <a:t>(Linux)</a:t>
            </a: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D2547C04-B45A-4045-B0B0-078F2033822F}"/>
              </a:ext>
            </a:extLst>
          </p:cNvPr>
          <p:cNvSpPr/>
          <p:nvPr/>
        </p:nvSpPr>
        <p:spPr>
          <a:xfrm>
            <a:off x="4555701" y="4281053"/>
            <a:ext cx="2855666" cy="33250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50DF12-46E2-4C78-A175-A425F37652A3}"/>
              </a:ext>
            </a:extLst>
          </p:cNvPr>
          <p:cNvSpPr txBox="1"/>
          <p:nvPr/>
        </p:nvSpPr>
        <p:spPr>
          <a:xfrm>
            <a:off x="4625788" y="3818966"/>
            <a:ext cx="885061" cy="405856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AU"/>
              <a:t>C:\tmp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666633-5CEA-4DAF-BF92-F715C5E43600}"/>
              </a:ext>
            </a:extLst>
          </p:cNvPr>
          <p:cNvSpPr txBox="1"/>
          <p:nvPr/>
        </p:nvSpPr>
        <p:spPr>
          <a:xfrm>
            <a:off x="6459479" y="3818966"/>
            <a:ext cx="816602" cy="405856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r"/>
            <a:r>
              <a:rPr lang="en-AU"/>
              <a:t>/</a:t>
            </a:r>
            <a:r>
              <a:rPr lang="en-AU" err="1"/>
              <a:t>tmp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055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Port mapping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/>
              <a:t>docker run –p 5000:80 ubuntu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AU"/>
              <a:t>Join the Conversation #FullStackUserGroup @isonaj</a:t>
            </a:r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B41DC0-018F-4737-8CA0-9DCE9A728BE7}"/>
              </a:ext>
            </a:extLst>
          </p:cNvPr>
          <p:cNvSpPr/>
          <p:nvPr/>
        </p:nvSpPr>
        <p:spPr>
          <a:xfrm>
            <a:off x="1863029" y="3183286"/>
            <a:ext cx="2660073" cy="2528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Host</a:t>
            </a:r>
          </a:p>
          <a:p>
            <a:pPr algn="ctr"/>
            <a:r>
              <a:rPr lang="en-AU"/>
              <a:t>(Windows)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C1708E-C40E-4787-A44F-FB149187A44B}"/>
              </a:ext>
            </a:extLst>
          </p:cNvPr>
          <p:cNvSpPr/>
          <p:nvPr/>
        </p:nvSpPr>
        <p:spPr>
          <a:xfrm>
            <a:off x="7411367" y="3183285"/>
            <a:ext cx="2813288" cy="2528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Container</a:t>
            </a:r>
          </a:p>
          <a:p>
            <a:pPr algn="ctr"/>
            <a:r>
              <a:rPr lang="en-AU"/>
              <a:t>(Linux)</a:t>
            </a: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D2547C04-B45A-4045-B0B0-078F2033822F}"/>
              </a:ext>
            </a:extLst>
          </p:cNvPr>
          <p:cNvSpPr/>
          <p:nvPr/>
        </p:nvSpPr>
        <p:spPr>
          <a:xfrm>
            <a:off x="4555701" y="4281053"/>
            <a:ext cx="2855666" cy="33250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50DF12-46E2-4C78-A175-A425F37652A3}"/>
              </a:ext>
            </a:extLst>
          </p:cNvPr>
          <p:cNvSpPr txBox="1"/>
          <p:nvPr/>
        </p:nvSpPr>
        <p:spPr>
          <a:xfrm>
            <a:off x="4625788" y="3818966"/>
            <a:ext cx="885061" cy="405856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AU"/>
              <a:t>5000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666633-5CEA-4DAF-BF92-F715C5E43600}"/>
              </a:ext>
            </a:extLst>
          </p:cNvPr>
          <p:cNvSpPr txBox="1"/>
          <p:nvPr/>
        </p:nvSpPr>
        <p:spPr>
          <a:xfrm>
            <a:off x="6459479" y="3818966"/>
            <a:ext cx="816602" cy="405856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r"/>
            <a:r>
              <a:rPr lang="en-AU"/>
              <a:t>80</a:t>
            </a:r>
          </a:p>
        </p:txBody>
      </p:sp>
    </p:spTree>
    <p:extLst>
      <p:ext uri="{BB962C8B-B14F-4D97-AF65-F5344CB8AC3E}">
        <p14:creationId xmlns:p14="http://schemas.microsoft.com/office/powerpoint/2010/main" val="381531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Run dotnet tools	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AU" sz="1800"/>
              <a:t>docker run -it -v “$(</a:t>
            </a:r>
            <a:r>
              <a:rPr lang="en-AU" sz="1800" err="1"/>
              <a:t>pwd</a:t>
            </a:r>
            <a:r>
              <a:rPr lang="en-AU" sz="1800"/>
              <a:t>):/</a:t>
            </a:r>
            <a:r>
              <a:rPr lang="en-AU" sz="1800" err="1"/>
              <a:t>src</a:t>
            </a:r>
            <a:r>
              <a:rPr lang="en-AU" sz="1800"/>
              <a:t>” mcr.microsoft.com/dotnet/core/sdk:2.2-stretch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AU"/>
              <a:t>Join the Conversation #FullStackUserGroup @isonaj</a:t>
            </a:r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B41DC0-018F-4737-8CA0-9DCE9A728BE7}"/>
              </a:ext>
            </a:extLst>
          </p:cNvPr>
          <p:cNvSpPr/>
          <p:nvPr/>
        </p:nvSpPr>
        <p:spPr>
          <a:xfrm>
            <a:off x="1863029" y="3183286"/>
            <a:ext cx="2660073" cy="2528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Host</a:t>
            </a:r>
          </a:p>
          <a:p>
            <a:pPr algn="ctr"/>
            <a:r>
              <a:rPr lang="en-AU"/>
              <a:t>(Windows)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C1708E-C40E-4787-A44F-FB149187A44B}"/>
              </a:ext>
            </a:extLst>
          </p:cNvPr>
          <p:cNvSpPr/>
          <p:nvPr/>
        </p:nvSpPr>
        <p:spPr>
          <a:xfrm>
            <a:off x="7411367" y="3183285"/>
            <a:ext cx="2813288" cy="2528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Container</a:t>
            </a:r>
          </a:p>
          <a:p>
            <a:pPr algn="ctr"/>
            <a:r>
              <a:rPr lang="en-AU"/>
              <a:t>(Linux)</a:t>
            </a: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D2547C04-B45A-4045-B0B0-078F2033822F}"/>
              </a:ext>
            </a:extLst>
          </p:cNvPr>
          <p:cNvSpPr/>
          <p:nvPr/>
        </p:nvSpPr>
        <p:spPr>
          <a:xfrm>
            <a:off x="4539401" y="4186952"/>
            <a:ext cx="2855666" cy="33250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50DF12-46E2-4C78-A175-A425F37652A3}"/>
              </a:ext>
            </a:extLst>
          </p:cNvPr>
          <p:cNvSpPr txBox="1"/>
          <p:nvPr/>
        </p:nvSpPr>
        <p:spPr>
          <a:xfrm>
            <a:off x="4625788" y="3818966"/>
            <a:ext cx="885061" cy="405856"/>
          </a:xfrm>
          <a:prstGeom prst="rect">
            <a:avLst/>
          </a:prstGeom>
          <a:noFill/>
        </p:spPr>
        <p:txBody>
          <a:bodyPr wrap="square" rtlCol="0" anchor="ctr">
            <a:normAutofit fontScale="62500" lnSpcReduction="20000"/>
          </a:bodyPr>
          <a:lstStyle/>
          <a:p>
            <a:r>
              <a:rPr lang="en-AU"/>
              <a:t>Current folder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666633-5CEA-4DAF-BF92-F715C5E43600}"/>
              </a:ext>
            </a:extLst>
          </p:cNvPr>
          <p:cNvSpPr txBox="1"/>
          <p:nvPr/>
        </p:nvSpPr>
        <p:spPr>
          <a:xfrm>
            <a:off x="6459479" y="3818966"/>
            <a:ext cx="816602" cy="405856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r"/>
            <a:r>
              <a:rPr lang="en-AU"/>
              <a:t>/</a:t>
            </a:r>
            <a:r>
              <a:rPr lang="en-AU" err="1"/>
              <a:t>src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287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Run SQL Server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AU" sz="1800"/>
              <a:t>docker run </a:t>
            </a:r>
            <a:r>
              <a:rPr lang="fr-FR" sz="1800"/>
              <a:t>-e 'ACCEPT_EULA=Y' -e 'SA_PASSWORD=P@55word!’ </a:t>
            </a:r>
            <a:r>
              <a:rPr lang="en-AU" sz="1800"/>
              <a:t>–p 5433:1433 </a:t>
            </a:r>
          </a:p>
          <a:p>
            <a:r>
              <a:rPr lang="en-AU" sz="1800"/>
              <a:t>    –v c:\data:/var/opt/mssql mcr.microsoft.com/</a:t>
            </a:r>
            <a:r>
              <a:rPr lang="en-AU" sz="1800" err="1"/>
              <a:t>mssql</a:t>
            </a:r>
            <a:r>
              <a:rPr lang="en-AU" sz="1800"/>
              <a:t>/server:2017-latest-ubuntu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AU"/>
              <a:t>Join the Conversation #FullStackUserGroup @isonaj</a:t>
            </a:r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B41DC0-018F-4737-8CA0-9DCE9A728BE7}"/>
              </a:ext>
            </a:extLst>
          </p:cNvPr>
          <p:cNvSpPr/>
          <p:nvPr/>
        </p:nvSpPr>
        <p:spPr>
          <a:xfrm>
            <a:off x="1863029" y="3183286"/>
            <a:ext cx="2660073" cy="2528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Host</a:t>
            </a:r>
          </a:p>
          <a:p>
            <a:pPr algn="ctr"/>
            <a:r>
              <a:rPr lang="en-AU"/>
              <a:t>(Windows)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C1708E-C40E-4787-A44F-FB149187A44B}"/>
              </a:ext>
            </a:extLst>
          </p:cNvPr>
          <p:cNvSpPr/>
          <p:nvPr/>
        </p:nvSpPr>
        <p:spPr>
          <a:xfrm>
            <a:off x="7411367" y="3183285"/>
            <a:ext cx="2813288" cy="2528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Container</a:t>
            </a:r>
          </a:p>
          <a:p>
            <a:pPr algn="ctr"/>
            <a:r>
              <a:rPr lang="en-AU"/>
              <a:t>(Linux)</a:t>
            </a: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D2547C04-B45A-4045-B0B0-078F2033822F}"/>
              </a:ext>
            </a:extLst>
          </p:cNvPr>
          <p:cNvSpPr/>
          <p:nvPr/>
        </p:nvSpPr>
        <p:spPr>
          <a:xfrm>
            <a:off x="4539401" y="4186952"/>
            <a:ext cx="2855666" cy="33250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50DF12-46E2-4C78-A175-A425F37652A3}"/>
              </a:ext>
            </a:extLst>
          </p:cNvPr>
          <p:cNvSpPr txBox="1"/>
          <p:nvPr/>
        </p:nvSpPr>
        <p:spPr>
          <a:xfrm>
            <a:off x="4625788" y="3818966"/>
            <a:ext cx="885061" cy="405856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AU"/>
              <a:t>5433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666633-5CEA-4DAF-BF92-F715C5E43600}"/>
              </a:ext>
            </a:extLst>
          </p:cNvPr>
          <p:cNvSpPr txBox="1"/>
          <p:nvPr/>
        </p:nvSpPr>
        <p:spPr>
          <a:xfrm>
            <a:off x="6459479" y="3818966"/>
            <a:ext cx="816602" cy="405856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r"/>
            <a:r>
              <a:rPr lang="en-AU"/>
              <a:t>1433</a:t>
            </a:r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0BC3C2D3-0883-4EF8-9F59-FC0821B34F4C}"/>
              </a:ext>
            </a:extLst>
          </p:cNvPr>
          <p:cNvSpPr/>
          <p:nvPr/>
        </p:nvSpPr>
        <p:spPr>
          <a:xfrm>
            <a:off x="4523101" y="5239908"/>
            <a:ext cx="2888265" cy="33250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BE4867-F8FD-43F6-A498-7F83845F4F62}"/>
              </a:ext>
            </a:extLst>
          </p:cNvPr>
          <p:cNvSpPr txBox="1"/>
          <p:nvPr/>
        </p:nvSpPr>
        <p:spPr>
          <a:xfrm>
            <a:off x="4593189" y="5007194"/>
            <a:ext cx="885061" cy="273079"/>
          </a:xfrm>
          <a:prstGeom prst="rect">
            <a:avLst/>
          </a:prstGeom>
          <a:noFill/>
        </p:spPr>
        <p:txBody>
          <a:bodyPr wrap="square" rtlCol="0" anchor="ctr">
            <a:normAutofit fontScale="77500" lnSpcReduction="20000"/>
          </a:bodyPr>
          <a:lstStyle/>
          <a:p>
            <a:r>
              <a:rPr lang="en-AU"/>
              <a:t>C:\data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C69BF4-6BE6-4C6B-90E7-9DA583912BFD}"/>
              </a:ext>
            </a:extLst>
          </p:cNvPr>
          <p:cNvSpPr txBox="1"/>
          <p:nvPr/>
        </p:nvSpPr>
        <p:spPr>
          <a:xfrm>
            <a:off x="6096000" y="5007196"/>
            <a:ext cx="1147482" cy="273078"/>
          </a:xfrm>
          <a:prstGeom prst="rect">
            <a:avLst/>
          </a:prstGeom>
          <a:noFill/>
        </p:spPr>
        <p:txBody>
          <a:bodyPr wrap="square" rtlCol="0" anchor="ctr">
            <a:normAutofit fontScale="62500" lnSpcReduction="20000"/>
          </a:bodyPr>
          <a:lstStyle/>
          <a:p>
            <a:pPr algn="r"/>
            <a:r>
              <a:rPr lang="en-AU"/>
              <a:t>/var/opt/</a:t>
            </a:r>
            <a:r>
              <a:rPr lang="en-AU" err="1"/>
              <a:t>mssql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294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10" grpId="0"/>
      <p:bldP spid="14" grpId="0" animBg="1"/>
      <p:bldP spid="1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F71CF26-2609-4454-AEF8-8F7B4A89A0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F11E1B-DC1D-4E05-9C4E-188B9CBD9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A59B06-EE1E-4804-992D-721BB5AE31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A00CDD-C7F9-4704-BAEB-C5E76C27424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10687050" cy="365125"/>
          </a:xfrm>
        </p:spPr>
        <p:txBody>
          <a:bodyPr/>
          <a:lstStyle/>
          <a:p>
            <a:r>
              <a:rPr lang="en-AU"/>
              <a:t>Join the Conversation #FullStackUserGroup @isonaj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548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03" b="8203"/>
          <a:stretch>
            <a:fillRect/>
          </a:stretch>
        </p:blipFill>
        <p:spPr/>
      </p:pic>
      <p:sp>
        <p:nvSpPr>
          <p:cNvPr id="15" name="Text Placeholder 1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/>
              <a:t>Full Stack User Group October 2019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Azure Containers: From Zero to Kubernetes</a:t>
            </a:r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>
                <a:solidFill>
                  <a:schemeClr val="bg1"/>
                </a:solidFill>
              </a:rPr>
              <a:t>Join the Conversation #FullStackUserGroup @isonaj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082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24" b="8124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268296" y="1960345"/>
            <a:ext cx="6923690" cy="703713"/>
          </a:xfrm>
        </p:spPr>
        <p:txBody>
          <a:bodyPr/>
          <a:lstStyle/>
          <a:p>
            <a:r>
              <a:rPr lang="en-AU"/>
              <a:t>What are containers?</a:t>
            </a:r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5268296" y="4456587"/>
            <a:ext cx="6923689" cy="703713"/>
          </a:xfrm>
          <a:solidFill>
            <a:schemeClr val="tx1">
              <a:alpha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AU"/>
              <a:t>Hosting in Kubernetes (AKS)</a:t>
            </a:r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5268036" y="3624507"/>
            <a:ext cx="6923964" cy="703712"/>
          </a:xfrm>
          <a:solidFill>
            <a:srgbClr val="D84D49">
              <a:alpha val="75000"/>
            </a:srgbClr>
          </a:solidFill>
        </p:spPr>
        <p:txBody>
          <a:bodyPr/>
          <a:lstStyle/>
          <a:p>
            <a:r>
              <a:rPr lang="en-AU"/>
              <a:t>Building a container</a:t>
            </a:r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268035" y="2792426"/>
            <a:ext cx="6923964" cy="703712"/>
          </a:xfrm>
          <a:solidFill>
            <a:schemeClr val="tx1">
              <a:alpha val="75000"/>
            </a:schemeClr>
          </a:solidFill>
        </p:spPr>
        <p:txBody>
          <a:bodyPr>
            <a:normAutofit/>
          </a:bodyPr>
          <a:lstStyle/>
          <a:p>
            <a:r>
              <a:rPr lang="en-AU"/>
              <a:t>Running a container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>
                <a:solidFill>
                  <a:schemeClr val="bg1"/>
                </a:solidFill>
              </a:rPr>
              <a:t>Table of Contents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964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Building an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/>
              <a:t>Build image:</a:t>
            </a:r>
          </a:p>
          <a:p>
            <a:r>
              <a:rPr lang="en-AU"/>
              <a:t>    docker build –f </a:t>
            </a:r>
            <a:r>
              <a:rPr lang="en-AU" err="1"/>
              <a:t>TestApp</a:t>
            </a:r>
            <a:r>
              <a:rPr lang="en-AU"/>
              <a:t>\</a:t>
            </a:r>
            <a:r>
              <a:rPr lang="en-AU" err="1"/>
              <a:t>Dockerfile</a:t>
            </a:r>
            <a:r>
              <a:rPr lang="en-AU"/>
              <a:t> –t </a:t>
            </a:r>
            <a:r>
              <a:rPr lang="en-AU" err="1"/>
              <a:t>isonaj</a:t>
            </a:r>
            <a:r>
              <a:rPr lang="en-AU"/>
              <a:t>\</a:t>
            </a:r>
            <a:r>
              <a:rPr lang="en-AU" err="1"/>
              <a:t>testapp</a:t>
            </a:r>
            <a:r>
              <a:rPr lang="en-AU"/>
              <a:t> .</a:t>
            </a:r>
          </a:p>
          <a:p>
            <a:r>
              <a:rPr lang="en-AU"/>
              <a:t>Push image to registry:</a:t>
            </a:r>
          </a:p>
          <a:p>
            <a:r>
              <a:rPr lang="en-AU"/>
              <a:t>    docker push </a:t>
            </a:r>
            <a:r>
              <a:rPr lang="en-AU" err="1"/>
              <a:t>isonaj</a:t>
            </a:r>
            <a:r>
              <a:rPr lang="en-AU"/>
              <a:t>/</a:t>
            </a:r>
            <a:r>
              <a:rPr lang="en-AU" err="1"/>
              <a:t>testapp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AU"/>
              <a:t>Join the Conversation #FullStackUserGroup @isonaj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1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err="1"/>
              <a:t>Dockerfile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AU" sz="2800"/>
              <a:t>FROM mcr.microsoft.com/dotnet/core/sdk:2.2-stretch</a:t>
            </a:r>
          </a:p>
          <a:p>
            <a:r>
              <a:rPr lang="en-AU" sz="2800"/>
              <a:t>WORKDIR /app</a:t>
            </a:r>
          </a:p>
          <a:p>
            <a:r>
              <a:rPr lang="en-AU" sz="2800"/>
              <a:t>COPY . .</a:t>
            </a:r>
          </a:p>
          <a:p>
            <a:r>
              <a:rPr lang="en-AU" sz="2800"/>
              <a:t>RUN dotnet publish "</a:t>
            </a:r>
            <a:r>
              <a:rPr lang="en-AU" sz="2800" err="1"/>
              <a:t>TestApp</a:t>
            </a:r>
            <a:r>
              <a:rPr lang="en-AU" sz="2800"/>
              <a:t>/</a:t>
            </a:r>
            <a:r>
              <a:rPr lang="en-AU" sz="2800" err="1"/>
              <a:t>TestApp.csproj</a:t>
            </a:r>
            <a:r>
              <a:rPr lang="en-AU" sz="2800"/>
              <a:t>" -c Release -o /app</a:t>
            </a:r>
          </a:p>
          <a:p>
            <a:r>
              <a:rPr lang="en-AU" sz="2800"/>
              <a:t>ENTRYPOINT ["dotnet", "TestApp.dll"]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AU"/>
              <a:t>Join the Conversation #FullStackUserGroup @isonaj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1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Layered images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/>
              <a:t>FROM dotnet/core/</a:t>
            </a:r>
            <a:r>
              <a:rPr lang="en-AU" err="1"/>
              <a:t>sdk</a:t>
            </a:r>
            <a:endParaRPr lang="en-AU"/>
          </a:p>
          <a:p>
            <a:r>
              <a:rPr lang="en-AU"/>
              <a:t>COPY . .</a:t>
            </a:r>
          </a:p>
          <a:p>
            <a:r>
              <a:rPr lang="en-AU"/>
              <a:t>RUN dotnet publish</a:t>
            </a:r>
          </a:p>
          <a:p>
            <a:r>
              <a:rPr lang="en-AU"/>
              <a:t>ENTRYPOINT [“dotnet”]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AU"/>
              <a:t>Join the Conversation #FullStackUserGroup @isonaj</a:t>
            </a:r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8CFFA2-B1D4-4A39-866E-43417EC92739}"/>
              </a:ext>
            </a:extLst>
          </p:cNvPr>
          <p:cNvSpPr/>
          <p:nvPr/>
        </p:nvSpPr>
        <p:spPr>
          <a:xfrm>
            <a:off x="7048717" y="1820104"/>
            <a:ext cx="4007685" cy="867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SDK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EF500DA-6D90-4425-AC8B-4F6506CCA37F}"/>
              </a:ext>
            </a:extLst>
          </p:cNvPr>
          <p:cNvSpPr/>
          <p:nvPr/>
        </p:nvSpPr>
        <p:spPr>
          <a:xfrm>
            <a:off x="5977563" y="2083664"/>
            <a:ext cx="1071151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9C892B-DF86-49EB-9992-3565936AAA05}"/>
              </a:ext>
            </a:extLst>
          </p:cNvPr>
          <p:cNvSpPr/>
          <p:nvPr/>
        </p:nvSpPr>
        <p:spPr>
          <a:xfrm>
            <a:off x="7048717" y="2712984"/>
            <a:ext cx="4007685" cy="867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SOURCE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F1957AE-D48B-4946-A5D4-33C97606FEFC}"/>
              </a:ext>
            </a:extLst>
          </p:cNvPr>
          <p:cNvSpPr/>
          <p:nvPr/>
        </p:nvSpPr>
        <p:spPr>
          <a:xfrm>
            <a:off x="5977563" y="2976544"/>
            <a:ext cx="1071151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218AF5-3049-4132-89CF-4809369A67E6}"/>
              </a:ext>
            </a:extLst>
          </p:cNvPr>
          <p:cNvSpPr/>
          <p:nvPr/>
        </p:nvSpPr>
        <p:spPr>
          <a:xfrm>
            <a:off x="7048717" y="3597718"/>
            <a:ext cx="4007685" cy="867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BINARIES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DB0A013-F92D-4AF5-AD62-DAE3DC82B41F}"/>
              </a:ext>
            </a:extLst>
          </p:cNvPr>
          <p:cNvSpPr/>
          <p:nvPr/>
        </p:nvSpPr>
        <p:spPr>
          <a:xfrm>
            <a:off x="5977563" y="3861278"/>
            <a:ext cx="1071151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58AF0B-ACBD-4776-873A-6C87BF0D0558}"/>
              </a:ext>
            </a:extLst>
          </p:cNvPr>
          <p:cNvSpPr/>
          <p:nvPr/>
        </p:nvSpPr>
        <p:spPr>
          <a:xfrm>
            <a:off x="7048714" y="4490598"/>
            <a:ext cx="4007685" cy="867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AUTO START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610F339-687D-45F4-840F-9064F4AE02AE}"/>
              </a:ext>
            </a:extLst>
          </p:cNvPr>
          <p:cNvSpPr/>
          <p:nvPr/>
        </p:nvSpPr>
        <p:spPr>
          <a:xfrm>
            <a:off x="5977560" y="4754158"/>
            <a:ext cx="1071151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3279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Layered images (multi-stage)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AU"/>
              <a:t>Join the Conversation #FullStackUserGroup @isonaj</a:t>
            </a:r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8CFFA2-B1D4-4A39-866E-43417EC92739}"/>
              </a:ext>
            </a:extLst>
          </p:cNvPr>
          <p:cNvSpPr/>
          <p:nvPr/>
        </p:nvSpPr>
        <p:spPr>
          <a:xfrm>
            <a:off x="752899" y="1825625"/>
            <a:ext cx="4007685" cy="867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SDK (LARGE)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9C892B-DF86-49EB-9992-3565936AAA05}"/>
              </a:ext>
            </a:extLst>
          </p:cNvPr>
          <p:cNvSpPr/>
          <p:nvPr/>
        </p:nvSpPr>
        <p:spPr>
          <a:xfrm>
            <a:off x="752902" y="2709808"/>
            <a:ext cx="4007685" cy="867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SOURCE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218AF5-3049-4132-89CF-4809369A67E6}"/>
              </a:ext>
            </a:extLst>
          </p:cNvPr>
          <p:cNvSpPr/>
          <p:nvPr/>
        </p:nvSpPr>
        <p:spPr>
          <a:xfrm>
            <a:off x="752902" y="3594542"/>
            <a:ext cx="4007685" cy="867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BINARIES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CB998E-2D52-4133-B089-87661ACBB53F}"/>
              </a:ext>
            </a:extLst>
          </p:cNvPr>
          <p:cNvSpPr/>
          <p:nvPr/>
        </p:nvSpPr>
        <p:spPr>
          <a:xfrm>
            <a:off x="7431410" y="1837207"/>
            <a:ext cx="4007685" cy="867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SLIM (TINY)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D6DB3B-FC2B-486F-AB98-C77EA55D6B19}"/>
              </a:ext>
            </a:extLst>
          </p:cNvPr>
          <p:cNvSpPr/>
          <p:nvPr/>
        </p:nvSpPr>
        <p:spPr>
          <a:xfrm>
            <a:off x="7431413" y="2721390"/>
            <a:ext cx="4007685" cy="867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BINARIES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462BE6-F9EA-4F43-8A4E-3DBD0614B4CA}"/>
              </a:ext>
            </a:extLst>
          </p:cNvPr>
          <p:cNvSpPr/>
          <p:nvPr/>
        </p:nvSpPr>
        <p:spPr>
          <a:xfrm>
            <a:off x="7431413" y="3606124"/>
            <a:ext cx="4007685" cy="867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AUTO START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1C2E7F37-6EB7-433C-870F-1113D3744DFC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 flipV="1">
            <a:off x="4760587" y="3155077"/>
            <a:ext cx="2670826" cy="8731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22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2" grpId="0" animBg="1"/>
      <p:bldP spid="16" grpId="0" animBg="1"/>
      <p:bldP spid="17" grpId="0" animBg="1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F71CF26-2609-4454-AEF8-8F7B4A89A0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F11E1B-DC1D-4E05-9C4E-188B9CBD9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A59B06-EE1E-4804-992D-721BB5AE31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A00CDD-C7F9-4704-BAEB-C5E76C27424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10687050" cy="365125"/>
          </a:xfrm>
        </p:spPr>
        <p:txBody>
          <a:bodyPr/>
          <a:lstStyle/>
          <a:p>
            <a:r>
              <a:rPr lang="en-AU"/>
              <a:t>Join the Conversation #FullStackUserGroup @isonaj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386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24" b="8124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268296" y="1960345"/>
            <a:ext cx="6923690" cy="703713"/>
          </a:xfrm>
        </p:spPr>
        <p:txBody>
          <a:bodyPr/>
          <a:lstStyle/>
          <a:p>
            <a:r>
              <a:rPr lang="en-AU"/>
              <a:t>What are containers?</a:t>
            </a:r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5268296" y="4456587"/>
            <a:ext cx="6923689" cy="703713"/>
          </a:xfrm>
          <a:solidFill>
            <a:srgbClr val="CC4542">
              <a:alpha val="75000"/>
            </a:srgb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AU"/>
              <a:t>Hosting in Kubernetes (AKS)</a:t>
            </a:r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5268036" y="3624507"/>
            <a:ext cx="6923964" cy="703712"/>
          </a:xfrm>
        </p:spPr>
        <p:txBody>
          <a:bodyPr/>
          <a:lstStyle/>
          <a:p>
            <a:r>
              <a:rPr lang="en-AU"/>
              <a:t>Building a container</a:t>
            </a:r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268035" y="2792426"/>
            <a:ext cx="6923964" cy="703712"/>
          </a:xfrm>
          <a:solidFill>
            <a:schemeClr val="tx1">
              <a:alpha val="75000"/>
            </a:schemeClr>
          </a:solidFill>
        </p:spPr>
        <p:txBody>
          <a:bodyPr>
            <a:normAutofit/>
          </a:bodyPr>
          <a:lstStyle/>
          <a:p>
            <a:r>
              <a:rPr lang="en-AU"/>
              <a:t>Running a container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>
                <a:solidFill>
                  <a:schemeClr val="bg1"/>
                </a:solidFill>
              </a:rPr>
              <a:t>Table of Contents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41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Hosting containers in Azure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AU"/>
              <a:t>Join the Conversation #FullStackUserGroup @isonaj</a:t>
            </a:r>
            <a:endParaRPr lang="en-US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FF53DE1-F30C-4BFC-89C0-D30A5F354E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52902" y="1828801"/>
            <a:ext cx="10600898" cy="4391024"/>
          </a:xfrm>
        </p:spPr>
        <p:txBody>
          <a:bodyPr/>
          <a:lstStyle/>
          <a:p>
            <a:r>
              <a:rPr lang="en-AU"/>
              <a:t>Web apps for containers</a:t>
            </a:r>
          </a:p>
          <a:p>
            <a:r>
              <a:rPr lang="en-AU"/>
              <a:t>Azure Container Instances (ACI)</a:t>
            </a:r>
          </a:p>
          <a:p>
            <a:r>
              <a:rPr lang="en-AU"/>
              <a:t>Azure Kubernetes Service (AKS)</a:t>
            </a:r>
          </a:p>
        </p:txBody>
      </p:sp>
    </p:spTree>
    <p:extLst>
      <p:ext uri="{BB962C8B-B14F-4D97-AF65-F5344CB8AC3E}">
        <p14:creationId xmlns:p14="http://schemas.microsoft.com/office/powerpoint/2010/main" val="186949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What is Kubernetes?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/>
              <a:t>Cluster of worker nodes (</a:t>
            </a:r>
            <a:r>
              <a:rPr lang="en-AU" err="1"/>
              <a:t>nodepool</a:t>
            </a:r>
            <a:r>
              <a:rPr lang="en-AU"/>
              <a:t>)</a:t>
            </a:r>
          </a:p>
          <a:p>
            <a:r>
              <a:rPr lang="en-AU"/>
              <a:t>Master node(s) for managing the cluster</a:t>
            </a:r>
          </a:p>
          <a:p>
            <a:r>
              <a:rPr lang="en-AU"/>
              <a:t>Scalable, self healing, highly available platform</a:t>
            </a:r>
          </a:p>
          <a:p>
            <a:r>
              <a:rPr lang="en-AU"/>
              <a:t>Open source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AU"/>
              <a:t>Join the Conversation #FullStackUserGroup @isonaj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4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Kubernetes architecture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AU"/>
              <a:t>Join the Conversation #FullStackUserGroup @isonaj</a:t>
            </a: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4CC779-8B50-4266-8638-2C56DFC57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111" y="1689100"/>
            <a:ext cx="6273778" cy="43554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AF9099-0660-44B7-8416-3604A24A6484}"/>
              </a:ext>
            </a:extLst>
          </p:cNvPr>
          <p:cNvSpPr txBox="1"/>
          <p:nvPr/>
        </p:nvSpPr>
        <p:spPr>
          <a:xfrm>
            <a:off x="6469258" y="6039288"/>
            <a:ext cx="2763631" cy="219707"/>
          </a:xfrm>
          <a:prstGeom prst="rect">
            <a:avLst/>
          </a:prstGeom>
          <a:noFill/>
        </p:spPr>
        <p:txBody>
          <a:bodyPr wrap="square" rtlCol="0" anchor="ctr">
            <a:normAutofit fontScale="47500" lnSpcReduction="20000"/>
          </a:bodyPr>
          <a:lstStyle/>
          <a:p>
            <a:pPr algn="r"/>
            <a:r>
              <a:rPr lang="en-AU"/>
              <a:t>From </a:t>
            </a:r>
            <a:r>
              <a:rPr lang="en-AU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https://en.wikipedia.org/wiki/Kubernetes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2759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SSW Senior Software Architect</a:t>
            </a:r>
          </a:p>
        </p:txBody>
      </p:sp>
      <p:pic>
        <p:nvPicPr>
          <p:cNvPr id="23" name="Picture Placeholder 2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592"/>
            <a:ext cx="4835480" cy="6803408"/>
          </a:xfr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Anthony Ison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AU"/>
              <a:t>       @</a:t>
            </a:r>
            <a:r>
              <a:rPr lang="en-AU" err="1"/>
              <a:t>isonaj</a:t>
            </a:r>
            <a:endParaRPr lang="en-AU"/>
          </a:p>
          <a:p>
            <a:endParaRPr lang="en-AU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AU"/>
              <a:t>Full stack software developer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AU"/>
              <a:t>Addicted to buying shares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AU"/>
              <a:t>Has a 17 year old son who is learning to drive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AU"/>
              <a:t>Enjoys making cold brew coffee and flavoured liqueurs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AU"/>
              <a:t>Join the Conversation #FullStackUserGroup @isonaj</a:t>
            </a:r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287" y="2300723"/>
            <a:ext cx="35242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701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3200">
                <a:solidFill>
                  <a:srgbClr val="D84D49"/>
                </a:solidFill>
              </a:rPr>
              <a:t>Web apps for containers</a:t>
            </a:r>
          </a:p>
          <a:p>
            <a:r>
              <a:rPr lang="en-AU"/>
              <a:t>PaaS for containers</a:t>
            </a:r>
          </a:p>
          <a:p>
            <a:r>
              <a:rPr lang="en-AU"/>
              <a:t>Pay as you go</a:t>
            </a:r>
          </a:p>
          <a:p>
            <a:r>
              <a:rPr lang="en-AU"/>
              <a:t>Managed security</a:t>
            </a:r>
          </a:p>
          <a:p>
            <a:r>
              <a:rPr lang="en-AU"/>
              <a:t>Simplicity</a:t>
            </a:r>
          </a:p>
          <a:p>
            <a:r>
              <a:rPr lang="en-AU"/>
              <a:t>Azure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3200">
                <a:solidFill>
                  <a:srgbClr val="D84D49"/>
                </a:solidFill>
              </a:rPr>
              <a:t>Kubernetes</a:t>
            </a:r>
            <a:endParaRPr lang="en-AU"/>
          </a:p>
          <a:p>
            <a:r>
              <a:rPr lang="en-AU"/>
              <a:t>PaaS-like container platform</a:t>
            </a:r>
          </a:p>
          <a:p>
            <a:r>
              <a:rPr lang="en-AU"/>
              <a:t>Massive discounts (up to 72%)</a:t>
            </a:r>
          </a:p>
          <a:p>
            <a:r>
              <a:rPr lang="en-AU"/>
              <a:t>Security</a:t>
            </a:r>
          </a:p>
          <a:p>
            <a:r>
              <a:rPr lang="en-AU"/>
              <a:t>Flexibility</a:t>
            </a:r>
          </a:p>
          <a:p>
            <a:r>
              <a:rPr lang="en-AU"/>
              <a:t>Portable (Azure, AWS, GCP, etc)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/>
              <a:t>Join the Conversation #FullStackUserGroup @isonaj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Why use Kubernetes?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0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Set up with AKS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AU"/>
              <a:t>Create a cluster with:</a:t>
            </a:r>
          </a:p>
          <a:p>
            <a:r>
              <a:rPr lang="en-AU" err="1"/>
              <a:t>az</a:t>
            </a:r>
            <a:r>
              <a:rPr lang="en-AU"/>
              <a:t> </a:t>
            </a:r>
            <a:r>
              <a:rPr lang="en-AU" err="1"/>
              <a:t>aks</a:t>
            </a:r>
            <a:r>
              <a:rPr lang="en-AU"/>
              <a:t> create –g </a:t>
            </a:r>
            <a:r>
              <a:rPr lang="en-AU" err="1"/>
              <a:t>MyResourceGroup</a:t>
            </a:r>
            <a:r>
              <a:rPr lang="en-AU"/>
              <a:t> –n </a:t>
            </a:r>
            <a:r>
              <a:rPr lang="en-AU" err="1"/>
              <a:t>MyManagedCluster</a:t>
            </a:r>
            <a:endParaRPr lang="en-AU"/>
          </a:p>
          <a:p>
            <a:r>
              <a:rPr lang="en-AU"/>
              <a:t>Download </a:t>
            </a:r>
            <a:r>
              <a:rPr lang="en-AU" err="1"/>
              <a:t>kubectl</a:t>
            </a:r>
            <a:r>
              <a:rPr lang="en-AU"/>
              <a:t>:</a:t>
            </a:r>
          </a:p>
          <a:p>
            <a:r>
              <a:rPr lang="en-AU" err="1"/>
              <a:t>az</a:t>
            </a:r>
            <a:r>
              <a:rPr lang="en-AU"/>
              <a:t> </a:t>
            </a:r>
            <a:r>
              <a:rPr lang="en-AU" err="1"/>
              <a:t>aks</a:t>
            </a:r>
            <a:r>
              <a:rPr lang="en-AU"/>
              <a:t> install-cli</a:t>
            </a:r>
          </a:p>
          <a:p>
            <a:r>
              <a:rPr lang="en-AU"/>
              <a:t>Connect to AKS cluster:</a:t>
            </a:r>
          </a:p>
          <a:p>
            <a:r>
              <a:rPr lang="en-AU" err="1"/>
              <a:t>az</a:t>
            </a:r>
            <a:r>
              <a:rPr lang="en-AU"/>
              <a:t> </a:t>
            </a:r>
            <a:r>
              <a:rPr lang="en-AU" err="1"/>
              <a:t>aks</a:t>
            </a:r>
            <a:r>
              <a:rPr lang="en-AU"/>
              <a:t> get-credentials –g </a:t>
            </a:r>
            <a:r>
              <a:rPr lang="en-AU" err="1"/>
              <a:t>MyResourceGroup</a:t>
            </a:r>
            <a:r>
              <a:rPr lang="en-AU"/>
              <a:t> -n </a:t>
            </a:r>
            <a:r>
              <a:rPr lang="en-AU" err="1"/>
              <a:t>MyManagedCluster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AU"/>
              <a:t>Join the Conversation #FullStackUserGroup @isonaj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0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3200">
                <a:solidFill>
                  <a:srgbClr val="D84D49"/>
                </a:solidFill>
              </a:rPr>
              <a:t>Container resources</a:t>
            </a:r>
          </a:p>
          <a:p>
            <a:r>
              <a:rPr lang="en-AU"/>
              <a:t>Pod</a:t>
            </a:r>
          </a:p>
          <a:p>
            <a:r>
              <a:rPr lang="en-AU"/>
              <a:t>Volume</a:t>
            </a:r>
          </a:p>
          <a:p>
            <a:r>
              <a:rPr lang="en-AU" err="1"/>
              <a:t>ConfigMap</a:t>
            </a:r>
            <a:endParaRPr lang="en-AU"/>
          </a:p>
          <a:p>
            <a:r>
              <a:rPr lang="en-AU"/>
              <a:t>Secret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3200">
                <a:solidFill>
                  <a:srgbClr val="D84D49"/>
                </a:solidFill>
              </a:rPr>
              <a:t>Pod controllers</a:t>
            </a:r>
          </a:p>
          <a:p>
            <a:r>
              <a:rPr lang="en-AU"/>
              <a:t>Service</a:t>
            </a:r>
          </a:p>
          <a:p>
            <a:r>
              <a:rPr lang="en-AU"/>
              <a:t>Deployment</a:t>
            </a:r>
          </a:p>
          <a:p>
            <a:r>
              <a:rPr lang="en-AU" err="1"/>
              <a:t>StatefulSet</a:t>
            </a:r>
            <a:endParaRPr lang="en-AU"/>
          </a:p>
          <a:p>
            <a:r>
              <a:rPr lang="en-AU"/>
              <a:t>Job</a:t>
            </a:r>
          </a:p>
          <a:p>
            <a:r>
              <a:rPr lang="en-AU" err="1"/>
              <a:t>DaemonSet</a:t>
            </a:r>
            <a:endParaRPr lang="en-AU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/>
              <a:t>Join the Conversation #FullStackUserGroup @isonaj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Kubernetes components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4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Kubernetes configuration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/>
              <a:t>YAML configuration files</a:t>
            </a:r>
          </a:p>
          <a:p>
            <a:r>
              <a:rPr lang="en-AU"/>
              <a:t>Versioned definitions</a:t>
            </a:r>
          </a:p>
          <a:p>
            <a:r>
              <a:rPr lang="en-AU"/>
              <a:t>Focus on desired state rather than actions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AU"/>
              <a:t>Join the Conversation #FullStackUserGroup @isonaj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695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err="1"/>
              <a:t>Kubectl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/>
              <a:t>Apply config to cluster:</a:t>
            </a:r>
          </a:p>
          <a:p>
            <a:r>
              <a:rPr lang="en-AU"/>
              <a:t>    </a:t>
            </a:r>
            <a:r>
              <a:rPr lang="en-AU" err="1"/>
              <a:t>kubectl</a:t>
            </a:r>
            <a:r>
              <a:rPr lang="en-AU"/>
              <a:t> apply –f &lt;filename&gt;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AU"/>
              <a:t>Join the Conversation #FullStackUserGroup @isonaj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559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F71CF26-2609-4454-AEF8-8F7B4A89A0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F11E1B-DC1D-4E05-9C4E-188B9CBD9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A59B06-EE1E-4804-992D-721BB5AE31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A00CDD-C7F9-4704-BAEB-C5E76C27424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10687050" cy="365125"/>
          </a:xfrm>
        </p:spPr>
        <p:txBody>
          <a:bodyPr/>
          <a:lstStyle/>
          <a:p>
            <a:r>
              <a:rPr lang="en-AU"/>
              <a:t>Join the Conversation #FullStackUserGroup @isonaj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788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Learn more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/>
              <a:t>    anthonyison.com</a:t>
            </a:r>
          </a:p>
          <a:p>
            <a:r>
              <a:rPr lang="en-AU"/>
              <a:t>    hub.docker.com</a:t>
            </a:r>
          </a:p>
          <a:p>
            <a:r>
              <a:rPr lang="en-AU"/>
              <a:t>    kubernetes.io</a:t>
            </a:r>
          </a:p>
          <a:p>
            <a:r>
              <a:rPr lang="en-AU"/>
              <a:t>    docs.microsoft.com/</a:t>
            </a:r>
            <a:r>
              <a:rPr lang="en-AU" err="1"/>
              <a:t>en</a:t>
            </a:r>
            <a:r>
              <a:rPr lang="en-AU"/>
              <a:t>-us/azure/</a:t>
            </a:r>
            <a:r>
              <a:rPr lang="en-AU" err="1"/>
              <a:t>aks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AU"/>
              <a:t>Join the Conversation #FullStackUserGroup @isonaj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405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>
              <a:lnSpc>
                <a:spcPct val="150000"/>
              </a:lnSpc>
            </a:pPr>
            <a:r>
              <a:rPr lang="en-AU" sz="4000"/>
              <a:t>Thank you!</a:t>
            </a:r>
            <a:br>
              <a:rPr lang="en-AU"/>
            </a:br>
            <a:br>
              <a:rPr lang="en-AU"/>
            </a:br>
            <a:br>
              <a:rPr lang="en-AU"/>
            </a:br>
            <a:r>
              <a:rPr lang="en-AU" sz="2000">
                <a:hlinkClick r:id="rId2"/>
              </a:rPr>
              <a:t>info@ssw.com.au</a:t>
            </a:r>
            <a:br>
              <a:rPr lang="en-AU" sz="2000"/>
            </a:br>
            <a:r>
              <a:rPr lang="en-AU" sz="2000"/>
              <a:t>www.ssw.com.au</a:t>
            </a:r>
            <a:br>
              <a:rPr lang="en-AU" sz="1800"/>
            </a:br>
            <a:r>
              <a:rPr lang="en-AU" sz="1600"/>
              <a:t>Sydney | Melbourne | Brisbane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8194839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7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3" b="8183"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/>
              <a:t>SSW Stock Photos – \\fileserver\DataSSW\Photos\Powerpoint-StockImages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82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t="14438" b="14438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Are you following Rules to Better PPT?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20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24" b="8124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268296" y="1960345"/>
            <a:ext cx="6923690" cy="703713"/>
          </a:xfrm>
          <a:solidFill>
            <a:srgbClr val="CC4141">
              <a:alpha val="75000"/>
            </a:srgbClr>
          </a:solidFill>
        </p:spPr>
        <p:txBody>
          <a:bodyPr/>
          <a:lstStyle/>
          <a:p>
            <a:r>
              <a:rPr lang="en-AU"/>
              <a:t>What are containers?</a:t>
            </a:r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5268296" y="4456587"/>
            <a:ext cx="6923689" cy="703713"/>
          </a:xfrm>
          <a:solidFill>
            <a:schemeClr val="tx1">
              <a:alpha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AU"/>
              <a:t>Hosting in Kubernetes (AKS)</a:t>
            </a:r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5268036" y="3624507"/>
            <a:ext cx="6923964" cy="703712"/>
          </a:xfrm>
        </p:spPr>
        <p:txBody>
          <a:bodyPr/>
          <a:lstStyle/>
          <a:p>
            <a:r>
              <a:rPr lang="en-AU"/>
              <a:t>Building a container</a:t>
            </a:r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268035" y="2792426"/>
            <a:ext cx="6923964" cy="703712"/>
          </a:xfrm>
          <a:solidFill>
            <a:schemeClr val="tx1">
              <a:alpha val="75000"/>
            </a:schemeClr>
          </a:solidFill>
        </p:spPr>
        <p:txBody>
          <a:bodyPr>
            <a:normAutofit/>
          </a:bodyPr>
          <a:lstStyle/>
          <a:p>
            <a:r>
              <a:rPr lang="en-AU"/>
              <a:t>Running a container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>
                <a:solidFill>
                  <a:schemeClr val="bg1"/>
                </a:solidFill>
              </a:rPr>
              <a:t>Table of Contents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386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8" t="29024" r="395" b="6348"/>
          <a:stretch/>
        </p:blipFill>
        <p:spPr>
          <a:xfrm>
            <a:off x="0" y="54592"/>
            <a:ext cx="12192000" cy="68034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51412" y="2555831"/>
            <a:ext cx="4482262" cy="474231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AU">
                <a:solidFill>
                  <a:schemeClr val="bg1"/>
                </a:solidFill>
              </a:rPr>
              <a:t>Terry Pratchett,</a:t>
            </a:r>
            <a:r>
              <a:rPr lang="en-AU" i="1">
                <a:solidFill>
                  <a:schemeClr val="bg1"/>
                </a:solidFill>
              </a:rPr>
              <a:t> Hat Full of Sky</a:t>
            </a:r>
            <a:endParaRPr lang="en-US" i="1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/>
              <a:t>“Coming back to where you started </a:t>
            </a:r>
            <a:br>
              <a:rPr lang="en-AU"/>
            </a:br>
            <a:r>
              <a:rPr lang="en-AU"/>
              <a:t>is not the same as never leaving.”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580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456" r="3456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8604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Indenting Text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/>
              <a:t>If you press tab</a:t>
            </a:r>
          </a:p>
          <a:p>
            <a:pPr lvl="1"/>
            <a:r>
              <a:rPr lang="en-AU"/>
              <a:t>While selecting the text</a:t>
            </a:r>
          </a:p>
          <a:p>
            <a:pPr lvl="2"/>
            <a:r>
              <a:rPr lang="en-AU"/>
              <a:t>You can indent it</a:t>
            </a:r>
          </a:p>
          <a:p>
            <a:pPr lvl="3"/>
            <a:r>
              <a:rPr lang="en-AU"/>
              <a:t>Without adding bullet points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AU"/>
              <a:t>Join the Conversation #FullStackUserGroup @isonaj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784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/>
              <a:t>Pie is possibly too delicious</a:t>
            </a:r>
          </a:p>
          <a:p>
            <a:r>
              <a:rPr lang="en-AU"/>
              <a:t>Eating too much pie makes you fat</a:t>
            </a:r>
          </a:p>
          <a:p>
            <a:r>
              <a:rPr lang="en-AU"/>
              <a:t>I also like cheesecake</a:t>
            </a:r>
          </a:p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AU"/>
              <a:t>Pie is delicious</a:t>
            </a:r>
          </a:p>
          <a:p>
            <a:r>
              <a:rPr lang="en-AU"/>
              <a:t>I could eat a lot of pie</a:t>
            </a:r>
          </a:p>
          <a:p>
            <a:r>
              <a:rPr lang="en-AU"/>
              <a:t>I love pie</a:t>
            </a:r>
          </a:p>
          <a:p>
            <a:r>
              <a:rPr lang="en-AU"/>
              <a:t>Add your own animation you lazy buggers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AU"/>
              <a:t>Join the Conversation #FullStackUserGroup @isonaj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The Pros and Cons of Pie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8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3200">
                <a:solidFill>
                  <a:srgbClr val="D84D49"/>
                </a:solidFill>
              </a:rPr>
              <a:t>Cake</a:t>
            </a:r>
          </a:p>
          <a:p>
            <a:r>
              <a:rPr lang="en-AU"/>
              <a:t>Sweet</a:t>
            </a:r>
          </a:p>
          <a:p>
            <a:r>
              <a:rPr lang="en-AU"/>
              <a:t>May contain cream</a:t>
            </a:r>
          </a:p>
          <a:p>
            <a:r>
              <a:rPr lang="en-AU"/>
              <a:t>Sometimes contains nuts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3200">
                <a:solidFill>
                  <a:srgbClr val="D84D49"/>
                </a:solidFill>
              </a:rPr>
              <a:t>Pie</a:t>
            </a:r>
          </a:p>
          <a:p>
            <a:r>
              <a:rPr lang="en-AU"/>
              <a:t>Savoury…. Usually</a:t>
            </a:r>
          </a:p>
          <a:p>
            <a:r>
              <a:rPr lang="en-AU"/>
              <a:t>May contain meat and gravy</a:t>
            </a:r>
          </a:p>
          <a:p>
            <a:r>
              <a:rPr lang="en-AU"/>
              <a:t>Doesn’t usually have nuts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/>
              <a:t>Join the Conversation #FullStackUserGroup @isonaj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Cake versus Pie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174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3200">
                <a:solidFill>
                  <a:srgbClr val="D84D49"/>
                </a:solidFill>
              </a:rPr>
              <a:t>Cake</a:t>
            </a:r>
          </a:p>
          <a:p>
            <a:r>
              <a:rPr lang="en-AU"/>
              <a:t>Sweet</a:t>
            </a:r>
          </a:p>
          <a:p>
            <a:r>
              <a:rPr lang="en-AU"/>
              <a:t>May contain cream</a:t>
            </a:r>
          </a:p>
          <a:p>
            <a:r>
              <a:rPr lang="en-AU"/>
              <a:t>Sometimes contains nuts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3200">
                <a:solidFill>
                  <a:srgbClr val="D84D49"/>
                </a:solidFill>
              </a:rPr>
              <a:t>Pie</a:t>
            </a:r>
          </a:p>
          <a:p>
            <a:r>
              <a:rPr lang="en-AU"/>
              <a:t>Savoury…. Usually</a:t>
            </a:r>
          </a:p>
          <a:p>
            <a:r>
              <a:rPr lang="en-AU"/>
              <a:t>May contain meat and gravy</a:t>
            </a:r>
          </a:p>
          <a:p>
            <a:r>
              <a:rPr lang="en-AU"/>
              <a:t>Doesn’t usually have nuts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3200">
                <a:solidFill>
                  <a:srgbClr val="D84D49"/>
                </a:solidFill>
              </a:rPr>
              <a:t>Potato</a:t>
            </a:r>
          </a:p>
          <a:p>
            <a:r>
              <a:rPr lang="en-AU"/>
              <a:t>I love potatoes</a:t>
            </a:r>
          </a:p>
          <a:p>
            <a:pPr marL="0" indent="0">
              <a:buNone/>
            </a:pPr>
            <a:endParaRPr lang="en-US" sz="3200">
              <a:solidFill>
                <a:srgbClr val="D84D4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AU"/>
              <a:t>Join the Conversation #FullStackUserGroup @isonaj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Cake versus Pie versus…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233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Join the Conversation #FullStackUserGroup @isonaj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AU"/>
              <a:t>This slide has no title, it’s basically made for a huge block of text. You can style this however you want.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800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Join the Conversation #FullStackUserGroup @isonaj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 anchor="ctr"/>
          <a:lstStyle/>
          <a:p>
            <a:pPr algn="ctr"/>
            <a:r>
              <a:rPr lang="en-AU"/>
              <a:t>This slide has no title, it’s basically made for a huge block of text. You can style this however you want.</a:t>
            </a:r>
          </a:p>
          <a:p>
            <a:pPr algn="ctr"/>
            <a:r>
              <a:rPr lang="en-AU" sz="2400">
                <a:solidFill>
                  <a:srgbClr val="D84D49"/>
                </a:solidFill>
              </a:rPr>
              <a:t>With a custom style, the boring slide is now super classy</a:t>
            </a:r>
          </a:p>
        </p:txBody>
      </p:sp>
    </p:spTree>
    <p:extLst>
      <p:ext uri="{BB962C8B-B14F-4D97-AF65-F5344CB8AC3E}">
        <p14:creationId xmlns:p14="http://schemas.microsoft.com/office/powerpoint/2010/main" val="24933242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Join the Conversation #FullStackUserGroup @isonaj</a:t>
            </a: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397239" y="1028700"/>
            <a:ext cx="1971675" cy="18859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This is a blank slide</a:t>
            </a:r>
            <a:endParaRPr lang="en-US"/>
          </a:p>
        </p:txBody>
      </p:sp>
      <p:sp>
        <p:nvSpPr>
          <p:cNvPr id="9" name="Regular Pentagon 8"/>
          <p:cNvSpPr/>
          <p:nvPr/>
        </p:nvSpPr>
        <p:spPr>
          <a:xfrm rot="2659503">
            <a:off x="2089187" y="2483627"/>
            <a:ext cx="2771775" cy="2639786"/>
          </a:xfrm>
          <a:prstGeom prst="pentag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You can do anything you want on this slide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513" y="502081"/>
            <a:ext cx="3514286" cy="229523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788" y="2567202"/>
            <a:ext cx="4428571" cy="3438095"/>
          </a:xfrm>
          <a:prstGeom prst="rect">
            <a:avLst/>
          </a:prstGeom>
        </p:spPr>
      </p:pic>
      <p:sp>
        <p:nvSpPr>
          <p:cNvPr id="15" name="Rectangular Callout 14"/>
          <p:cNvSpPr/>
          <p:nvPr/>
        </p:nvSpPr>
        <p:spPr>
          <a:xfrm>
            <a:off x="3985935" y="1154111"/>
            <a:ext cx="3429000" cy="2124075"/>
          </a:xfrm>
          <a:prstGeom prst="wedgeRectCallout">
            <a:avLst>
              <a:gd name="adj1" fmla="val 37778"/>
              <a:gd name="adj2" fmla="val 65191"/>
            </a:avLst>
          </a:prstGeom>
          <a:solidFill>
            <a:srgbClr val="D84D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ctr"/>
            <a:r>
              <a:rPr lang="en-AU"/>
              <a:t>Mainly for drawing shapes or small screenshots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561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Find me on </a:t>
            </a:r>
            <a:r>
              <a:rPr lang="en-AU" err="1"/>
              <a:t>Slideshare</a:t>
            </a:r>
            <a:r>
              <a:rPr lang="en-AU"/>
              <a:t>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AU">
                <a:hlinkClick r:id="rId2"/>
              </a:rPr>
              <a:t>http://www.slideshare.net/SSWconsulting</a:t>
            </a:r>
            <a:r>
              <a:rPr lang="en-AU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5129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A brief history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/>
              <a:t>1999 – VMWare introduced virtual machines</a:t>
            </a:r>
          </a:p>
          <a:p>
            <a:r>
              <a:rPr lang="en-AU"/>
              <a:t>2008 – LXC (Containers for Linux)</a:t>
            </a:r>
          </a:p>
          <a:p>
            <a:r>
              <a:rPr lang="en-AU"/>
              <a:t>2013 – Docker brings us container PaaS</a:t>
            </a:r>
          </a:p>
          <a:p>
            <a:r>
              <a:rPr lang="en-AU"/>
              <a:t>2015 – Google develops Kubernetes</a:t>
            </a:r>
          </a:p>
          <a:p>
            <a:r>
              <a:rPr lang="en-AU"/>
              <a:t>2018 – Microsoft Azure Kubernetes Service (AKS)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AU"/>
              <a:t>Join the Conversation #FullStackUserGroup @isonaj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0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Virtual Machines and Containers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AU"/>
              <a:t>Join the Conversation #FullStackUserGroup @isonaj</a:t>
            </a:r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19A07E-A1CE-4F90-8D3C-52C9C335DC34}"/>
              </a:ext>
            </a:extLst>
          </p:cNvPr>
          <p:cNvSpPr/>
          <p:nvPr/>
        </p:nvSpPr>
        <p:spPr>
          <a:xfrm>
            <a:off x="1085544" y="5202788"/>
            <a:ext cx="4112355" cy="713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Operating System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F21F79-B632-402D-BFF1-9A622FF284BE}"/>
              </a:ext>
            </a:extLst>
          </p:cNvPr>
          <p:cNvSpPr/>
          <p:nvPr/>
        </p:nvSpPr>
        <p:spPr>
          <a:xfrm>
            <a:off x="1085544" y="4488870"/>
            <a:ext cx="4112355" cy="713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Kernel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7F01B-A31A-46A3-85B4-BB397CBDC2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85544" y="3774953"/>
            <a:ext cx="4112355" cy="713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800"/>
              <a:t>Libraries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AAEC686B-2E4F-4802-9405-0C27C7C02FD4}"/>
              </a:ext>
            </a:extLst>
          </p:cNvPr>
          <p:cNvSpPr txBox="1">
            <a:spLocks/>
          </p:cNvSpPr>
          <p:nvPr/>
        </p:nvSpPr>
        <p:spPr>
          <a:xfrm>
            <a:off x="1085544" y="3061035"/>
            <a:ext cx="4112355" cy="713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800"/>
              <a:t>Application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886391-6300-4A34-A686-6E14C196C54A}"/>
              </a:ext>
            </a:extLst>
          </p:cNvPr>
          <p:cNvSpPr/>
          <p:nvPr/>
        </p:nvSpPr>
        <p:spPr>
          <a:xfrm>
            <a:off x="6533640" y="4488870"/>
            <a:ext cx="4112355" cy="713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Kernel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A340452C-00D2-4808-94C4-AF8CA6E9FF58}"/>
              </a:ext>
            </a:extLst>
          </p:cNvPr>
          <p:cNvSpPr txBox="1">
            <a:spLocks/>
          </p:cNvSpPr>
          <p:nvPr/>
        </p:nvSpPr>
        <p:spPr>
          <a:xfrm>
            <a:off x="6533640" y="3774953"/>
            <a:ext cx="2096925" cy="713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800"/>
              <a:t>Libraries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B85D80C-7F04-40D4-A76A-FDB26026039C}"/>
              </a:ext>
            </a:extLst>
          </p:cNvPr>
          <p:cNvSpPr txBox="1">
            <a:spLocks/>
          </p:cNvSpPr>
          <p:nvPr/>
        </p:nvSpPr>
        <p:spPr>
          <a:xfrm>
            <a:off x="6533639" y="3061035"/>
            <a:ext cx="2096925" cy="713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800"/>
              <a:t>Application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2D6E4A3-0746-43A6-9D02-7CF4451B9ABC}"/>
              </a:ext>
            </a:extLst>
          </p:cNvPr>
          <p:cNvSpPr txBox="1">
            <a:spLocks/>
          </p:cNvSpPr>
          <p:nvPr/>
        </p:nvSpPr>
        <p:spPr>
          <a:xfrm>
            <a:off x="8630567" y="3774951"/>
            <a:ext cx="2015429" cy="713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800"/>
              <a:t>Libraries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ADED1640-5C95-42E2-9C75-7102F4D0E6C7}"/>
              </a:ext>
            </a:extLst>
          </p:cNvPr>
          <p:cNvSpPr txBox="1">
            <a:spLocks/>
          </p:cNvSpPr>
          <p:nvPr/>
        </p:nvSpPr>
        <p:spPr>
          <a:xfrm>
            <a:off x="8630566" y="3061033"/>
            <a:ext cx="2015429" cy="713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80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3584107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What are containers?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AU"/>
              <a:t>“A standardised unit of software” – docker.com</a:t>
            </a:r>
          </a:p>
          <a:p>
            <a:r>
              <a:rPr lang="en-AU"/>
              <a:t>Lightweight, standalone, executable package</a:t>
            </a:r>
          </a:p>
          <a:p>
            <a:r>
              <a:rPr lang="en-AU"/>
              <a:t>Shares the host system kernel (no OS per application)</a:t>
            </a:r>
          </a:p>
          <a:p>
            <a:r>
              <a:rPr lang="en-AU"/>
              <a:t>Containers virtualise the OS, instead of the hardware</a:t>
            </a:r>
          </a:p>
          <a:p>
            <a:r>
              <a:rPr lang="en-AU"/>
              <a:t>Isolation – little dependency on environment</a:t>
            </a:r>
          </a:p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AU"/>
              <a:t>Join the Conversation #FullStackUserGroup @isonaj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3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/>
              <a:t>Virtual machines vs containers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AU"/>
              <a:t>Join the Conversation #FullStackUserGroup @isonaj</a:t>
            </a: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4F7506-1DEA-431B-B87E-45D6D5B85710}"/>
              </a:ext>
            </a:extLst>
          </p:cNvPr>
          <p:cNvSpPr txBox="1"/>
          <p:nvPr/>
        </p:nvSpPr>
        <p:spPr>
          <a:xfrm>
            <a:off x="7225254" y="5923874"/>
            <a:ext cx="4213844" cy="313925"/>
          </a:xfrm>
          <a:prstGeom prst="rect">
            <a:avLst/>
          </a:prstGeom>
          <a:noFill/>
        </p:spPr>
        <p:txBody>
          <a:bodyPr wrap="square" rtlCol="0" anchor="ctr">
            <a:normAutofit fontScale="62500" lnSpcReduction="20000"/>
          </a:bodyPr>
          <a:lstStyle/>
          <a:p>
            <a:pPr algn="r"/>
            <a:r>
              <a:rPr lang="en-AU"/>
              <a:t>from </a:t>
            </a:r>
            <a:r>
              <a:rPr lang="en-AU">
                <a:hlinkClick r:id="rId3"/>
              </a:rPr>
              <a:t>https://www.docker.com/resources/what-container</a:t>
            </a:r>
            <a:endParaRPr lang="en-A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D27504-C23D-46B8-9BFC-AB727EA9FA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27" y="1731947"/>
            <a:ext cx="4641679" cy="4073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B0ACBF-E2C5-4349-A4D5-E2AF680D99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5312" y="1725596"/>
            <a:ext cx="5133786" cy="40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16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Virtual machines to containers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AU"/>
              <a:t>Join the Conversation #FullStackUserGroup @isonaj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035439-F5F2-421E-AEE9-0D43A0E12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79" y="1997887"/>
            <a:ext cx="11179041" cy="40496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94F7506-1DEA-431B-B87E-45D6D5B85710}"/>
              </a:ext>
            </a:extLst>
          </p:cNvPr>
          <p:cNvSpPr txBox="1"/>
          <p:nvPr/>
        </p:nvSpPr>
        <p:spPr>
          <a:xfrm>
            <a:off x="7471676" y="6042424"/>
            <a:ext cx="4213844" cy="313925"/>
          </a:xfrm>
          <a:prstGeom prst="rect">
            <a:avLst/>
          </a:prstGeom>
          <a:noFill/>
        </p:spPr>
        <p:txBody>
          <a:bodyPr wrap="square" rtlCol="0" anchor="ctr">
            <a:normAutofit fontScale="47500" lnSpcReduction="20000"/>
          </a:bodyPr>
          <a:lstStyle/>
          <a:p>
            <a:pPr algn="r"/>
            <a:r>
              <a:rPr lang="en-AU"/>
              <a:t>from </a:t>
            </a:r>
            <a:r>
              <a:rPr lang="en-AU">
                <a:hlinkClick r:id="rId4"/>
              </a:rPr>
              <a:t>https://kubernetes.io/docs/concepts/overview/what-is-kubernetes/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3714203"/>
      </p:ext>
    </p:extLst>
  </p:cSld>
  <p:clrMapOvr>
    <a:masterClrMapping/>
  </p:clrMapOvr>
</p:sld>
</file>

<file path=ppt/theme/theme1.xml><?xml version="1.0" encoding="utf-8"?>
<a:theme xmlns:a="http://schemas.openxmlformats.org/drawingml/2006/main" name="SSW-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2">
            <a:lumMod val="25000"/>
            <a:alpha val="75000"/>
          </a:schemeClr>
        </a:solidFill>
      </a:spPr>
      <a:bodyPr wrap="square" rtlCol="0" anchor="ctr">
        <a:normAutofit/>
      </a:bodyPr>
      <a:lstStyle>
        <a:defPPr>
          <a:defRPr dirty="0" err="1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SWPowerPoint-v3-8-Master" id="{5F215719-225D-4074-A237-2110364631C6}" vid="{1E2A4AFB-8E9D-47E3-8735-7C8DECA51D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B0220F7-4F6F-4203-A594-D37F3328F2C2}">
  <we:reference id="wa104038830" version="1.0.0.2" store="en-au" storeType="OMEX"/>
  <we:alternateReferences>
    <we:reference id="WA104038830" version="1.0.0.2" store="WA104038830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598C56BA89C349AC3B17B3EDC7DFC2" ma:contentTypeVersion="8" ma:contentTypeDescription="Create a new document." ma:contentTypeScope="" ma:versionID="c88c79ad8a5f742bd6c89be6feebf3d5">
  <xsd:schema xmlns:xsd="http://www.w3.org/2001/XMLSchema" xmlns:xs="http://www.w3.org/2001/XMLSchema" xmlns:p="http://schemas.microsoft.com/office/2006/metadata/properties" xmlns:ns2="13258315-3b3e-4bfc-828c-b30faf5ec6e2" xmlns:ns3="a7dc2287-6a21-4a5f-aa3b-c3353e988492" targetNamespace="http://schemas.microsoft.com/office/2006/metadata/properties" ma:root="true" ma:fieldsID="1f4e209e324c17c71d2082146d419922" ns2:_="" ns3:_="">
    <xsd:import namespace="13258315-3b3e-4bfc-828c-b30faf5ec6e2"/>
    <xsd:import namespace="a7dc2287-6a21-4a5f-aa3b-c3353e988492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258315-3b3e-4bfc-828c-b30faf5ec6e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dc2287-6a21-4a5f-aa3b-c3353e9884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13258315-3b3e-4bfc-828c-b30faf5ec6e2">WSXSA7KYTAVZ-1383000727-40497</_dlc_DocId>
    <_dlc_DocIdUrl xmlns="13258315-3b3e-4bfc-828c-b30faf5ec6e2">
      <Url>https://sswcom.sharepoint.com/designers/_layouts/15/DocIdRedir.aspx?ID=WSXSA7KYTAVZ-1383000727-40497</Url>
      <Description>WSXSA7KYTAVZ-1383000727-40497</Description>
    </_dlc_DocIdUrl>
  </documentManagement>
</p:properties>
</file>

<file path=customXml/itemProps1.xml><?xml version="1.0" encoding="utf-8"?>
<ds:datastoreItem xmlns:ds="http://schemas.openxmlformats.org/officeDocument/2006/customXml" ds:itemID="{50EF01DD-52CD-4514-AE20-00DB1F660C96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0D0848C2-F1F0-4CB5-A53D-92690F62FB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F8FDB2-7EFA-4548-8F26-EB19E89CBA01}">
  <ds:schemaRefs>
    <ds:schemaRef ds:uri="13258315-3b3e-4bfc-828c-b30faf5ec6e2"/>
    <ds:schemaRef ds:uri="a7dc2287-6a21-4a5f-aa3b-c3353e98849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4.xml><?xml version="1.0" encoding="utf-8"?>
<ds:datastoreItem xmlns:ds="http://schemas.openxmlformats.org/officeDocument/2006/customXml" ds:itemID="{3CDF0137-D4A4-4A49-808A-DA860CA0F942}">
  <ds:schemaRefs>
    <ds:schemaRef ds:uri="13258315-3b3e-4bfc-828c-b30faf5ec6e2"/>
    <ds:schemaRef ds:uri="a7dc2287-6a21-4a5f-aa3b-c3353e98849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Application>Microsoft Office PowerPoint</Application>
  <PresentationFormat>Widescreen</PresentationFormat>
  <Slides>49</Slides>
  <Notes>25</Notes>
  <HiddenSlides>14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SSW-White</vt:lpstr>
      <vt:lpstr>PowerPoint Presentation</vt:lpstr>
      <vt:lpstr>Azure Containers: From Zero to Kubernetes</vt:lpstr>
      <vt:lpstr>Anthony Ison</vt:lpstr>
      <vt:lpstr>Table of Contents</vt:lpstr>
      <vt:lpstr>A brief history</vt:lpstr>
      <vt:lpstr>Virtual Machines and Containers</vt:lpstr>
      <vt:lpstr>What are containers?</vt:lpstr>
      <vt:lpstr>Virtual machines vs containers</vt:lpstr>
      <vt:lpstr>Virtual machines to containers</vt:lpstr>
      <vt:lpstr>Container registries</vt:lpstr>
      <vt:lpstr>Table of Contents</vt:lpstr>
      <vt:lpstr>Running a container</vt:lpstr>
      <vt:lpstr>DEMO</vt:lpstr>
      <vt:lpstr>What’s in an image name</vt:lpstr>
      <vt:lpstr>Volume mapping</vt:lpstr>
      <vt:lpstr>Port mapping</vt:lpstr>
      <vt:lpstr>Run dotnet tools </vt:lpstr>
      <vt:lpstr>Run SQL Server</vt:lpstr>
      <vt:lpstr>DEMO</vt:lpstr>
      <vt:lpstr>Table of Contents</vt:lpstr>
      <vt:lpstr>Building an image</vt:lpstr>
      <vt:lpstr>Dockerfile</vt:lpstr>
      <vt:lpstr>Layered images</vt:lpstr>
      <vt:lpstr>Layered images (multi-stage)</vt:lpstr>
      <vt:lpstr>DEMO</vt:lpstr>
      <vt:lpstr>Table of Contents</vt:lpstr>
      <vt:lpstr>Hosting containers in Azure</vt:lpstr>
      <vt:lpstr>What is Kubernetes?</vt:lpstr>
      <vt:lpstr>Kubernetes architecture</vt:lpstr>
      <vt:lpstr>Why use Kubernetes?</vt:lpstr>
      <vt:lpstr>Set up with AKS</vt:lpstr>
      <vt:lpstr>Kubernetes components</vt:lpstr>
      <vt:lpstr>Kubernetes configuration</vt:lpstr>
      <vt:lpstr>Kubectl</vt:lpstr>
      <vt:lpstr>DEMO</vt:lpstr>
      <vt:lpstr>Learn more</vt:lpstr>
      <vt:lpstr>Thank you!   info@ssw.com.au www.ssw.com.au Sydney | Melbourne | Brisbane</vt:lpstr>
      <vt:lpstr>SSW Stock Photos – \\fileserver\DataSSW\Photos\Powerpoint-StockImages</vt:lpstr>
      <vt:lpstr>Are you following Rules to Better PPT?</vt:lpstr>
      <vt:lpstr>“Coming back to where you started  is not the same as never leaving.” </vt:lpstr>
      <vt:lpstr>PowerPoint Presentation</vt:lpstr>
      <vt:lpstr>Indenting Text</vt:lpstr>
      <vt:lpstr>The Pros and Cons of Pie</vt:lpstr>
      <vt:lpstr>Cake versus Pie</vt:lpstr>
      <vt:lpstr>Cake versus Pie versus…</vt:lpstr>
      <vt:lpstr>PowerPoint Presentation</vt:lpstr>
      <vt:lpstr>PowerPoint Presentation</vt:lpstr>
      <vt:lpstr>PowerPoint Presentation</vt:lpstr>
      <vt:lpstr>Find me on Slideshare!</vt:lpstr>
    </vt:vector>
  </TitlesOfParts>
  <Company>SSW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Ison</dc:creator>
  <cp:keywords>template, ssw, blank</cp:keywords>
  <cp:revision>1</cp:revision>
  <dcterms:created xsi:type="dcterms:W3CDTF">2019-09-05T06:48:26Z</dcterms:created>
  <dcterms:modified xsi:type="dcterms:W3CDTF">2019-10-07T05:59:28Z</dcterms:modified>
  <cp:contentStatus>Testing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ContentTypeId">
    <vt:lpwstr>0x0101003E598C56BA89C349AC3B17B3EDC7DFC2</vt:lpwstr>
  </property>
  <property fmtid="{D5CDD505-2E9C-101B-9397-08002B2CF9AE}" pid="4" name="_dlc_DocIdItemGuid">
    <vt:lpwstr>50971b5a-6e06-435e-bb72-6b3376966090</vt:lpwstr>
  </property>
  <property fmtid="{D5CDD505-2E9C-101B-9397-08002B2CF9AE}" pid="5" name="Tfs.LastKnownPath">
    <vt:lpwstr>https://sswcom-my.sharepoint.com/personal/anthonyison_ssw_com_au/Documents/FromZeroToKubernetes.pptx</vt:lpwstr>
  </property>
</Properties>
</file>