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0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acamutante.com/ofertas/xiaomi-smart-ip-camera-blanco-90210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tikel-cctv.blogspot.com/2018/01/kapan-memilih-dan-menggunakan-ip-camer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og.michaelfmcnamara.com/2013/03/ip-security-camera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knodiot.com/tp-linkten-yeni-ip-kame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tikel-cctv.blogspot.com/2020/02/mengenal-sistem-camera-cctv-bagian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tikel-cctv.blogspot.com/2018/01/kapan-memilih-dan-menggunakan-ip-camer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cctv-png/download/6095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9207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600" y="3948351"/>
            <a:ext cx="70495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olami, ularning afzalliklari,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kamchiliklari</a:t>
            </a: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xususiyatlari va boshqa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imkoniyatlarini</a:t>
            </a: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kashf eting.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8" y="4909065"/>
            <a:ext cx="570687" cy="570687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81" y="4992409"/>
            <a:ext cx="546215" cy="54621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007379" y="5021844"/>
            <a:ext cx="2851324" cy="487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uz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Ro'zimurod Isoqov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8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56749" y="1715691"/>
            <a:ext cx="7095053" cy="547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10"/>
              </a:lnSpc>
              <a:buNone/>
            </a:pPr>
            <a:r>
              <a:rPr lang="uz" sz="3448" b="1" kern="0" spc="-10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kameralardan foydalanishning kamchiliklari</a:t>
            </a:r>
            <a:endParaRPr lang="en-US" sz="3448" dirty="0"/>
          </a:p>
        </p:txBody>
      </p:sp>
      <p:sp>
        <p:nvSpPr>
          <p:cNvPr id="5" name="Shape 3"/>
          <p:cNvSpPr/>
          <p:nvPr/>
        </p:nvSpPr>
        <p:spPr>
          <a:xfrm>
            <a:off x="656749" y="2662476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90694" y="2695337"/>
            <a:ext cx="12608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69" dirty="0"/>
          </a:p>
        </p:txBody>
      </p:sp>
      <p:sp>
        <p:nvSpPr>
          <p:cNvPr id="7" name="Text 5"/>
          <p:cNvSpPr/>
          <p:nvPr/>
        </p:nvSpPr>
        <p:spPr>
          <a:xfrm>
            <a:off x="1225987" y="2722721"/>
            <a:ext cx="1751528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Yuqori narx</a:t>
            </a:r>
            <a:endParaRPr lang="en-US" sz="1724" dirty="0"/>
          </a:p>
        </p:txBody>
      </p:sp>
      <p:sp>
        <p:nvSpPr>
          <p:cNvPr id="8" name="Text 6"/>
          <p:cNvSpPr/>
          <p:nvPr/>
        </p:nvSpPr>
        <p:spPr>
          <a:xfrm>
            <a:off x="1225987" y="3171468"/>
            <a:ext cx="3258503" cy="1400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an'anaviy analog kameralarga qaraganda ancha yuqori narxga ega, ammo ularning uzoq muddatli foydalari ko'pincha dastlabki investitsiyalardan ustun turadi.</a:t>
            </a:r>
            <a:endParaRPr lang="en-US" sz="1379" dirty="0"/>
          </a:p>
        </p:txBody>
      </p:sp>
      <p:sp>
        <p:nvSpPr>
          <p:cNvPr id="9" name="Shape 7"/>
          <p:cNvSpPr/>
          <p:nvPr/>
        </p:nvSpPr>
        <p:spPr>
          <a:xfrm>
            <a:off x="4659630" y="2662476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774525" y="2695337"/>
            <a:ext cx="16418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69" dirty="0"/>
          </a:p>
        </p:txBody>
      </p:sp>
      <p:sp>
        <p:nvSpPr>
          <p:cNvPr id="11" name="Text 9"/>
          <p:cNvSpPr/>
          <p:nvPr/>
        </p:nvSpPr>
        <p:spPr>
          <a:xfrm>
            <a:off x="5228868" y="2722721"/>
            <a:ext cx="2221111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Tarmoqqa bog'liqlik</a:t>
            </a:r>
            <a:endParaRPr lang="en-US" sz="1724" dirty="0"/>
          </a:p>
        </p:txBody>
      </p:sp>
      <p:sp>
        <p:nvSpPr>
          <p:cNvPr id="12" name="Text 10"/>
          <p:cNvSpPr/>
          <p:nvPr/>
        </p:nvSpPr>
        <p:spPr>
          <a:xfrm>
            <a:off x="5228868" y="3171468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tarmoq ulanishiga tayanganligi sababli, ishonchli va uzluksiz kuzatuvni ta'minlash uchun barqaror tarmoq infratuzilmasi muhim ahamiyatga ega.</a:t>
            </a:r>
            <a:endParaRPr lang="en-US" sz="1379" dirty="0"/>
          </a:p>
        </p:txBody>
      </p:sp>
      <p:sp>
        <p:nvSpPr>
          <p:cNvPr id="13" name="Shape 11"/>
          <p:cNvSpPr/>
          <p:nvPr/>
        </p:nvSpPr>
        <p:spPr>
          <a:xfrm>
            <a:off x="656749" y="4884182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7834" y="4917043"/>
            <a:ext cx="17180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69" dirty="0"/>
          </a:p>
        </p:txBody>
      </p:sp>
      <p:sp>
        <p:nvSpPr>
          <p:cNvPr id="15" name="Text 13"/>
          <p:cNvSpPr/>
          <p:nvPr/>
        </p:nvSpPr>
        <p:spPr>
          <a:xfrm>
            <a:off x="1225987" y="4944428"/>
            <a:ext cx="2001203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Texnik ekspertiza</a:t>
            </a:r>
            <a:endParaRPr lang="en-US" sz="1724" dirty="0"/>
          </a:p>
        </p:txBody>
      </p:sp>
      <p:sp>
        <p:nvSpPr>
          <p:cNvPr id="16" name="Text 14"/>
          <p:cNvSpPr/>
          <p:nvPr/>
        </p:nvSpPr>
        <p:spPr>
          <a:xfrm>
            <a:off x="1225987" y="5393174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 tizimlarini o'rnatish, sozlash va texnik xizmat ko'rsatish texnik tajriba yoki professional yordam talab qilishi mumkin.</a:t>
            </a:r>
            <a:endParaRPr lang="en-US" sz="1379" dirty="0"/>
          </a:p>
        </p:txBody>
      </p:sp>
      <p:sp>
        <p:nvSpPr>
          <p:cNvPr id="17" name="Shape 15"/>
          <p:cNvSpPr/>
          <p:nvPr/>
        </p:nvSpPr>
        <p:spPr>
          <a:xfrm>
            <a:off x="4659630" y="4884182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766905" y="4917043"/>
            <a:ext cx="17942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69" dirty="0"/>
          </a:p>
        </p:txBody>
      </p:sp>
      <p:sp>
        <p:nvSpPr>
          <p:cNvPr id="19" name="Text 17"/>
          <p:cNvSpPr/>
          <p:nvPr/>
        </p:nvSpPr>
        <p:spPr>
          <a:xfrm>
            <a:off x="5228868" y="4944428"/>
            <a:ext cx="1751528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Elektr uzilishlari</a:t>
            </a:r>
            <a:endParaRPr lang="en-US" sz="1724" dirty="0"/>
          </a:p>
        </p:txBody>
      </p:sp>
      <p:sp>
        <p:nvSpPr>
          <p:cNvPr id="20" name="Text 18"/>
          <p:cNvSpPr/>
          <p:nvPr/>
        </p:nvSpPr>
        <p:spPr>
          <a:xfrm>
            <a:off x="5228868" y="5393174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Elektr uzilib qolgan taqdirda, zaxira quvvat yoki muqobil quvvat manbalari mavjud bo'lmasa, IP kameralar ishlamasligi mumkin.</a:t>
            </a:r>
            <a:endParaRPr lang="en-US" sz="1379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00FA357-96AC-46CD-A1C9-B99422F0C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159" t="8606" r="13877" b="8274"/>
          <a:stretch/>
        </p:blipFill>
        <p:spPr>
          <a:xfrm>
            <a:off x="8662511" y="828336"/>
            <a:ext cx="5967887" cy="6798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33195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O'rnatish va sozlash jarayoni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52085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kameralarni o'rnatish va sozlash jarayoni diqqat bilan rejalashtirish, kamerani to'g'ri joylashtirish, tarmoqni sozlash va optimal ishlash va xavfsizlik uchun sozlamalarni sozlashni o'z ichiga oladi.</a:t>
            </a: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BF380-E25B-4DBB-A174-E146CCA2D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04" r="1868" b="6556"/>
          <a:stretch/>
        </p:blipFill>
        <p:spPr>
          <a:xfrm>
            <a:off x="4929861" y="3587055"/>
            <a:ext cx="7241118" cy="3399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20697"/>
            <a:ext cx="7795794" cy="863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Boshqa tizimlar bilan integratsiya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7910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turli tizimlar, jumladan, kirishni boshqarish, signalizatsiya tizimlari, video boshqaruv dasturlari va aqlli uyni avtomatlashtirish tizimlari bilan birlashtirilishi mumkin, bu o'zaro bog'langan ekotizimni yaratadi.</a:t>
            </a:r>
            <a:endParaRPr lang="en-US" sz="175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121F20-CCA8-4DCD-8075-3158A0FA7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12" r="2148"/>
          <a:stretch/>
        </p:blipFill>
        <p:spPr>
          <a:xfrm>
            <a:off x="8671030" y="1351305"/>
            <a:ext cx="5959368" cy="5539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3EAC8-2050-4E17-82E9-783EE0173A55}"/>
              </a:ext>
            </a:extLst>
          </p:cNvPr>
          <p:cNvSpPr txBox="1"/>
          <p:nvPr/>
        </p:nvSpPr>
        <p:spPr>
          <a:xfrm>
            <a:off x="2822520" y="8379600"/>
            <a:ext cx="9285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4" tooltip="https://blog.michaelfmcnamara.com/2013/03/ip-security-cameras/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5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99053"/>
            <a:ext cx="87251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kameralarni ishlab chiqarish jarayoni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35303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938"/>
            <a:ext cx="2986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Dizayn va prototiplash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 ishlab chiqaruvchilari shakl omili, xususiyatlar va ishlab chiqarish imkoniyati kabi omillarni hisobga olgan holda kameralarni loyihalashtiradi va prototip qiladi.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46388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77145" y="3470791"/>
            <a:ext cx="32159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Komponentlarni xarid qilish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14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Ishlab chiqaruvchilar IP kameralarni yig'ish uchun tasvir datchiklari, linzalar, elektron platalar va korpuslar kabi kerakli komponentlarni sotib oladilar.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1050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28280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Yig'ish va sinovdan o'tkazish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Komponentlar yig'iladi va IP kameralar funksionallik, sifat va spetsifikatsiyalarga muvofiqligini ta'minlash uchun qattiq sinovdan o'tadi.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358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Xarajatlar hisobi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74533"/>
            <a:ext cx="10554414" cy="5419249"/>
          </a:xfrm>
          <a:prstGeom prst="roundRect">
            <a:avLst>
              <a:gd name="adj" fmla="val 1845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1988344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12919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Oldindan xarajatlar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129195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Dastlabki sarmoya IP-kameralar, tarmoq infratuzilmasi, saqlash qurilmalari va o'rnatish xarajatlarini o'z ichiga oladi.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336250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47710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Xizmat va qo'llab-quvvatlash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477101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Muntazam texnik xizmat ko'rsatish, dasturiy ta'minotni yangilash, muammolarni bartaraf etish va texnik yordam bilan bog'liq xarajatlar.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4684157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482500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Operatsion xarajatlar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Elektr iste'moli, saqlash maydoni va masofaviy kirish yoki bulutli saqlash uchun potentsial tarmoqli kengligi xarajatlarini o'z ichiga oladi.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51804" y="6032063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73975" y="617291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ROI va uzoq muddatli imtiyozlar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72914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Vaqt o'tishi bilan xavfsizlik, samaradorlik va yo'qotishlarning oldini olish orqali potentsial xarajatlarni tejashni ko'rib chiqing.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26726"/>
            <a:ext cx="100438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 texnologiyasidagi kelajak tendentsiyalari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627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266961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704267"/>
            <a:ext cx="2418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Yuqori rezolyutsiyalar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27362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Tasvir sensori texnologiyasidagi yutuqlar yanada yuqori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natijalar</a:t>
            </a: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 olib keladi, tasvir sifati va ravshanligini oshiradi.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2627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75590" y="266961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2704267"/>
            <a:ext cx="2620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Sun'iy intellekt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327362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Sun'iy intellekt asosidagi tahlillar IP-kameralarga ob'ektlarni avtomatik aniqlash, yuzlarni tanib olish va aqlli bildirishnomalarni taqdim etish imkonini beradi.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37993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2183487" y="477726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2760107" y="4811911"/>
            <a:ext cx="29264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Bulutga asoslangan yechimlar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760107" y="538126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Bulutli saqlash va hisoblashlar rivojlanishda davom etadi va video boshqaruvi va tahlili uchun yanada samarali va kengaytiriladigan echimlarni taklif qiladi.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426285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564160" y="4777264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148399" y="48119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Edge Computing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148399" y="538126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Kengaytirilgan hisoblash bilan IP kameralar ma'lumotlarni qayta ishlash va mahalliy tahlillarni amalga oshirish imkoniyatiga ega bo'lib, bulutli resurslarga bo'lgan ishonchni kamaytiradi.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067883"/>
            <a:ext cx="56713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nima?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yoki Internet Protocol kameralari tarmoq yoki internet orqali ma'lumotlarni uzatuvchi va qabul qiluvchi ilg'or video kuzatuv kameralari bo'lib, masofadan kirish va kuzatish imkonini beradi.</a:t>
            </a: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32C508-B8FD-497F-A297-6FDAB4F74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590" r="27906"/>
          <a:stretch/>
        </p:blipFill>
        <p:spPr>
          <a:xfrm>
            <a:off x="8827078" y="64792"/>
            <a:ext cx="5677196" cy="8122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9072"/>
            <a:ext cx="68085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kameralarning afzalliklari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Yuqori aniqlik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yuqori aniqlikdagi video bilan mukammal tasvir sifatini taklif qiladi, aniq kuzatuv uchun har bir tafsilotni suratga oladi.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Moslashuvchanlik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ichki va tashqi muhitda o'rnatilishi mumkin, bu esa turli hududlarni kuzatishda moslashuvchanlikni ta'minlaydi.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Masofaviy kirish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yordamida kompyuter, smartfon yoki planshet yordamida istalgan joydan tasvirlarga kirishingiz mumkin, bu esa qulaylik va sezgirlikni oshiradi.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Masshtablilik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kuzatuv tizimini oson kengaytirish imkonini beradi, chunki ularni simlarsiz mavjud tarmoqqa qo'shish mumkin.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969154" y="349509"/>
            <a:ext cx="4410908" cy="587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4"/>
              </a:lnSpc>
              <a:buNone/>
            </a:pPr>
            <a:r>
              <a:rPr lang="uz" sz="3699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turlari</a:t>
            </a:r>
            <a:endParaRPr lang="en-US" sz="3699" dirty="0"/>
          </a:p>
        </p:txBody>
      </p:sp>
      <p:sp>
        <p:nvSpPr>
          <p:cNvPr id="5" name="Shape 3"/>
          <p:cNvSpPr/>
          <p:nvPr/>
        </p:nvSpPr>
        <p:spPr>
          <a:xfrm>
            <a:off x="1969154" y="1365351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13815" y="1400474"/>
            <a:ext cx="13346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uz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20" dirty="0"/>
          </a:p>
        </p:txBody>
      </p:sp>
      <p:sp>
        <p:nvSpPr>
          <p:cNvPr id="7" name="Text 5"/>
          <p:cNvSpPr/>
          <p:nvPr/>
        </p:nvSpPr>
        <p:spPr>
          <a:xfrm>
            <a:off x="2579826" y="1429883"/>
            <a:ext cx="1891308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uz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Ruxsat etilgan IP kameralar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2579826" y="1911371"/>
            <a:ext cx="3758565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Ushbu kameralar ma'lum bir hududni kuzatish uchun ideal bo'lgan</a:t>
            </a: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480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keng</a:t>
            </a: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480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burchakli</a:t>
            </a: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ko'rish maydoniga ega. Ular tejamkor va o'rnatish oson.</a:t>
            </a:r>
            <a:endParaRPr lang="en-US" sz="1480" dirty="0"/>
          </a:p>
        </p:txBody>
      </p:sp>
      <p:sp>
        <p:nvSpPr>
          <p:cNvPr id="9" name="Shape 7"/>
          <p:cNvSpPr/>
          <p:nvPr/>
        </p:nvSpPr>
        <p:spPr>
          <a:xfrm>
            <a:off x="6526271" y="1365351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651882" y="1400474"/>
            <a:ext cx="17156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uz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20" dirty="0"/>
          </a:p>
        </p:txBody>
      </p:sp>
      <p:sp>
        <p:nvSpPr>
          <p:cNvPr id="11" name="Text 9"/>
          <p:cNvSpPr/>
          <p:nvPr/>
        </p:nvSpPr>
        <p:spPr>
          <a:xfrm>
            <a:off x="7136943" y="1429883"/>
            <a:ext cx="3575804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uz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Pan-Tilt-Zoom (PTZ) IP kameralari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136943" y="1911371"/>
            <a:ext cx="3758565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PTZ kameralari kameraning harakatini masofadan boshqarishni taklif qiladi, bu esa foydalanuvchilarga turli sohalarga diqqatni qaratish uchun panorama qilish, egish va kattalashtirish imkonini beradi.</a:t>
            </a:r>
            <a:endParaRPr lang="en-US" sz="1480" dirty="0"/>
          </a:p>
        </p:txBody>
      </p:sp>
      <p:sp>
        <p:nvSpPr>
          <p:cNvPr id="13" name="Shape 11"/>
          <p:cNvSpPr/>
          <p:nvPr/>
        </p:nvSpPr>
        <p:spPr>
          <a:xfrm>
            <a:off x="1969153" y="3911464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087144" y="3946588"/>
            <a:ext cx="18680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uz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20" dirty="0"/>
          </a:p>
        </p:txBody>
      </p:sp>
      <p:sp>
        <p:nvSpPr>
          <p:cNvPr id="15" name="Text 13"/>
          <p:cNvSpPr/>
          <p:nvPr/>
        </p:nvSpPr>
        <p:spPr>
          <a:xfrm>
            <a:off x="2579825" y="3975996"/>
            <a:ext cx="2266474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uz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Simsiz IP kameralar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2579825" y="4457485"/>
            <a:ext cx="3758565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Simsiz IP kameralar kabellarga bo'lgan ehtiyojni bartaraf qiladi, kamerani joylashtirishda moslashuvchanlikni ta'minlaydi va o'rnatish murakkabligini kamaytiradi.</a:t>
            </a:r>
            <a:endParaRPr lang="en-US" sz="1480" dirty="0"/>
          </a:p>
        </p:txBody>
      </p:sp>
      <p:sp>
        <p:nvSpPr>
          <p:cNvPr id="17" name="Shape 15"/>
          <p:cNvSpPr/>
          <p:nvPr/>
        </p:nvSpPr>
        <p:spPr>
          <a:xfrm>
            <a:off x="6526270" y="3911464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644261" y="3946588"/>
            <a:ext cx="18680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uz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220" dirty="0"/>
          </a:p>
        </p:txBody>
      </p:sp>
      <p:sp>
        <p:nvSpPr>
          <p:cNvPr id="19" name="Text 17"/>
          <p:cNvSpPr/>
          <p:nvPr/>
        </p:nvSpPr>
        <p:spPr>
          <a:xfrm>
            <a:off x="7136942" y="3975996"/>
            <a:ext cx="2220158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uz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Termal IP kameralar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7136942" y="4457485"/>
            <a:ext cx="3758565" cy="1502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Termal IP kameralar harorat farqlarini aniqlash uchun termal tasvirlash texnologiyasidan foydalanadi, bu ularni kam yorug'lik yoki </a:t>
            </a:r>
            <a:r>
              <a:rPr lang="en-US" sz="1480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noqulay</a:t>
            </a:r>
            <a:r>
              <a:rPr lang="uz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muhitda kuzatish uchun mos qiladi.</a:t>
            </a:r>
            <a:endParaRPr lang="en-US" sz="148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86B3E80-35EB-4E6D-A2BE-93E473BC4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115" b="42963"/>
          <a:stretch/>
        </p:blipFill>
        <p:spPr>
          <a:xfrm>
            <a:off x="2493862" y="6064140"/>
            <a:ext cx="7772400" cy="183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067883"/>
            <a:ext cx="57032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qanday ishlaydi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olingan video tasvirlarni raqamli signallarga aylantiradi, keyin ular siqiladi va internet protokollari yordamida tarmoq orqali uzatiladi, bu esa masofadan kirish va monitoringni ta'minlaydi.</a:t>
            </a: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85D05-981E-4D9C-A34B-BD139CE36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19" t="1" b="1629"/>
          <a:stretch/>
        </p:blipFill>
        <p:spPr>
          <a:xfrm>
            <a:off x="8310800" y="1785254"/>
            <a:ext cx="6319600" cy="487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34249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21326" y="132700"/>
            <a:ext cx="5787747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uz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kameralarni qo'llash sohalari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00" y="1014473"/>
            <a:ext cx="3722105" cy="23003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85793" y="3304045"/>
            <a:ext cx="1881928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uz" sz="16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Nazorat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73479" y="3576422"/>
            <a:ext cx="432859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uz" sz="1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xavfsizlik va kuzatuv tizimlarini yaxshilashda, uylar, ofislar, chakana savdo do'konlari va jamoat joylari kabi hududlarni kuzatishda muhim rol o'ynaydi.</a:t>
            </a:r>
            <a:endParaRPr lang="en-US" sz="1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75" y="1014474"/>
            <a:ext cx="3722229" cy="23004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863340" y="3304165"/>
            <a:ext cx="265700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uz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</a:t>
            </a:r>
            <a:r>
              <a:rPr lang="uz" sz="16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</a:t>
            </a:r>
            <a:r>
              <a:rPr lang="uz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integratsiyasi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718271" y="3576541"/>
            <a:ext cx="4431688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uz" sz="1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Aqlli uy tizimlari bilan integratsiyalashgan holda, IP kameralar uy egalariga o'z mulklarini masofadan turib kuzatish va umumiy xavfsizlikni oshirish imkoniyatini beradi.</a:t>
            </a:r>
            <a:endParaRPr lang="en-US" sz="1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100" y="4699558"/>
            <a:ext cx="3722105" cy="230033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376892" y="6989131"/>
            <a:ext cx="1984505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uz" sz="16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Trafik monitoringi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2173479" y="7261507"/>
            <a:ext cx="4448038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uz" sz="1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transport nazorati va monitoringida yordam beradi, transportni samarali boshqarish uchun nazorat markazlariga real vaqt rejimida video tasmasini taqdim etadi.</a:t>
            </a:r>
            <a:endParaRPr lang="en-US" sz="14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375" y="4699559"/>
            <a:ext cx="3722229" cy="23004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893931" y="6989250"/>
            <a:ext cx="230447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uz" sz="16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Sanoat monitoringi</a:t>
            </a:r>
            <a:endParaRPr lang="en-US" sz="1600" dirty="0"/>
          </a:p>
        </p:txBody>
      </p:sp>
      <p:sp>
        <p:nvSpPr>
          <p:cNvPr id="16" name="Text 10"/>
          <p:cNvSpPr/>
          <p:nvPr/>
        </p:nvSpPr>
        <p:spPr>
          <a:xfrm>
            <a:off x="7718271" y="7261626"/>
            <a:ext cx="4328740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uz" sz="1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sanoat sharoitida operatsiyalarni kuzatish, ish joyi xavfsizligini ta'minlash va jarayon samaradorligini oshirish uchun ishlatiladi.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8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56749" y="1855827"/>
            <a:ext cx="6334363" cy="547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10"/>
              </a:lnSpc>
              <a:buNone/>
            </a:pPr>
            <a:r>
              <a:rPr lang="uz" sz="3448" b="1" kern="0" spc="-10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kameralardan foydalanishdagi qiyinchiliklar</a:t>
            </a:r>
            <a:endParaRPr lang="en-US" sz="3448" dirty="0"/>
          </a:p>
        </p:txBody>
      </p:sp>
      <p:sp>
        <p:nvSpPr>
          <p:cNvPr id="5" name="Shape 3"/>
          <p:cNvSpPr/>
          <p:nvPr/>
        </p:nvSpPr>
        <p:spPr>
          <a:xfrm>
            <a:off x="656749" y="2802612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90694" y="2835473"/>
            <a:ext cx="12608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69" dirty="0"/>
          </a:p>
        </p:txBody>
      </p:sp>
      <p:sp>
        <p:nvSpPr>
          <p:cNvPr id="7" name="Text 5"/>
          <p:cNvSpPr/>
          <p:nvPr/>
        </p:nvSpPr>
        <p:spPr>
          <a:xfrm>
            <a:off x="1225987" y="2862858"/>
            <a:ext cx="2568297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Tarmoq talablari</a:t>
            </a:r>
            <a:endParaRPr lang="en-US" sz="1724" dirty="0"/>
          </a:p>
        </p:txBody>
      </p:sp>
      <p:sp>
        <p:nvSpPr>
          <p:cNvPr id="8" name="Text 6"/>
          <p:cNvSpPr/>
          <p:nvPr/>
        </p:nvSpPr>
        <p:spPr>
          <a:xfrm>
            <a:off x="1225987" y="3311604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tomonidan yaratilgan yuqori aniqlikdagi video tasvirlar muhim tarmoq o'tkazish qobiliyatini iste'mol qilishi mumkin, bu esa tegishli tarmoq infratuzilmasini talab qiladi.</a:t>
            </a:r>
            <a:endParaRPr lang="en-US" sz="1379" dirty="0"/>
          </a:p>
        </p:txBody>
      </p:sp>
      <p:sp>
        <p:nvSpPr>
          <p:cNvPr id="9" name="Shape 7"/>
          <p:cNvSpPr/>
          <p:nvPr/>
        </p:nvSpPr>
        <p:spPr>
          <a:xfrm>
            <a:off x="4659630" y="2802612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774525" y="2835473"/>
            <a:ext cx="16418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69" dirty="0"/>
          </a:p>
        </p:txBody>
      </p:sp>
      <p:sp>
        <p:nvSpPr>
          <p:cNvPr id="11" name="Text 9"/>
          <p:cNvSpPr/>
          <p:nvPr/>
        </p:nvSpPr>
        <p:spPr>
          <a:xfrm>
            <a:off x="5228868" y="2862858"/>
            <a:ext cx="1751528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Ma'lumotlar xavfsizligi</a:t>
            </a:r>
            <a:endParaRPr lang="en-US" sz="1724" dirty="0"/>
          </a:p>
        </p:txBody>
      </p:sp>
      <p:sp>
        <p:nvSpPr>
          <p:cNvPr id="12" name="Text 10"/>
          <p:cNvSpPr/>
          <p:nvPr/>
        </p:nvSpPr>
        <p:spPr>
          <a:xfrm>
            <a:off x="5228868" y="3311604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tarmoq orqali ma'lumotlarni uzatar ekan, ma'lumotlar xavfsizligini ta'minlash va video tasmalarini ruxsatsiz kirishdan himoya qilish juda muhimdir.</a:t>
            </a:r>
            <a:endParaRPr lang="en-US" sz="1379" dirty="0"/>
          </a:p>
        </p:txBody>
      </p:sp>
      <p:sp>
        <p:nvSpPr>
          <p:cNvPr id="13" name="Shape 11"/>
          <p:cNvSpPr/>
          <p:nvPr/>
        </p:nvSpPr>
        <p:spPr>
          <a:xfrm>
            <a:off x="656749" y="4744164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7834" y="4777026"/>
            <a:ext cx="17180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69" dirty="0"/>
          </a:p>
        </p:txBody>
      </p:sp>
      <p:sp>
        <p:nvSpPr>
          <p:cNvPr id="15" name="Text 13"/>
          <p:cNvSpPr/>
          <p:nvPr/>
        </p:nvSpPr>
        <p:spPr>
          <a:xfrm>
            <a:off x="1225987" y="4804410"/>
            <a:ext cx="1751528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Quvvatlantirish manbai</a:t>
            </a:r>
            <a:endParaRPr lang="en-US" sz="1724" dirty="0"/>
          </a:p>
        </p:txBody>
      </p:sp>
      <p:sp>
        <p:nvSpPr>
          <p:cNvPr id="16" name="Text 14"/>
          <p:cNvSpPr/>
          <p:nvPr/>
        </p:nvSpPr>
        <p:spPr>
          <a:xfrm>
            <a:off x="1225987" y="5253157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samarali ishlashi uchun barqaror elektr ta'minotini talab qiladi, bu esa tegishli elektr infratuzilmasi va zaxira echimlarni talab qiladi.</a:t>
            </a:r>
            <a:endParaRPr lang="en-US" sz="1379" dirty="0"/>
          </a:p>
        </p:txBody>
      </p:sp>
      <p:sp>
        <p:nvSpPr>
          <p:cNvPr id="17" name="Shape 15"/>
          <p:cNvSpPr/>
          <p:nvPr/>
        </p:nvSpPr>
        <p:spPr>
          <a:xfrm>
            <a:off x="4659630" y="4744164"/>
            <a:ext cx="394097" cy="394097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766905" y="4777026"/>
            <a:ext cx="179427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6"/>
              </a:lnSpc>
              <a:buNone/>
            </a:pPr>
            <a:r>
              <a:rPr lang="uz" sz="2069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69" dirty="0"/>
          </a:p>
        </p:txBody>
      </p:sp>
      <p:sp>
        <p:nvSpPr>
          <p:cNvPr id="19" name="Text 17"/>
          <p:cNvSpPr/>
          <p:nvPr/>
        </p:nvSpPr>
        <p:spPr>
          <a:xfrm>
            <a:off x="5228868" y="4804410"/>
            <a:ext cx="1999178" cy="273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5"/>
              </a:lnSpc>
              <a:buNone/>
            </a:pPr>
            <a:r>
              <a:rPr lang="uz" sz="1724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Tizimning murakkabligi</a:t>
            </a:r>
            <a:endParaRPr lang="en-US" sz="1724" dirty="0"/>
          </a:p>
        </p:txBody>
      </p:sp>
      <p:sp>
        <p:nvSpPr>
          <p:cNvPr id="20" name="Text 18"/>
          <p:cNvSpPr/>
          <p:nvPr/>
        </p:nvSpPr>
        <p:spPr>
          <a:xfrm>
            <a:off x="5228868" y="5253157"/>
            <a:ext cx="3258503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7"/>
              </a:lnSpc>
              <a:buNone/>
            </a:pPr>
            <a:r>
              <a:rPr lang="uz" sz="1379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 tizimini joriy qilish texnik bilim va tajribani o'z ichiga oladi, bu to'g'ri rejalashtirish va konfiguratsiyani talab qiladi.</a:t>
            </a:r>
            <a:endParaRPr lang="en-US" sz="1379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B4D5CB8-5EDC-4A57-8A18-03659699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91037" y="2070538"/>
            <a:ext cx="6139363" cy="4138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10201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kameralarning xususiyatlari va imkoniyatlari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Yuqori aniqlik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 yuqori aniqlikdagi video sifatini taklif qiladi, bu aniq vizual va aniq identifikatsiya qilish imkonini beradi.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Ikki tomonlama audio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Ba'zi IP kameralar ikki tomonlama audio aloqani qo'llab-quvvatlaydi, bu esa foydalanuvchilarga kamera orqali tinglash va suhbatlashish imkonini beradi.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z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Bulutli saqlash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Bulutli saqlash imkoniyatlari qulay saqlash va video tasvirlarga masofadan kirish imkonini beradi, bu esa saytdagi serverlarga bo'lgan ehtiyojni yo'q qiladi.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8215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84154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z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kameralardan foydalanishning afzalliklari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26771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433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Masofaviy monitoring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Internet orqali istalgan joydan video tasmalarga real vaqt rejimida kirishni ta'minlab, masofadan turib kuzatish imkonini beradi.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26771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Masshtablilik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kamera tizimlari mavjud tarmoqqa qo'shimcha kameralar qo'shish orqali osongina kengaytirilishi mumkin, bu ularni turli ilovalar uchun kengaytirilishi mumkin.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47792"/>
            <a:ext cx="5166122" cy="226771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54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Kengaytirilgan tahlil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ko'pincha harakatni aniqlash va ob'ektni kuzatish kabi o'rnatilgan tahlillar bilan birga keladi, bu esa umumiy kuzatuv imkoniyatlarini oshiradi.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47792"/>
            <a:ext cx="5166122" cy="226771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9623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z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Integratsiya imkoniyatlari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z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IP-kameralar boshqa xavfsizlik va aqlli uy tizimlari bilan integratsiyalashishi mumkin, bu esa keng qamrovli va o'zaro bog'langan yechimni ta'minlaydi.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1105</Words>
  <Application>Microsoft Office PowerPoint</Application>
  <PresentationFormat>Произвольный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Ro'zimurod</cp:lastModifiedBy>
  <cp:revision>15</cp:revision>
  <dcterms:created xsi:type="dcterms:W3CDTF">2023-10-18T04:43:10Z</dcterms:created>
  <dcterms:modified xsi:type="dcterms:W3CDTF">2023-11-30T18:59:31Z</dcterms:modified>
</cp:coreProperties>
</file>