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53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8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9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7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3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4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8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7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7052-7372-4454-B383-45DFE857F77B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ADEC-15EF-4AE9-B026-E492B4DB9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3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47912" y="27347"/>
            <a:ext cx="8556213" cy="139354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spcAft>
                <a:spcPts val="1286"/>
              </a:spcAft>
            </a:pPr>
            <a:r>
              <a:rPr lang="fi-FI" sz="2903" b="1" spc="-1" dirty="0">
                <a:solidFill>
                  <a:srgbClr val="FFFFFF"/>
                </a:solidFill>
                <a:latin typeface="Arial"/>
              </a:rPr>
              <a:t>Mirzo Ulug`bek nomidagi </a:t>
            </a:r>
            <a:br>
              <a:rPr dirty="0"/>
            </a:br>
            <a:r>
              <a:rPr lang="fi-FI" sz="2903" b="1" spc="-1" dirty="0">
                <a:solidFill>
                  <a:srgbClr val="FFFFFF"/>
                </a:solidFill>
                <a:latin typeface="Arial"/>
              </a:rPr>
              <a:t>O`zbekiston milliy universiteti Jizzax filiali</a:t>
            </a:r>
          </a:p>
        </p:txBody>
      </p:sp>
      <p:sp>
        <p:nvSpPr>
          <p:cNvPr id="42" name="PlaceHolder 2"/>
          <p:cNvSpPr>
            <a:spLocks noGrp="1"/>
          </p:cNvSpPr>
          <p:nvPr>
            <p:ph idx="1"/>
          </p:nvPr>
        </p:nvSpPr>
        <p:spPr>
          <a:xfrm>
            <a:off x="1752457" y="1503926"/>
            <a:ext cx="8229627" cy="4701198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spc="-1" dirty="0">
                <a:solidFill>
                  <a:srgbClr val="7030A0"/>
                </a:solidFill>
                <a:latin typeface="Arial"/>
              </a:rPr>
              <a:t>”Amaliy matematika” fakulteti</a:t>
            </a: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spc="-1" dirty="0">
                <a:solidFill>
                  <a:srgbClr val="7030A0"/>
                </a:solidFill>
                <a:latin typeface="Arial"/>
              </a:rPr>
              <a:t>”Kompyuter ilmlari va dasturlash texnologiyalari” yo`nalishi </a:t>
            </a: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spc="-1" dirty="0">
                <a:solidFill>
                  <a:srgbClr val="7030A0"/>
                </a:solidFill>
                <a:latin typeface="Arial"/>
              </a:rPr>
              <a:t>110-20 guruh talabasi </a:t>
            </a: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3100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Isoqov Ro’zimurod</a:t>
            </a:r>
            <a:r>
              <a:rPr lang="fi-FI" sz="2903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ning</a:t>
            </a:r>
            <a:r>
              <a:rPr lang="fi-FI" sz="2903" spc="-1" dirty="0">
                <a:latin typeface="Arial"/>
              </a:rPr>
              <a:t> </a:t>
            </a: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”Algoritm va berilganlar strukturasi” fanidan </a:t>
            </a: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b="1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Mustaqil ishi</a:t>
            </a:r>
            <a:endParaRPr lang="fi-FI" sz="2903" spc="-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  <a:p>
            <a:pPr marL="391910" indent="-293933" algn="ctr">
              <a:spcAft>
                <a:spcPts val="1286"/>
              </a:spcAft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fi-FI" sz="2903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Mavzu: </a:t>
            </a:r>
            <a:r>
              <a:rPr lang="fi-FI" sz="2903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Uzun </a:t>
            </a:r>
            <a:r>
              <a:rPr lang="fi-FI" sz="2903" spc="-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sonlar arifmetikasi</a:t>
            </a:r>
            <a:endParaRPr lang="fi-FI" sz="2903" spc="-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6DD26-6981-472E-A57C-CE02431424B0}"/>
              </a:ext>
            </a:extLst>
          </p:cNvPr>
          <p:cNvSpPr txBox="1"/>
          <p:nvPr/>
        </p:nvSpPr>
        <p:spPr>
          <a:xfrm>
            <a:off x="1225061" y="826477"/>
            <a:ext cx="9741877" cy="253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Dastur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ishlashi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jarayonida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xotiradan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kamroq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joy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egallashi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dasturning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tez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ishlashiga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olib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keladi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 Bu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muammolar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dasturdagi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o'zgaruvchilar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sonini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kamaytirish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o'zgaruvchilar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saqlanadigan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yacheyka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hajmini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kamaytirish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orqali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erishiladi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C++ da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butun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haqiqiy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sonlarni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e'lon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qilish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uchun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nechta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toifalar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mavjud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Ular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-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biridan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kompyuter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xotirasida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qancha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hajm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egallashi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qabul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qiluvchi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qiymatlar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oralig'i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bilan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farq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qiladi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4F1E0C-42D2-4B19-984B-F92F5CE806B4}"/>
              </a:ext>
            </a:extLst>
          </p:cNvPr>
          <p:cNvSpPr txBox="1"/>
          <p:nvPr/>
        </p:nvSpPr>
        <p:spPr>
          <a:xfrm>
            <a:off x="1151426" y="930655"/>
            <a:ext cx="9889148" cy="499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Butun</a:t>
            </a:r>
            <a:r>
              <a:rPr lang="en-U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sonlar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unsigned short int  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..65535 2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short int         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–32768..32767 2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unsigned long int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0..42949667295 4  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long int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–2147483648..2147483647 4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(16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razryadli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) –32768..32767 2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(32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razryadli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) –2147483648..2147483647 4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unsigned int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(16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razryadli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)0..65535 2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unsigned int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(32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razryadli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)0..42949667295 4 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99A5B4-B53E-45A1-923F-21A6C4974DE6}"/>
              </a:ext>
            </a:extLst>
          </p:cNvPr>
          <p:cNvSpPr txBox="1"/>
          <p:nvPr/>
        </p:nvSpPr>
        <p:spPr>
          <a:xfrm>
            <a:off x="1180367" y="747236"/>
            <a:ext cx="9713302" cy="170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Haqiqiy</a:t>
            </a:r>
            <a:r>
              <a:rPr lang="en-U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sonlar</a:t>
            </a:r>
            <a:br>
              <a:rPr lang="en-US" dirty="0"/>
            </a:br>
            <a:r>
              <a:rPr lang="en-US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1.2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Е–38..3.4Е38 4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2.2</a:t>
            </a:r>
            <a:r>
              <a:rPr lang="ru-R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Е–308..1.8Е308 8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long double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(32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razryadli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) 3.4e-4932..-3.4e4932 10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D9316-3667-47B7-BAD3-16A246EE4D7C}"/>
              </a:ext>
            </a:extLst>
          </p:cNvPr>
          <p:cNvSpPr txBox="1"/>
          <p:nvPr/>
        </p:nvSpPr>
        <p:spPr>
          <a:xfrm>
            <a:off x="1180366" y="2879384"/>
            <a:ext cx="9713301" cy="87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Mantiqiy</a:t>
            </a:r>
            <a:r>
              <a:rPr lang="en-U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ifoda</a:t>
            </a:r>
            <a:br>
              <a:rPr lang="en-US" dirty="0"/>
            </a:br>
            <a:r>
              <a:rPr lang="en-US" b="1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bool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1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78CE-4FF4-4C48-AC88-01F4CB260847}"/>
              </a:ext>
            </a:extLst>
          </p:cNvPr>
          <p:cNvSpPr txBox="1"/>
          <p:nvPr/>
        </p:nvSpPr>
        <p:spPr>
          <a:xfrm>
            <a:off x="1180366" y="4374104"/>
            <a:ext cx="9713300" cy="129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Belgilar</a:t>
            </a:r>
            <a:br>
              <a:rPr lang="en-US" dirty="0"/>
            </a:br>
            <a:r>
              <a:rPr lang="en-US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0..255 1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</a:t>
            </a:r>
            <a:br>
              <a:rPr lang="en-US" dirty="0"/>
            </a:br>
            <a:r>
              <a:rPr lang="en-US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2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96ACC-422E-4832-807F-2A3A31815BFC}"/>
              </a:ext>
            </a:extLst>
          </p:cNvPr>
          <p:cNvSpPr txBox="1"/>
          <p:nvPr/>
        </p:nvSpPr>
        <p:spPr>
          <a:xfrm>
            <a:off x="1132742" y="1952089"/>
            <a:ext cx="9926515" cy="2953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Har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xil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toifadagi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o'zgaruvchilar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kompyuter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xotirasida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turli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xajmdagi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baytlarni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egallaydi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Xattoki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toifadagi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o'zgaruvchilar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ham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qaysi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kompyuterda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qaysi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operatsion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sistemada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ishlashiga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qarab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turli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o'lchamdagi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xotirani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egallashi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mumkin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C++ da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ixtiyoriy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toifadagi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o'zgaruvchilarning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o'lchamini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funksiyasi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orqali</a:t>
            </a:r>
            <a:br>
              <a:rPr lang="en-US" dirty="0"/>
            </a:b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aniqlash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mumkin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  Bu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funksiyani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o'zgarmasga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biror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toifaga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o'zaruvchiga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qo'llash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mumkin</a:t>
            </a: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4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3E38F-6D25-4605-B0C0-1FDB23867759}"/>
              </a:ext>
            </a:extLst>
          </p:cNvPr>
          <p:cNvSpPr txBox="1"/>
          <p:nvPr/>
        </p:nvSpPr>
        <p:spPr>
          <a:xfrm>
            <a:off x="1303460" y="854757"/>
            <a:ext cx="9730886" cy="516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Toifalarni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kompyuter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xotirasida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egallagan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xajmini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aniqlash</a:t>
            </a:r>
            <a:b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#include&lt;iostream.h&gt;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int main ()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cout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&lt;&lt;"char="&lt;&lt;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(char)&lt;&lt;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endl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cout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&lt;&lt;"bool="&lt;&lt;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(bool)&lt;&lt;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endl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cout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&lt;&lt;"int="&lt;&lt;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(int)&lt;&lt;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endl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cout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&lt;&lt;"float="&lt;&lt;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(float)&lt;&lt;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endl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cout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&lt;&lt;"double="&lt;&lt;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(double)&lt;&lt;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endl</a:t>
            </a: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system ("Pause");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return 0;</a:t>
            </a:r>
            <a:br>
              <a:rPr lang="en-US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}</a:t>
            </a:r>
            <a:endParaRPr lang="en-US" i="0" dirty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733C1-33B3-41D4-8241-DAE5674EF5C2}"/>
              </a:ext>
            </a:extLst>
          </p:cNvPr>
          <p:cNvSpPr txBox="1"/>
          <p:nvPr/>
        </p:nvSpPr>
        <p:spPr>
          <a:xfrm>
            <a:off x="1250705" y="634867"/>
            <a:ext cx="9933109" cy="544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Dasturlash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san'ati</a:t>
            </a:r>
            <a:br>
              <a:rPr lang="en-US" dirty="0"/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1. 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Har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muallif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sana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maqsadini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anglatuvchi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izoh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bilan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boshlanishi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kerak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2. 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yozayotganda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joy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tashlashlarni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kelishilgan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aniq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qoida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asosida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olib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borgan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maqul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Masalan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tabulyatsiyani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4 ta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probel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deb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qabul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qilish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mumkin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  Ammo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bu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har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kimning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tasavvuriga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bog’liq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maqsad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shuki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sodda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oq’ishli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ko’rinishli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bo’lsin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Har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verguldan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keyin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probel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tashlang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oson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o’qilsin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4. 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O’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zgaruvchilarni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e’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lon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qilishni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boshqa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operatorlardan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bo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’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sh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satr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bilan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ajratib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qo’ying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5. 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(+, -, *, /)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kabi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amallarni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har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ikkala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tomonidan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probel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qo’ying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 Bu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dastur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o’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qilishini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qulaylashtiradi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3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51064-94D0-477D-A250-E3F4A178137F}"/>
              </a:ext>
            </a:extLst>
          </p:cNvPr>
          <p:cNvSpPr txBox="1"/>
          <p:nvPr/>
        </p:nvSpPr>
        <p:spPr>
          <a:xfrm>
            <a:off x="1224327" y="1563681"/>
            <a:ext cx="9977071" cy="373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chemeClr val="bg1"/>
                </a:solidFill>
                <a:latin typeface="Helvetica Neue"/>
              </a:rPr>
              <a:t>A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rifmetik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amallar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nima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uchun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kerakligi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aniq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dasturlashda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arifmetika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matematikaga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qaraganda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ancha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sodda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Bizni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C++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quyidagi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arifmetik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amallar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qiziqtiradi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: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Monaco"/>
              </a:rPr>
              <a:t>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 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qo'shimcha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Monaco"/>
              </a:rPr>
              <a:t>-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 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ayirish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Monaco"/>
              </a:rPr>
              <a:t>*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 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ko'paytirish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Monaco"/>
              </a:rPr>
              <a:t>/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 -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bo'linish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Monaco"/>
              </a:rPr>
              <a:t>%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 -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qoldiqli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bo’lish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Helvetica Neue"/>
              </a:rPr>
              <a:t>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4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88F6B-6FB9-4FDF-8E9F-F69A05459920}"/>
              </a:ext>
            </a:extLst>
          </p:cNvPr>
          <p:cNvSpPr txBox="1"/>
          <p:nvPr/>
        </p:nvSpPr>
        <p:spPr>
          <a:xfrm>
            <a:off x="1277082" y="566678"/>
            <a:ext cx="595019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#include &lt;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iostream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&gt;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using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namespace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std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main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int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argc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char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*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argv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[]){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double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sum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razn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pow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div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 //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o'zgaruvchilar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double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a1;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double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a2; 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"a1 = ";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cin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&gt;&gt; a1;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"a2 = ";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cin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&gt;&gt; a2;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sum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= a1 + a2;  // </a:t>
            </a:r>
            <a:r>
              <a:rPr lang="ru-RU" dirty="0" err="1">
                <a:solidFill>
                  <a:srgbClr val="FFFF00"/>
                </a:solidFill>
              </a:rPr>
              <a:t>qo'shish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razn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a1 - a2;  // </a:t>
            </a:r>
            <a:r>
              <a:rPr lang="ru-RU" dirty="0" err="1">
                <a:solidFill>
                  <a:srgbClr val="FFFF00"/>
                </a:solidFill>
              </a:rPr>
              <a:t>ayirish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pow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= a1 * a2;  // </a:t>
            </a:r>
            <a:r>
              <a:rPr lang="ru-RU" dirty="0" err="1">
                <a:solidFill>
                  <a:srgbClr val="FFFF00"/>
                </a:solidFill>
              </a:rPr>
              <a:t>ko'paytirish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div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= a1 / a2;  // </a:t>
            </a:r>
            <a:r>
              <a:rPr lang="ru-RU" dirty="0" err="1">
                <a:solidFill>
                  <a:srgbClr val="FFFF00"/>
                </a:solidFill>
              </a:rPr>
              <a:t>bo'lish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a1 &lt;&lt; "+" &lt;&lt; a2 &lt;&lt; "="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sum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endl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a1 &lt;&lt; "-" &lt;&lt; a2 &lt;&lt; "="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razn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endl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a1 &lt;&lt; "*" &lt;&lt; a2 &lt;&lt; "="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pow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endl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cout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&lt;&lt; a1 &lt;&lt; "/" &lt;&lt; a2 &lt;&lt; "="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div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&lt;&lt;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endl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system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("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pause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");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return</a:t>
            </a:r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0;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62345-8448-4AB6-919C-29BCFBFB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84" y="2715258"/>
            <a:ext cx="2110153" cy="17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46</TotalTime>
  <Words>733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Helvetica Neue</vt:lpstr>
      <vt:lpstr>Monaco</vt:lpstr>
      <vt:lpstr>Tw Cen MT</vt:lpstr>
      <vt:lpstr>Verdana</vt:lpstr>
      <vt:lpstr>Wingdings</vt:lpstr>
      <vt:lpstr>Контур</vt:lpstr>
      <vt:lpstr>Mirzo Ulug`bek nomidagi  O`zbekiston milliy universiteti Jizzax filiali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Mirzo Ulug`bek nomidagi  O`zbekiston milliy universiteti Jizzax filiali</dc:title>
  <dc:creator>Ro'zimurod Isoqov</dc:creator>
  <cp:lastModifiedBy>Ro'zimurod Isoqov</cp:lastModifiedBy>
  <cp:revision>10</cp:revision>
  <dcterms:created xsi:type="dcterms:W3CDTF">2022-04-29T04:37:59Z</dcterms:created>
  <dcterms:modified xsi:type="dcterms:W3CDTF">2022-06-24T11:44:11Z</dcterms:modified>
</cp:coreProperties>
</file>