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0080625" cy="7559675"/>
  <p:notesSz cx="7559675" cy="10691813"/>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20" autoAdjust="0"/>
  </p:normalViewPr>
  <p:slideViewPr>
    <p:cSldViewPr snapToGrid="0">
      <p:cViewPr varScale="1">
        <p:scale>
          <a:sx n="76" d="100"/>
          <a:sy n="76" d="100"/>
        </p:scale>
        <p:origin x="142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1"/>
            <a:ext cx="2541159" cy="7559676"/>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094881" y="1237197"/>
            <a:ext cx="7269075" cy="2631887"/>
          </a:xfrm>
        </p:spPr>
        <p:txBody>
          <a:bodyPr anchor="b">
            <a:normAutofit/>
          </a:bodyPr>
          <a:lstStyle>
            <a:lvl1pPr algn="l">
              <a:defRPr sz="5291"/>
            </a:lvl1pPr>
          </a:lstStyle>
          <a:p>
            <a:r>
              <a:rPr lang="ru-RU"/>
              <a:t>Образец заголовка</a:t>
            </a:r>
            <a:endParaRPr lang="en-US" dirty="0"/>
          </a:p>
        </p:txBody>
      </p:sp>
      <p:sp>
        <p:nvSpPr>
          <p:cNvPr id="3" name="Subtitle 2"/>
          <p:cNvSpPr>
            <a:spLocks noGrp="1"/>
          </p:cNvSpPr>
          <p:nvPr>
            <p:ph type="subTitle" idx="1"/>
          </p:nvPr>
        </p:nvSpPr>
        <p:spPr>
          <a:xfrm>
            <a:off x="2094881" y="3970580"/>
            <a:ext cx="7269075" cy="1825171"/>
          </a:xfrm>
        </p:spPr>
        <p:txBody>
          <a:bodyPr>
            <a:normAutofit/>
          </a:bodyPr>
          <a:lstStyle>
            <a:lvl1pPr marL="0" indent="0" algn="l">
              <a:buNone/>
              <a:defRPr sz="2205" cap="all" baseline="0">
                <a:solidFill>
                  <a:schemeClr val="tx2"/>
                </a:solidFill>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ru-RU"/>
              <a:t>Образец подзаголовка</a:t>
            </a:r>
            <a:endParaRPr lang="en-US" dirty="0"/>
          </a:p>
        </p:txBody>
      </p:sp>
      <p:sp>
        <p:nvSpPr>
          <p:cNvPr id="4" name="Date Placeholder 3"/>
          <p:cNvSpPr>
            <a:spLocks noGrp="1"/>
          </p:cNvSpPr>
          <p:nvPr>
            <p:ph type="dt" sz="half" idx="10"/>
          </p:nvPr>
        </p:nvSpPr>
        <p:spPr>
          <a:xfrm>
            <a:off x="6395257" y="5963746"/>
            <a:ext cx="2268141" cy="402483"/>
          </a:xfrm>
        </p:spPr>
        <p:txBody>
          <a:bodyPr/>
          <a:lstStyle/>
          <a:p>
            <a:r>
              <a:rPr lang="fi-FI" sz="1400" b="0" strike="noStrike" spc="-1">
                <a:latin typeface="Times New Roman"/>
              </a:rPr>
              <a:t>&lt;дата/время&gt;</a:t>
            </a:r>
          </a:p>
        </p:txBody>
      </p:sp>
      <p:sp>
        <p:nvSpPr>
          <p:cNvPr id="5" name="Footer Placeholder 4"/>
          <p:cNvSpPr>
            <a:spLocks noGrp="1"/>
          </p:cNvSpPr>
          <p:nvPr>
            <p:ph type="ftr" sz="quarter" idx="11"/>
          </p:nvPr>
        </p:nvSpPr>
        <p:spPr>
          <a:xfrm>
            <a:off x="2094880" y="5963746"/>
            <a:ext cx="4237374" cy="402483"/>
          </a:xfrm>
        </p:spPr>
        <p:txBody>
          <a:bodyPr/>
          <a:lstStyle/>
          <a:p>
            <a:pPr algn="ctr">
              <a:buNone/>
            </a:pPr>
            <a:r>
              <a:rPr lang="fi-FI" sz="1400" b="0" strike="noStrike" spc="-1">
                <a:latin typeface="Times New Roman"/>
              </a:rPr>
              <a:t>&lt;нижний колонтитул&gt;</a:t>
            </a:r>
          </a:p>
        </p:txBody>
      </p:sp>
      <p:sp>
        <p:nvSpPr>
          <p:cNvPr id="6" name="Slide Number Placeholder 5"/>
          <p:cNvSpPr>
            <a:spLocks noGrp="1"/>
          </p:cNvSpPr>
          <p:nvPr>
            <p:ph type="sldNum" sz="quarter" idx="12"/>
          </p:nvPr>
        </p:nvSpPr>
        <p:spPr>
          <a:xfrm>
            <a:off x="8726403" y="5963744"/>
            <a:ext cx="637554" cy="402483"/>
          </a:xfrm>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1304659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43744" y="4745097"/>
            <a:ext cx="8195762" cy="903187"/>
          </a:xfrm>
        </p:spPr>
        <p:txBody>
          <a:bodyPr anchor="b">
            <a:normAutofit/>
          </a:bodyPr>
          <a:lstStyle>
            <a:lvl1pPr>
              <a:defRPr sz="3527"/>
            </a:lvl1pPr>
          </a:lstStyle>
          <a:p>
            <a:r>
              <a:rPr lang="ru-RU"/>
              <a:t>Образец заголовка</a:t>
            </a:r>
            <a:endParaRPr lang="en-US" dirty="0"/>
          </a:p>
        </p:txBody>
      </p:sp>
      <p:sp>
        <p:nvSpPr>
          <p:cNvPr id="3" name="Picture Placeholder 2"/>
          <p:cNvSpPr>
            <a:spLocks noGrp="1" noChangeAspect="1"/>
          </p:cNvSpPr>
          <p:nvPr>
            <p:ph type="pic" idx="1"/>
          </p:nvPr>
        </p:nvSpPr>
        <p:spPr>
          <a:xfrm>
            <a:off x="943744" y="668472"/>
            <a:ext cx="8195762" cy="3637394"/>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527"/>
            </a:lvl1pPr>
          </a:lstStyle>
          <a:p>
            <a:pPr marL="0" lvl="0" indent="0">
              <a:buNone/>
            </a:pPr>
            <a:r>
              <a:rPr lang="ru-RU"/>
              <a:t>Вставка рисунка</a:t>
            </a:r>
            <a:endParaRPr lang="en-US" dirty="0"/>
          </a:p>
        </p:txBody>
      </p:sp>
      <p:sp>
        <p:nvSpPr>
          <p:cNvPr id="4" name="Text Placeholder 3"/>
          <p:cNvSpPr>
            <a:spLocks noGrp="1"/>
          </p:cNvSpPr>
          <p:nvPr>
            <p:ph type="body" sz="half" idx="2"/>
          </p:nvPr>
        </p:nvSpPr>
        <p:spPr>
          <a:xfrm>
            <a:off x="943707" y="5648283"/>
            <a:ext cx="8194525" cy="752299"/>
          </a:xfrm>
        </p:spPr>
        <p:txBody>
          <a:bodyPr>
            <a:normAutofit/>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ru-RU"/>
              <a:t>Образец текста</a:t>
            </a:r>
          </a:p>
        </p:txBody>
      </p:sp>
      <p:sp>
        <p:nvSpPr>
          <p:cNvPr id="5" name="Date Placeholder 4"/>
          <p:cNvSpPr>
            <a:spLocks noGrp="1"/>
          </p:cNvSpPr>
          <p:nvPr>
            <p:ph type="dt" sz="half" idx="10"/>
          </p:nvPr>
        </p:nvSpPr>
        <p:spPr/>
        <p:txBody>
          <a:bodyPr/>
          <a:lstStyle/>
          <a:p>
            <a:r>
              <a:rPr lang="fi-FI" sz="1400" b="0" strike="noStrike" spc="-1">
                <a:latin typeface="Times New Roman"/>
              </a:rPr>
              <a:t>&lt;дата/время&gt;</a:t>
            </a:r>
          </a:p>
        </p:txBody>
      </p:sp>
      <p:sp>
        <p:nvSpPr>
          <p:cNvPr id="6" name="Footer Placeholder 5"/>
          <p:cNvSpPr>
            <a:spLocks noGrp="1"/>
          </p:cNvSpPr>
          <p:nvPr>
            <p:ph type="ftr" sz="quarter" idx="11"/>
          </p:nvPr>
        </p:nvSpPr>
        <p:spPr/>
        <p:txBody>
          <a:bodyPr/>
          <a:lstStyle/>
          <a:p>
            <a:pPr algn="ctr">
              <a:buNone/>
            </a:pPr>
            <a:r>
              <a:rPr lang="fi-FI" sz="1400" b="0" strike="noStrike" spc="-1">
                <a:latin typeface="Times New Roman"/>
              </a:rPr>
              <a:t>&lt;нижний колонтитул&gt;</a:t>
            </a:r>
          </a:p>
        </p:txBody>
      </p:sp>
      <p:sp>
        <p:nvSpPr>
          <p:cNvPr id="7" name="Slide Number Placeholder 6"/>
          <p:cNvSpPr>
            <a:spLocks noGrp="1"/>
          </p:cNvSpPr>
          <p:nvPr>
            <p:ph type="sldNum" sz="quarter" idx="12"/>
          </p:nvPr>
        </p:nvSpPr>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1549731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43783" y="671971"/>
            <a:ext cx="8190470" cy="3779838"/>
          </a:xfrm>
        </p:spPr>
        <p:txBody>
          <a:bodyPr anchor="ctr">
            <a:normAutofit/>
          </a:bodyPr>
          <a:lstStyle>
            <a:lvl1pPr>
              <a:defRPr sz="3968"/>
            </a:lvl1pPr>
          </a:lstStyle>
          <a:p>
            <a:r>
              <a:rPr lang="ru-RU"/>
              <a:t>Образец заголовка</a:t>
            </a:r>
            <a:endParaRPr lang="en-US" dirty="0"/>
          </a:p>
        </p:txBody>
      </p:sp>
      <p:sp>
        <p:nvSpPr>
          <p:cNvPr id="4" name="Text Placeholder 3"/>
          <p:cNvSpPr>
            <a:spLocks noGrp="1"/>
          </p:cNvSpPr>
          <p:nvPr>
            <p:ph type="body" sz="half" idx="2"/>
          </p:nvPr>
        </p:nvSpPr>
        <p:spPr>
          <a:xfrm>
            <a:off x="943745" y="4871791"/>
            <a:ext cx="8189233" cy="151193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ru-RU"/>
              <a:t>Образец текста</a:t>
            </a:r>
          </a:p>
        </p:txBody>
      </p:sp>
      <p:sp>
        <p:nvSpPr>
          <p:cNvPr id="5" name="Date Placeholder 4"/>
          <p:cNvSpPr>
            <a:spLocks noGrp="1"/>
          </p:cNvSpPr>
          <p:nvPr>
            <p:ph type="dt" sz="half" idx="10"/>
          </p:nvPr>
        </p:nvSpPr>
        <p:spPr/>
        <p:txBody>
          <a:bodyPr/>
          <a:lstStyle/>
          <a:p>
            <a:r>
              <a:rPr lang="fi-FI" sz="1400" b="0" strike="noStrike" spc="-1">
                <a:latin typeface="Times New Roman"/>
              </a:rPr>
              <a:t>&lt;дата/время&gt;</a:t>
            </a:r>
          </a:p>
        </p:txBody>
      </p:sp>
      <p:sp>
        <p:nvSpPr>
          <p:cNvPr id="6" name="Footer Placeholder 5"/>
          <p:cNvSpPr>
            <a:spLocks noGrp="1"/>
          </p:cNvSpPr>
          <p:nvPr>
            <p:ph type="ftr" sz="quarter" idx="11"/>
          </p:nvPr>
        </p:nvSpPr>
        <p:spPr/>
        <p:txBody>
          <a:bodyPr/>
          <a:lstStyle/>
          <a:p>
            <a:pPr algn="ctr">
              <a:buNone/>
            </a:pPr>
            <a:r>
              <a:rPr lang="fi-FI" sz="1400" b="0" strike="noStrike" spc="-1">
                <a:latin typeface="Times New Roman"/>
              </a:rPr>
              <a:t>&lt;нижний колонтитул&gt;</a:t>
            </a:r>
          </a:p>
        </p:txBody>
      </p:sp>
      <p:sp>
        <p:nvSpPr>
          <p:cNvPr id="7" name="Slide Number Placeholder 6"/>
          <p:cNvSpPr>
            <a:spLocks noGrp="1"/>
          </p:cNvSpPr>
          <p:nvPr>
            <p:ph type="sldNum" sz="quarter" idx="12"/>
          </p:nvPr>
        </p:nvSpPr>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4052921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95761" y="671972"/>
            <a:ext cx="7691729" cy="3029634"/>
          </a:xfrm>
        </p:spPr>
        <p:txBody>
          <a:bodyPr anchor="ctr">
            <a:normAutofit/>
          </a:bodyPr>
          <a:lstStyle>
            <a:lvl1pPr>
              <a:defRPr sz="3968"/>
            </a:lvl1pPr>
          </a:lstStyle>
          <a:p>
            <a:r>
              <a:rPr lang="ru-RU"/>
              <a:t>Образец заголовка</a:t>
            </a:r>
            <a:endParaRPr lang="en-US" dirty="0"/>
          </a:p>
        </p:txBody>
      </p:sp>
      <p:sp>
        <p:nvSpPr>
          <p:cNvPr id="12" name="Text Placeholder 3"/>
          <p:cNvSpPr>
            <a:spLocks noGrp="1"/>
          </p:cNvSpPr>
          <p:nvPr>
            <p:ph type="body" sz="half" idx="13"/>
          </p:nvPr>
        </p:nvSpPr>
        <p:spPr>
          <a:xfrm>
            <a:off x="1422669" y="3709903"/>
            <a:ext cx="7236601" cy="605136"/>
          </a:xfrm>
        </p:spPr>
        <p:txBody>
          <a:bodyPr anchor="t">
            <a:normAutofit/>
          </a:bodyPr>
          <a:lstStyle>
            <a:lvl1pPr marL="0" indent="0">
              <a:buNone/>
              <a:defRPr sz="1543"/>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ru-RU"/>
              <a:t>Образец текста</a:t>
            </a:r>
          </a:p>
        </p:txBody>
      </p:sp>
      <p:sp>
        <p:nvSpPr>
          <p:cNvPr id="4" name="Text Placeholder 3"/>
          <p:cNvSpPr>
            <a:spLocks noGrp="1"/>
          </p:cNvSpPr>
          <p:nvPr>
            <p:ph type="body" sz="half" idx="2"/>
          </p:nvPr>
        </p:nvSpPr>
        <p:spPr>
          <a:xfrm>
            <a:off x="943745" y="4750887"/>
            <a:ext cx="8190510" cy="164189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ru-RU"/>
              <a:t>Образец текста</a:t>
            </a:r>
          </a:p>
        </p:txBody>
      </p:sp>
      <p:sp>
        <p:nvSpPr>
          <p:cNvPr id="5" name="Date Placeholder 4"/>
          <p:cNvSpPr>
            <a:spLocks noGrp="1"/>
          </p:cNvSpPr>
          <p:nvPr>
            <p:ph type="dt" sz="half" idx="10"/>
          </p:nvPr>
        </p:nvSpPr>
        <p:spPr/>
        <p:txBody>
          <a:bodyPr/>
          <a:lstStyle/>
          <a:p>
            <a:r>
              <a:rPr lang="fi-FI" sz="1400" b="0" strike="noStrike" spc="-1">
                <a:latin typeface="Times New Roman"/>
              </a:rPr>
              <a:t>&lt;дата/время&gt;</a:t>
            </a:r>
          </a:p>
        </p:txBody>
      </p:sp>
      <p:sp>
        <p:nvSpPr>
          <p:cNvPr id="6" name="Footer Placeholder 5"/>
          <p:cNvSpPr>
            <a:spLocks noGrp="1"/>
          </p:cNvSpPr>
          <p:nvPr>
            <p:ph type="ftr" sz="quarter" idx="11"/>
          </p:nvPr>
        </p:nvSpPr>
        <p:spPr/>
        <p:txBody>
          <a:bodyPr/>
          <a:lstStyle/>
          <a:p>
            <a:pPr algn="ctr">
              <a:buNone/>
            </a:pPr>
            <a:r>
              <a:rPr lang="fi-FI" sz="1400" b="0" strike="noStrike" spc="-1">
                <a:latin typeface="Times New Roman"/>
              </a:rPr>
              <a:t>&lt;нижний колонтитул&gt;</a:t>
            </a:r>
          </a:p>
        </p:txBody>
      </p:sp>
      <p:sp>
        <p:nvSpPr>
          <p:cNvPr id="7" name="Slide Number Placeholder 6"/>
          <p:cNvSpPr>
            <a:spLocks noGrp="1"/>
          </p:cNvSpPr>
          <p:nvPr>
            <p:ph type="sldNum" sz="quarter" idx="12"/>
          </p:nvPr>
        </p:nvSpPr>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
        <p:nvSpPr>
          <p:cNvPr id="52" name="TextBox 51"/>
          <p:cNvSpPr txBox="1"/>
          <p:nvPr/>
        </p:nvSpPr>
        <p:spPr>
          <a:xfrm>
            <a:off x="767930" y="791967"/>
            <a:ext cx="50403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
        <p:nvSpPr>
          <p:cNvPr id="53" name="TextBox 52"/>
          <p:cNvSpPr txBox="1"/>
          <p:nvPr/>
        </p:nvSpPr>
        <p:spPr>
          <a:xfrm>
            <a:off x="8618221" y="3047870"/>
            <a:ext cx="50403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Tree>
    <p:extLst>
      <p:ext uri="{BB962C8B-B14F-4D97-AF65-F5344CB8AC3E}">
        <p14:creationId xmlns:p14="http://schemas.microsoft.com/office/powerpoint/2010/main" val="3332263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43745" y="2352387"/>
            <a:ext cx="8190509" cy="2768833"/>
          </a:xfrm>
        </p:spPr>
        <p:txBody>
          <a:bodyPr anchor="b">
            <a:normAutofit/>
          </a:bodyPr>
          <a:lstStyle>
            <a:lvl1pPr>
              <a:defRPr sz="3968"/>
            </a:lvl1pPr>
          </a:lstStyle>
          <a:p>
            <a:r>
              <a:rPr lang="ru-RU"/>
              <a:t>Образец заголовка</a:t>
            </a:r>
            <a:endParaRPr lang="en-US" dirty="0"/>
          </a:p>
        </p:txBody>
      </p:sp>
      <p:sp>
        <p:nvSpPr>
          <p:cNvPr id="4" name="Text Placeholder 3"/>
          <p:cNvSpPr>
            <a:spLocks noGrp="1"/>
          </p:cNvSpPr>
          <p:nvPr>
            <p:ph type="body" sz="half" idx="2"/>
          </p:nvPr>
        </p:nvSpPr>
        <p:spPr>
          <a:xfrm>
            <a:off x="943706" y="5134202"/>
            <a:ext cx="8189272" cy="1257349"/>
          </a:xfrm>
        </p:spPr>
        <p:txBody>
          <a:bodyPr anchor="t">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ru-RU"/>
              <a:t>Образец текста</a:t>
            </a:r>
          </a:p>
        </p:txBody>
      </p:sp>
      <p:sp>
        <p:nvSpPr>
          <p:cNvPr id="5" name="Date Placeholder 4"/>
          <p:cNvSpPr>
            <a:spLocks noGrp="1"/>
          </p:cNvSpPr>
          <p:nvPr>
            <p:ph type="dt" sz="half" idx="10"/>
          </p:nvPr>
        </p:nvSpPr>
        <p:spPr/>
        <p:txBody>
          <a:bodyPr/>
          <a:lstStyle/>
          <a:p>
            <a:r>
              <a:rPr lang="fi-FI" sz="1400" b="0" strike="noStrike" spc="-1">
                <a:latin typeface="Times New Roman"/>
              </a:rPr>
              <a:t>&lt;дата/время&gt;</a:t>
            </a:r>
          </a:p>
        </p:txBody>
      </p:sp>
      <p:sp>
        <p:nvSpPr>
          <p:cNvPr id="6" name="Footer Placeholder 5"/>
          <p:cNvSpPr>
            <a:spLocks noGrp="1"/>
          </p:cNvSpPr>
          <p:nvPr>
            <p:ph type="ftr" sz="quarter" idx="11"/>
          </p:nvPr>
        </p:nvSpPr>
        <p:spPr/>
        <p:txBody>
          <a:bodyPr/>
          <a:lstStyle/>
          <a:p>
            <a:pPr algn="ctr">
              <a:buNone/>
            </a:pPr>
            <a:r>
              <a:rPr lang="fi-FI" sz="1400" b="0" strike="noStrike" spc="-1">
                <a:latin typeface="Times New Roman"/>
              </a:rPr>
              <a:t>&lt;нижний колонтитул&gt;</a:t>
            </a:r>
          </a:p>
        </p:txBody>
      </p:sp>
      <p:sp>
        <p:nvSpPr>
          <p:cNvPr id="7" name="Slide Number Placeholder 6"/>
          <p:cNvSpPr>
            <a:spLocks noGrp="1"/>
          </p:cNvSpPr>
          <p:nvPr>
            <p:ph type="sldNum" sz="quarter" idx="12"/>
          </p:nvPr>
        </p:nvSpPr>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3921707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43747" y="671971"/>
            <a:ext cx="8190507" cy="209991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43745" y="2948100"/>
            <a:ext cx="2643269"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ru-RU"/>
              <a:t>Образец текста</a:t>
            </a:r>
          </a:p>
        </p:txBody>
      </p:sp>
      <p:sp>
        <p:nvSpPr>
          <p:cNvPr id="8" name="Text Placeholder 3"/>
          <p:cNvSpPr>
            <a:spLocks noGrp="1"/>
          </p:cNvSpPr>
          <p:nvPr>
            <p:ph type="body" sz="half" idx="15"/>
          </p:nvPr>
        </p:nvSpPr>
        <p:spPr>
          <a:xfrm>
            <a:off x="943746" y="3704068"/>
            <a:ext cx="2641900"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a:t>Образец текста</a:t>
            </a:r>
          </a:p>
        </p:txBody>
      </p:sp>
      <p:sp>
        <p:nvSpPr>
          <p:cNvPr id="9" name="Text Placeholder 4"/>
          <p:cNvSpPr>
            <a:spLocks noGrp="1"/>
          </p:cNvSpPr>
          <p:nvPr>
            <p:ph type="body" sz="quarter" idx="3"/>
          </p:nvPr>
        </p:nvSpPr>
        <p:spPr>
          <a:xfrm>
            <a:off x="3732913" y="2951596"/>
            <a:ext cx="2632923"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ru-RU"/>
              <a:t>Образец текста</a:t>
            </a:r>
          </a:p>
        </p:txBody>
      </p:sp>
      <p:sp>
        <p:nvSpPr>
          <p:cNvPr id="10" name="Text Placeholder 3"/>
          <p:cNvSpPr>
            <a:spLocks noGrp="1"/>
          </p:cNvSpPr>
          <p:nvPr>
            <p:ph type="body" sz="half" idx="16"/>
          </p:nvPr>
        </p:nvSpPr>
        <p:spPr>
          <a:xfrm>
            <a:off x="3732913" y="3707564"/>
            <a:ext cx="2633660"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a:t>Образец текста</a:t>
            </a:r>
          </a:p>
        </p:txBody>
      </p:sp>
      <p:sp>
        <p:nvSpPr>
          <p:cNvPr id="11" name="Text Placeholder 4"/>
          <p:cNvSpPr>
            <a:spLocks noGrp="1"/>
          </p:cNvSpPr>
          <p:nvPr>
            <p:ph type="body" sz="quarter" idx="13"/>
          </p:nvPr>
        </p:nvSpPr>
        <p:spPr>
          <a:xfrm>
            <a:off x="6492579" y="2948100"/>
            <a:ext cx="2641673"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ru-RU"/>
              <a:t>Образец текста</a:t>
            </a:r>
          </a:p>
        </p:txBody>
      </p:sp>
      <p:sp>
        <p:nvSpPr>
          <p:cNvPr id="12" name="Text Placeholder 3"/>
          <p:cNvSpPr>
            <a:spLocks noGrp="1"/>
          </p:cNvSpPr>
          <p:nvPr>
            <p:ph type="body" sz="half" idx="17"/>
          </p:nvPr>
        </p:nvSpPr>
        <p:spPr>
          <a:xfrm>
            <a:off x="6492579" y="3704068"/>
            <a:ext cx="2641673"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a:t>Образец текста</a:t>
            </a:r>
          </a:p>
        </p:txBody>
      </p:sp>
      <p:sp>
        <p:nvSpPr>
          <p:cNvPr id="3" name="Date Placeholder 2"/>
          <p:cNvSpPr>
            <a:spLocks noGrp="1"/>
          </p:cNvSpPr>
          <p:nvPr>
            <p:ph type="dt" sz="half" idx="10"/>
          </p:nvPr>
        </p:nvSpPr>
        <p:spPr/>
        <p:txBody>
          <a:bodyPr/>
          <a:lstStyle/>
          <a:p>
            <a:r>
              <a:rPr lang="fi-FI" sz="1400" b="0" strike="noStrike" spc="-1">
                <a:latin typeface="Times New Roman"/>
              </a:rPr>
              <a:t>&lt;дата/время&gt;</a:t>
            </a:r>
          </a:p>
        </p:txBody>
      </p:sp>
      <p:sp>
        <p:nvSpPr>
          <p:cNvPr id="4" name="Footer Placeholder 3"/>
          <p:cNvSpPr>
            <a:spLocks noGrp="1"/>
          </p:cNvSpPr>
          <p:nvPr>
            <p:ph type="ftr" sz="quarter" idx="11"/>
          </p:nvPr>
        </p:nvSpPr>
        <p:spPr/>
        <p:txBody>
          <a:bodyPr/>
          <a:lstStyle/>
          <a:p>
            <a:pPr algn="ctr">
              <a:buNone/>
            </a:pPr>
            <a:r>
              <a:rPr lang="fi-FI" sz="1400" b="0" strike="noStrike" spc="-1">
                <a:latin typeface="Times New Roman"/>
              </a:rPr>
              <a:t>&lt;нижний колонтитул&gt;</a:t>
            </a:r>
          </a:p>
        </p:txBody>
      </p:sp>
      <p:sp>
        <p:nvSpPr>
          <p:cNvPr id="5" name="Slide Number Placeholder 4"/>
          <p:cNvSpPr>
            <a:spLocks noGrp="1"/>
          </p:cNvSpPr>
          <p:nvPr>
            <p:ph type="sldNum" sz="quarter" idx="12"/>
          </p:nvPr>
        </p:nvSpPr>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2213742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943746" y="671971"/>
            <a:ext cx="8190507" cy="209991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43747" y="4855251"/>
            <a:ext cx="2641898"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ru-RU"/>
              <a:t>Образец текста</a:t>
            </a:r>
          </a:p>
        </p:txBody>
      </p:sp>
      <p:sp>
        <p:nvSpPr>
          <p:cNvPr id="20" name="Picture Placeholder 2"/>
          <p:cNvSpPr>
            <a:spLocks noGrp="1" noChangeAspect="1"/>
          </p:cNvSpPr>
          <p:nvPr>
            <p:ph type="pic" idx="15"/>
          </p:nvPr>
        </p:nvSpPr>
        <p:spPr>
          <a:xfrm>
            <a:off x="943747" y="2939871"/>
            <a:ext cx="2641898"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ru-RU"/>
              <a:t>Вставка рисунка</a:t>
            </a:r>
            <a:endParaRPr lang="en-US" dirty="0"/>
          </a:p>
        </p:txBody>
      </p:sp>
      <p:sp>
        <p:nvSpPr>
          <p:cNvPr id="21" name="Text Placeholder 3"/>
          <p:cNvSpPr>
            <a:spLocks noGrp="1"/>
          </p:cNvSpPr>
          <p:nvPr>
            <p:ph type="body" sz="half" idx="18"/>
          </p:nvPr>
        </p:nvSpPr>
        <p:spPr>
          <a:xfrm>
            <a:off x="943747" y="5490475"/>
            <a:ext cx="2641898" cy="90152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a:t>Образец текста</a:t>
            </a:r>
          </a:p>
        </p:txBody>
      </p:sp>
      <p:sp>
        <p:nvSpPr>
          <p:cNvPr id="22" name="Text Placeholder 4"/>
          <p:cNvSpPr>
            <a:spLocks noGrp="1"/>
          </p:cNvSpPr>
          <p:nvPr>
            <p:ph type="body" sz="quarter" idx="3"/>
          </p:nvPr>
        </p:nvSpPr>
        <p:spPr>
          <a:xfrm>
            <a:off x="3711652" y="4855251"/>
            <a:ext cx="2646164"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ru-RU"/>
              <a:t>Образец текста</a:t>
            </a:r>
          </a:p>
        </p:txBody>
      </p:sp>
      <p:sp>
        <p:nvSpPr>
          <p:cNvPr id="23" name="Picture Placeholder 2"/>
          <p:cNvSpPr>
            <a:spLocks noGrp="1" noChangeAspect="1"/>
          </p:cNvSpPr>
          <p:nvPr>
            <p:ph type="pic" idx="21"/>
          </p:nvPr>
        </p:nvSpPr>
        <p:spPr>
          <a:xfrm>
            <a:off x="3711653" y="2939871"/>
            <a:ext cx="2644957"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ru-RU"/>
              <a:t>Вставка рисунка</a:t>
            </a:r>
            <a:endParaRPr lang="en-US" dirty="0"/>
          </a:p>
        </p:txBody>
      </p:sp>
      <p:sp>
        <p:nvSpPr>
          <p:cNvPr id="24" name="Text Placeholder 3"/>
          <p:cNvSpPr>
            <a:spLocks noGrp="1"/>
          </p:cNvSpPr>
          <p:nvPr>
            <p:ph type="body" sz="half" idx="19"/>
          </p:nvPr>
        </p:nvSpPr>
        <p:spPr>
          <a:xfrm>
            <a:off x="3710445" y="5490472"/>
            <a:ext cx="2646164" cy="893252"/>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a:t>Образец текста</a:t>
            </a:r>
          </a:p>
        </p:txBody>
      </p:sp>
      <p:sp>
        <p:nvSpPr>
          <p:cNvPr id="25" name="Text Placeholder 4"/>
          <p:cNvSpPr>
            <a:spLocks noGrp="1"/>
          </p:cNvSpPr>
          <p:nvPr>
            <p:ph type="body" sz="quarter" idx="13"/>
          </p:nvPr>
        </p:nvSpPr>
        <p:spPr>
          <a:xfrm>
            <a:off x="6492683" y="4855250"/>
            <a:ext cx="2638178"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ru-RU"/>
              <a:t>Образец текста</a:t>
            </a:r>
          </a:p>
        </p:txBody>
      </p:sp>
      <p:sp>
        <p:nvSpPr>
          <p:cNvPr id="26" name="Picture Placeholder 2"/>
          <p:cNvSpPr>
            <a:spLocks noGrp="1" noChangeAspect="1"/>
          </p:cNvSpPr>
          <p:nvPr>
            <p:ph type="pic" idx="22"/>
          </p:nvPr>
        </p:nvSpPr>
        <p:spPr>
          <a:xfrm>
            <a:off x="6492580" y="2939871"/>
            <a:ext cx="2641674"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ru-RU"/>
              <a:t>Вставка рисунка</a:t>
            </a:r>
            <a:endParaRPr lang="en-US" dirty="0"/>
          </a:p>
        </p:txBody>
      </p:sp>
      <p:sp>
        <p:nvSpPr>
          <p:cNvPr id="27" name="Text Placeholder 3"/>
          <p:cNvSpPr>
            <a:spLocks noGrp="1"/>
          </p:cNvSpPr>
          <p:nvPr>
            <p:ph type="body" sz="half" idx="20"/>
          </p:nvPr>
        </p:nvSpPr>
        <p:spPr>
          <a:xfrm>
            <a:off x="6492579" y="5490471"/>
            <a:ext cx="2641673" cy="893255"/>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a:t>Образец текста</a:t>
            </a:r>
          </a:p>
        </p:txBody>
      </p:sp>
      <p:sp>
        <p:nvSpPr>
          <p:cNvPr id="3" name="Date Placeholder 2"/>
          <p:cNvSpPr>
            <a:spLocks noGrp="1"/>
          </p:cNvSpPr>
          <p:nvPr>
            <p:ph type="dt" sz="half" idx="10"/>
          </p:nvPr>
        </p:nvSpPr>
        <p:spPr/>
        <p:txBody>
          <a:bodyPr/>
          <a:lstStyle/>
          <a:p>
            <a:r>
              <a:rPr lang="fi-FI" sz="1400" b="0" strike="noStrike" spc="-1">
                <a:latin typeface="Times New Roman"/>
              </a:rPr>
              <a:t>&lt;дата/время&gt;</a:t>
            </a:r>
          </a:p>
        </p:txBody>
      </p:sp>
      <p:sp>
        <p:nvSpPr>
          <p:cNvPr id="4" name="Footer Placeholder 3"/>
          <p:cNvSpPr>
            <a:spLocks noGrp="1"/>
          </p:cNvSpPr>
          <p:nvPr>
            <p:ph type="ftr" sz="quarter" idx="11"/>
          </p:nvPr>
        </p:nvSpPr>
        <p:spPr/>
        <p:txBody>
          <a:bodyPr/>
          <a:lstStyle>
            <a:lvl1pPr>
              <a:defRPr cap="all" baseline="0"/>
            </a:lvl1pPr>
          </a:lstStyle>
          <a:p>
            <a:pPr algn="ctr">
              <a:buNone/>
            </a:pPr>
            <a:r>
              <a:rPr lang="fi-FI" sz="1400" b="0" strike="noStrike" spc="-1">
                <a:latin typeface="Times New Roman"/>
              </a:rPr>
              <a:t>&lt;нижний колонтитул&gt;</a:t>
            </a:r>
          </a:p>
        </p:txBody>
      </p:sp>
      <p:sp>
        <p:nvSpPr>
          <p:cNvPr id="5" name="Slide Number Placeholder 4"/>
          <p:cNvSpPr>
            <a:spLocks noGrp="1"/>
          </p:cNvSpPr>
          <p:nvPr>
            <p:ph type="sldNum" sz="quarter" idx="12"/>
          </p:nvPr>
        </p:nvSpPr>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2756641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r>
              <a:rPr lang="fi-FI" sz="1400" b="0" strike="noStrike" spc="-1">
                <a:latin typeface="Times New Roman"/>
              </a:rPr>
              <a:t>&lt;дата/время&gt;</a:t>
            </a:r>
          </a:p>
        </p:txBody>
      </p:sp>
      <p:sp>
        <p:nvSpPr>
          <p:cNvPr id="5" name="Footer Placeholder 4"/>
          <p:cNvSpPr>
            <a:spLocks noGrp="1"/>
          </p:cNvSpPr>
          <p:nvPr>
            <p:ph type="ftr" sz="quarter" idx="11"/>
          </p:nvPr>
        </p:nvSpPr>
        <p:spPr/>
        <p:txBody>
          <a:bodyPr/>
          <a:lstStyle/>
          <a:p>
            <a:pPr algn="ctr">
              <a:buNone/>
            </a:pPr>
            <a:r>
              <a:rPr lang="fi-FI" sz="1400" b="0" strike="noStrike" spc="-1">
                <a:latin typeface="Times New Roman"/>
              </a:rPr>
              <a:t>&lt;нижний колонтитул&gt;</a:t>
            </a:r>
          </a:p>
        </p:txBody>
      </p:sp>
      <p:sp>
        <p:nvSpPr>
          <p:cNvPr id="6" name="Slide Number Placeholder 5"/>
          <p:cNvSpPr>
            <a:spLocks noGrp="1"/>
          </p:cNvSpPr>
          <p:nvPr>
            <p:ph type="sldNum" sz="quarter" idx="12"/>
          </p:nvPr>
        </p:nvSpPr>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1220948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6465" y="671971"/>
            <a:ext cx="1657789" cy="5711756"/>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943744" y="671971"/>
            <a:ext cx="6406712" cy="5711756"/>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r>
              <a:rPr lang="fi-FI" sz="1400" b="0" strike="noStrike" spc="-1">
                <a:latin typeface="Times New Roman"/>
              </a:rPr>
              <a:t>&lt;дата/время&gt;</a:t>
            </a:r>
          </a:p>
        </p:txBody>
      </p:sp>
      <p:sp>
        <p:nvSpPr>
          <p:cNvPr id="5" name="Footer Placeholder 4"/>
          <p:cNvSpPr>
            <a:spLocks noGrp="1"/>
          </p:cNvSpPr>
          <p:nvPr>
            <p:ph type="ftr" sz="quarter" idx="11"/>
          </p:nvPr>
        </p:nvSpPr>
        <p:spPr/>
        <p:txBody>
          <a:bodyPr/>
          <a:lstStyle/>
          <a:p>
            <a:pPr algn="ctr">
              <a:buNone/>
            </a:pPr>
            <a:r>
              <a:rPr lang="fi-FI" sz="1400" b="0" strike="noStrike" spc="-1">
                <a:latin typeface="Times New Roman"/>
              </a:rPr>
              <a:t>&lt;нижний колонтитул&gt;</a:t>
            </a:r>
          </a:p>
        </p:txBody>
      </p:sp>
      <p:sp>
        <p:nvSpPr>
          <p:cNvPr id="6" name="Slide Number Placeholder 5"/>
          <p:cNvSpPr>
            <a:spLocks noGrp="1"/>
          </p:cNvSpPr>
          <p:nvPr>
            <p:ph type="sldNum" sz="quarter" idx="12"/>
          </p:nvPr>
        </p:nvSpPr>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200221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7" name="Title 1"/>
          <p:cNvSpPr>
            <a:spLocks noGrp="1"/>
          </p:cNvSpPr>
          <p:nvPr>
            <p:ph type="title"/>
          </p:nvPr>
        </p:nvSpPr>
        <p:spPr>
          <a:xfrm>
            <a:off x="943747" y="681801"/>
            <a:ext cx="8190507" cy="1629850"/>
          </a:xfrm>
        </p:spPr>
        <p:txBody>
          <a:bodyPr/>
          <a:lstStyle/>
          <a:p>
            <a:r>
              <a:rPr lang="ru-RU"/>
              <a:t>Образец заголовка</a:t>
            </a:r>
            <a:endParaRPr lang="en-US" dirty="0"/>
          </a:p>
        </p:txBody>
      </p:sp>
      <p:sp>
        <p:nvSpPr>
          <p:cNvPr id="48" name="Content Placeholder 2"/>
          <p:cNvSpPr>
            <a:spLocks noGrp="1"/>
          </p:cNvSpPr>
          <p:nvPr>
            <p:ph idx="1"/>
          </p:nvPr>
        </p:nvSpPr>
        <p:spPr>
          <a:xfrm>
            <a:off x="943747" y="2479643"/>
            <a:ext cx="8190507" cy="390408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9" name="Date Placeholder 3"/>
          <p:cNvSpPr>
            <a:spLocks noGrp="1"/>
          </p:cNvSpPr>
          <p:nvPr>
            <p:ph type="dt" sz="half" idx="10"/>
          </p:nvPr>
        </p:nvSpPr>
        <p:spPr>
          <a:xfrm>
            <a:off x="6165553" y="6485224"/>
            <a:ext cx="2268141" cy="402483"/>
          </a:xfrm>
        </p:spPr>
        <p:txBody>
          <a:bodyPr/>
          <a:lstStyle/>
          <a:p>
            <a:r>
              <a:rPr lang="fi-FI" sz="1400" b="0" strike="noStrike" spc="-1">
                <a:latin typeface="Times New Roman"/>
              </a:rPr>
              <a:t>&lt;дата/время&gt;</a:t>
            </a:r>
          </a:p>
        </p:txBody>
      </p:sp>
      <p:sp>
        <p:nvSpPr>
          <p:cNvPr id="50" name="Footer Placeholder 4"/>
          <p:cNvSpPr>
            <a:spLocks noGrp="1"/>
          </p:cNvSpPr>
          <p:nvPr>
            <p:ph type="ftr" sz="quarter" idx="11"/>
          </p:nvPr>
        </p:nvSpPr>
        <p:spPr>
          <a:xfrm>
            <a:off x="943746" y="6485223"/>
            <a:ext cx="5158804" cy="402483"/>
          </a:xfrm>
        </p:spPr>
        <p:txBody>
          <a:bodyPr/>
          <a:lstStyle/>
          <a:p>
            <a:pPr algn="ctr">
              <a:buNone/>
            </a:pPr>
            <a:r>
              <a:rPr lang="fi-FI" sz="1400" b="0" strike="noStrike" spc="-1">
                <a:latin typeface="Times New Roman"/>
              </a:rPr>
              <a:t>&lt;нижний колонтитул&gt;</a:t>
            </a:r>
          </a:p>
        </p:txBody>
      </p:sp>
      <p:sp>
        <p:nvSpPr>
          <p:cNvPr id="51" name="Slide Number Placeholder 5"/>
          <p:cNvSpPr>
            <a:spLocks noGrp="1"/>
          </p:cNvSpPr>
          <p:nvPr>
            <p:ph type="sldNum" sz="quarter" idx="12"/>
          </p:nvPr>
        </p:nvSpPr>
        <p:spPr>
          <a:xfrm>
            <a:off x="8496699" y="6485222"/>
            <a:ext cx="637554" cy="402483"/>
          </a:xfrm>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348976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943744" y="1564436"/>
            <a:ext cx="8190508" cy="3144614"/>
          </a:xfrm>
        </p:spPr>
        <p:txBody>
          <a:bodyPr anchor="b">
            <a:normAutofit/>
          </a:bodyPr>
          <a:lstStyle>
            <a:lvl1pPr>
              <a:defRPr sz="3968"/>
            </a:lvl1pPr>
          </a:lstStyle>
          <a:p>
            <a:r>
              <a:rPr lang="ru-RU"/>
              <a:t>Образец заголовка</a:t>
            </a:r>
            <a:endParaRPr lang="en-US" dirty="0"/>
          </a:p>
        </p:txBody>
      </p:sp>
      <p:sp>
        <p:nvSpPr>
          <p:cNvPr id="3" name="Text Placeholder 2"/>
          <p:cNvSpPr>
            <a:spLocks noGrp="1"/>
          </p:cNvSpPr>
          <p:nvPr>
            <p:ph type="body" idx="1"/>
          </p:nvPr>
        </p:nvSpPr>
        <p:spPr>
          <a:xfrm>
            <a:off x="943744" y="4877040"/>
            <a:ext cx="8190508" cy="1515436"/>
          </a:xfrm>
        </p:spPr>
        <p:txBody>
          <a:bodyPr>
            <a:normAutofit/>
          </a:bodyPr>
          <a:lstStyle>
            <a:lvl1pPr marL="0" indent="0">
              <a:buNone/>
              <a:defRPr sz="1984" cap="all" baseline="0">
                <a:solidFill>
                  <a:schemeClr val="tx1">
                    <a:tint val="75000"/>
                  </a:schemeClr>
                </a:solidFill>
              </a:defRPr>
            </a:lvl1pPr>
            <a:lvl2pPr marL="503972" indent="0">
              <a:buNone/>
              <a:defRPr sz="1984">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r>
              <a:rPr lang="fi-FI" sz="1400" b="0" strike="noStrike" spc="-1">
                <a:latin typeface="Times New Roman"/>
              </a:rPr>
              <a:t>&lt;дата/время&gt;</a:t>
            </a:r>
          </a:p>
        </p:txBody>
      </p:sp>
      <p:sp>
        <p:nvSpPr>
          <p:cNvPr id="5" name="Footer Placeholder 4"/>
          <p:cNvSpPr>
            <a:spLocks noGrp="1"/>
          </p:cNvSpPr>
          <p:nvPr>
            <p:ph type="ftr" sz="quarter" idx="11"/>
          </p:nvPr>
        </p:nvSpPr>
        <p:spPr/>
        <p:txBody>
          <a:bodyPr/>
          <a:lstStyle/>
          <a:p>
            <a:pPr algn="ctr">
              <a:buNone/>
            </a:pPr>
            <a:r>
              <a:rPr lang="fi-FI" sz="1400" b="0" strike="noStrike" spc="-1">
                <a:latin typeface="Times New Roman"/>
              </a:rPr>
              <a:t>&lt;нижний колонтитул&gt;</a:t>
            </a:r>
          </a:p>
        </p:txBody>
      </p:sp>
      <p:sp>
        <p:nvSpPr>
          <p:cNvPr id="6" name="Slide Number Placeholder 5"/>
          <p:cNvSpPr>
            <a:spLocks noGrp="1"/>
          </p:cNvSpPr>
          <p:nvPr>
            <p:ph type="sldNum" sz="quarter" idx="12"/>
          </p:nvPr>
        </p:nvSpPr>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138492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43745" y="2479642"/>
            <a:ext cx="4033564" cy="390408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103317" y="2479642"/>
            <a:ext cx="4030936" cy="390408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r>
              <a:rPr lang="fi-FI" sz="1400" b="0" strike="noStrike" spc="-1">
                <a:latin typeface="Times New Roman"/>
              </a:rPr>
              <a:t>&lt;дата/время&gt;</a:t>
            </a:r>
          </a:p>
        </p:txBody>
      </p:sp>
      <p:sp>
        <p:nvSpPr>
          <p:cNvPr id="6" name="Footer Placeholder 5"/>
          <p:cNvSpPr>
            <a:spLocks noGrp="1"/>
          </p:cNvSpPr>
          <p:nvPr>
            <p:ph type="ftr" sz="quarter" idx="11"/>
          </p:nvPr>
        </p:nvSpPr>
        <p:spPr/>
        <p:txBody>
          <a:bodyPr/>
          <a:lstStyle/>
          <a:p>
            <a:pPr algn="ctr">
              <a:buNone/>
            </a:pPr>
            <a:r>
              <a:rPr lang="fi-FI" sz="1400" b="0" strike="noStrike" spc="-1">
                <a:latin typeface="Times New Roman"/>
              </a:rPr>
              <a:t>&lt;нижний колонтитул&gt;</a:t>
            </a:r>
          </a:p>
        </p:txBody>
      </p:sp>
      <p:sp>
        <p:nvSpPr>
          <p:cNvPr id="7" name="Slide Number Placeholder 6"/>
          <p:cNvSpPr>
            <a:spLocks noGrp="1"/>
          </p:cNvSpPr>
          <p:nvPr>
            <p:ph type="sldNum" sz="quarter" idx="12"/>
          </p:nvPr>
        </p:nvSpPr>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405920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943744" y="682474"/>
            <a:ext cx="8190508" cy="1629178"/>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89415" y="2479642"/>
            <a:ext cx="3787895"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ru-RU"/>
              <a:t>Образец текста</a:t>
            </a:r>
          </a:p>
        </p:txBody>
      </p:sp>
      <p:sp>
        <p:nvSpPr>
          <p:cNvPr id="4" name="Content Placeholder 3"/>
          <p:cNvSpPr>
            <a:spLocks noGrp="1"/>
          </p:cNvSpPr>
          <p:nvPr>
            <p:ph sz="half" idx="2"/>
          </p:nvPr>
        </p:nvSpPr>
        <p:spPr>
          <a:xfrm>
            <a:off x="943745" y="3387853"/>
            <a:ext cx="4033565" cy="29958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348985" y="2479641"/>
            <a:ext cx="3785267"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ru-RU"/>
              <a:t>Образец текста</a:t>
            </a:r>
          </a:p>
        </p:txBody>
      </p:sp>
      <p:sp>
        <p:nvSpPr>
          <p:cNvPr id="6" name="Content Placeholder 5"/>
          <p:cNvSpPr>
            <a:spLocks noGrp="1"/>
          </p:cNvSpPr>
          <p:nvPr>
            <p:ph sz="quarter" idx="4"/>
          </p:nvPr>
        </p:nvSpPr>
        <p:spPr>
          <a:xfrm>
            <a:off x="5103316" y="3387853"/>
            <a:ext cx="4030936" cy="29958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r>
              <a:rPr lang="fi-FI" sz="1400" b="0" strike="noStrike" spc="-1">
                <a:latin typeface="Times New Roman"/>
              </a:rPr>
              <a:t>&lt;дата/время&gt;</a:t>
            </a:r>
          </a:p>
        </p:txBody>
      </p:sp>
      <p:sp>
        <p:nvSpPr>
          <p:cNvPr id="8" name="Footer Placeholder 7"/>
          <p:cNvSpPr>
            <a:spLocks noGrp="1"/>
          </p:cNvSpPr>
          <p:nvPr>
            <p:ph type="ftr" sz="quarter" idx="11"/>
          </p:nvPr>
        </p:nvSpPr>
        <p:spPr/>
        <p:txBody>
          <a:bodyPr/>
          <a:lstStyle/>
          <a:p>
            <a:pPr algn="ctr">
              <a:buNone/>
            </a:pPr>
            <a:r>
              <a:rPr lang="fi-FI" sz="1400" b="0" strike="noStrike" spc="-1">
                <a:latin typeface="Times New Roman"/>
              </a:rPr>
              <a:t>&lt;нижний колонтитул&gt;</a:t>
            </a:r>
          </a:p>
        </p:txBody>
      </p:sp>
      <p:sp>
        <p:nvSpPr>
          <p:cNvPr id="9" name="Slide Number Placeholder 8"/>
          <p:cNvSpPr>
            <a:spLocks noGrp="1"/>
          </p:cNvSpPr>
          <p:nvPr>
            <p:ph type="sldNum" sz="quarter" idx="12"/>
          </p:nvPr>
        </p:nvSpPr>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28492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r>
              <a:rPr lang="fi-FI" sz="1400" b="0" strike="noStrike" spc="-1">
                <a:latin typeface="Times New Roman"/>
              </a:rPr>
              <a:t>&lt;дата/время&gt;</a:t>
            </a:r>
          </a:p>
        </p:txBody>
      </p:sp>
      <p:sp>
        <p:nvSpPr>
          <p:cNvPr id="4" name="Footer Placeholder 3"/>
          <p:cNvSpPr>
            <a:spLocks noGrp="1"/>
          </p:cNvSpPr>
          <p:nvPr>
            <p:ph type="ftr" sz="quarter" idx="11"/>
          </p:nvPr>
        </p:nvSpPr>
        <p:spPr/>
        <p:txBody>
          <a:bodyPr/>
          <a:lstStyle/>
          <a:p>
            <a:pPr algn="ctr">
              <a:buNone/>
            </a:pPr>
            <a:r>
              <a:rPr lang="fi-FI" sz="1400" b="0" strike="noStrike" spc="-1">
                <a:latin typeface="Times New Roman"/>
              </a:rPr>
              <a:t>&lt;нижний колонтитул&gt;</a:t>
            </a:r>
          </a:p>
        </p:txBody>
      </p:sp>
      <p:sp>
        <p:nvSpPr>
          <p:cNvPr id="5" name="Slide Number Placeholder 4"/>
          <p:cNvSpPr>
            <a:spLocks noGrp="1"/>
          </p:cNvSpPr>
          <p:nvPr>
            <p:ph type="sldNum" sz="quarter" idx="12"/>
          </p:nvPr>
        </p:nvSpPr>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421986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i-FI" sz="1400" b="0" strike="noStrike" spc="-1">
                <a:latin typeface="Times New Roman"/>
              </a:rPr>
              <a:t>&lt;дата/время&gt;</a:t>
            </a:r>
          </a:p>
        </p:txBody>
      </p:sp>
      <p:sp>
        <p:nvSpPr>
          <p:cNvPr id="3" name="Footer Placeholder 2"/>
          <p:cNvSpPr>
            <a:spLocks noGrp="1"/>
          </p:cNvSpPr>
          <p:nvPr>
            <p:ph type="ftr" sz="quarter" idx="11"/>
          </p:nvPr>
        </p:nvSpPr>
        <p:spPr/>
        <p:txBody>
          <a:bodyPr/>
          <a:lstStyle/>
          <a:p>
            <a:pPr algn="ctr">
              <a:buNone/>
            </a:pPr>
            <a:r>
              <a:rPr lang="fi-FI" sz="1400" b="0" strike="noStrike" spc="-1">
                <a:latin typeface="Times New Roman"/>
              </a:rPr>
              <a:t>&lt;нижний колонтитул&gt;</a:t>
            </a:r>
          </a:p>
        </p:txBody>
      </p:sp>
      <p:sp>
        <p:nvSpPr>
          <p:cNvPr id="4" name="Slide Number Placeholder 3"/>
          <p:cNvSpPr>
            <a:spLocks noGrp="1"/>
          </p:cNvSpPr>
          <p:nvPr>
            <p:ph type="sldNum" sz="quarter" idx="12"/>
          </p:nvPr>
        </p:nvSpPr>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2349789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48122" y="671972"/>
            <a:ext cx="3188260" cy="1807668"/>
          </a:xfrm>
        </p:spPr>
        <p:txBody>
          <a:bodyPr anchor="b"/>
          <a:lstStyle>
            <a:lvl1pPr>
              <a:defRPr sz="3527"/>
            </a:lvl1pPr>
          </a:lstStyle>
          <a:p>
            <a:r>
              <a:rPr lang="ru-RU"/>
              <a:t>Образец заголовка</a:t>
            </a:r>
            <a:endParaRPr lang="en-US" dirty="0"/>
          </a:p>
        </p:txBody>
      </p:sp>
      <p:sp>
        <p:nvSpPr>
          <p:cNvPr id="3" name="Content Placeholder 2"/>
          <p:cNvSpPr>
            <a:spLocks noGrp="1"/>
          </p:cNvSpPr>
          <p:nvPr>
            <p:ph idx="1"/>
          </p:nvPr>
        </p:nvSpPr>
        <p:spPr>
          <a:xfrm>
            <a:off x="4263265" y="653305"/>
            <a:ext cx="4870987" cy="5730421"/>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48122" y="2479642"/>
            <a:ext cx="3188260"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ru-RU"/>
              <a:t>Образец текста</a:t>
            </a:r>
          </a:p>
        </p:txBody>
      </p:sp>
      <p:sp>
        <p:nvSpPr>
          <p:cNvPr id="5" name="Date Placeholder 4"/>
          <p:cNvSpPr>
            <a:spLocks noGrp="1"/>
          </p:cNvSpPr>
          <p:nvPr>
            <p:ph type="dt" sz="half" idx="10"/>
          </p:nvPr>
        </p:nvSpPr>
        <p:spPr/>
        <p:txBody>
          <a:bodyPr/>
          <a:lstStyle/>
          <a:p>
            <a:r>
              <a:rPr lang="fi-FI" sz="1400" b="0" strike="noStrike" spc="-1">
                <a:latin typeface="Times New Roman"/>
              </a:rPr>
              <a:t>&lt;дата/время&gt;</a:t>
            </a:r>
          </a:p>
        </p:txBody>
      </p:sp>
      <p:sp>
        <p:nvSpPr>
          <p:cNvPr id="6" name="Footer Placeholder 5"/>
          <p:cNvSpPr>
            <a:spLocks noGrp="1"/>
          </p:cNvSpPr>
          <p:nvPr>
            <p:ph type="ftr" sz="quarter" idx="11"/>
          </p:nvPr>
        </p:nvSpPr>
        <p:spPr/>
        <p:txBody>
          <a:bodyPr/>
          <a:lstStyle/>
          <a:p>
            <a:pPr algn="ctr">
              <a:buNone/>
            </a:pPr>
            <a:r>
              <a:rPr lang="fi-FI" sz="1400" b="0" strike="noStrike" spc="-1">
                <a:latin typeface="Times New Roman"/>
              </a:rPr>
              <a:t>&lt;нижний колонтитул&gt;</a:t>
            </a:r>
          </a:p>
        </p:txBody>
      </p:sp>
      <p:sp>
        <p:nvSpPr>
          <p:cNvPr id="7" name="Slide Number Placeholder 6"/>
          <p:cNvSpPr>
            <a:spLocks noGrp="1"/>
          </p:cNvSpPr>
          <p:nvPr>
            <p:ph type="sldNum" sz="quarter" idx="12"/>
          </p:nvPr>
        </p:nvSpPr>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4074896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43748" y="671971"/>
            <a:ext cx="4138482" cy="1807671"/>
          </a:xfrm>
        </p:spPr>
        <p:txBody>
          <a:bodyPr anchor="b"/>
          <a:lstStyle>
            <a:lvl1pPr>
              <a:defRPr sz="3527"/>
            </a:lvl1pPr>
          </a:lstStyle>
          <a:p>
            <a:r>
              <a:rPr lang="ru-RU"/>
              <a:t>Образец заголовка</a:t>
            </a:r>
            <a:endParaRPr lang="en-US" dirty="0"/>
          </a:p>
        </p:txBody>
      </p:sp>
      <p:sp>
        <p:nvSpPr>
          <p:cNvPr id="3" name="Picture Placeholder 2"/>
          <p:cNvSpPr>
            <a:spLocks noGrp="1" noChangeAspect="1"/>
          </p:cNvSpPr>
          <p:nvPr>
            <p:ph type="pic" idx="1"/>
          </p:nvPr>
        </p:nvSpPr>
        <p:spPr>
          <a:xfrm>
            <a:off x="5327900" y="671971"/>
            <a:ext cx="3806354" cy="5711757"/>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527"/>
            </a:lvl1pPr>
          </a:lstStyle>
          <a:p>
            <a:pPr marL="0" lvl="0" indent="0">
              <a:buNone/>
            </a:pPr>
            <a:r>
              <a:rPr lang="ru-RU"/>
              <a:t>Вставка рисунка</a:t>
            </a:r>
            <a:endParaRPr lang="en-US" dirty="0"/>
          </a:p>
        </p:txBody>
      </p:sp>
      <p:sp>
        <p:nvSpPr>
          <p:cNvPr id="4" name="Text Placeholder 3"/>
          <p:cNvSpPr>
            <a:spLocks noGrp="1"/>
          </p:cNvSpPr>
          <p:nvPr>
            <p:ph type="body" sz="half" idx="2"/>
          </p:nvPr>
        </p:nvSpPr>
        <p:spPr>
          <a:xfrm>
            <a:off x="943745" y="2479642"/>
            <a:ext cx="4138485"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ru-RU"/>
              <a:t>Образец текста</a:t>
            </a:r>
          </a:p>
        </p:txBody>
      </p:sp>
      <p:sp>
        <p:nvSpPr>
          <p:cNvPr id="5" name="Date Placeholder 4"/>
          <p:cNvSpPr>
            <a:spLocks noGrp="1"/>
          </p:cNvSpPr>
          <p:nvPr>
            <p:ph type="dt" sz="half" idx="10"/>
          </p:nvPr>
        </p:nvSpPr>
        <p:spPr/>
        <p:txBody>
          <a:bodyPr/>
          <a:lstStyle/>
          <a:p>
            <a:r>
              <a:rPr lang="fi-FI" sz="1400" b="0" strike="noStrike" spc="-1">
                <a:latin typeface="Times New Roman"/>
              </a:rPr>
              <a:t>&lt;дата/время&gt;</a:t>
            </a:r>
          </a:p>
        </p:txBody>
      </p:sp>
      <p:sp>
        <p:nvSpPr>
          <p:cNvPr id="6" name="Footer Placeholder 5"/>
          <p:cNvSpPr>
            <a:spLocks noGrp="1"/>
          </p:cNvSpPr>
          <p:nvPr>
            <p:ph type="ftr" sz="quarter" idx="11"/>
          </p:nvPr>
        </p:nvSpPr>
        <p:spPr/>
        <p:txBody>
          <a:bodyPr/>
          <a:lstStyle/>
          <a:p>
            <a:pPr algn="ctr">
              <a:buNone/>
            </a:pPr>
            <a:r>
              <a:rPr lang="fi-FI" sz="1400" b="0" strike="noStrike" spc="-1">
                <a:latin typeface="Times New Roman"/>
              </a:rPr>
              <a:t>&lt;нижний колонтитул&gt;</a:t>
            </a:r>
          </a:p>
        </p:txBody>
      </p:sp>
      <p:sp>
        <p:nvSpPr>
          <p:cNvPr id="7" name="Slide Number Placeholder 6"/>
          <p:cNvSpPr>
            <a:spLocks noGrp="1"/>
          </p:cNvSpPr>
          <p:nvPr>
            <p:ph type="sldNum" sz="quarter" idx="12"/>
          </p:nvPr>
        </p:nvSpPr>
        <p:spPr/>
        <p:txBody>
          <a:body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174728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5752" y="1"/>
            <a:ext cx="9967928" cy="7559676"/>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943747" y="681801"/>
            <a:ext cx="8190507" cy="162985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943747" y="2479643"/>
            <a:ext cx="8190507" cy="3904084"/>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165553" y="6485224"/>
            <a:ext cx="2268141" cy="402483"/>
          </a:xfrm>
          <a:prstGeom prst="rect">
            <a:avLst/>
          </a:prstGeom>
        </p:spPr>
        <p:txBody>
          <a:bodyPr vert="horz" lIns="91440" tIns="45720" rIns="91440" bIns="45720" rtlCol="0" anchor="ctr"/>
          <a:lstStyle>
            <a:lvl1pPr algn="r">
              <a:defRPr sz="1157">
                <a:solidFill>
                  <a:schemeClr val="tx1">
                    <a:tint val="75000"/>
                  </a:schemeClr>
                </a:solidFill>
              </a:defRPr>
            </a:lvl1pPr>
          </a:lstStyle>
          <a:p>
            <a:r>
              <a:rPr lang="fi-FI" sz="1400" b="0" strike="noStrike" spc="-1">
                <a:latin typeface="Times New Roman"/>
              </a:rPr>
              <a:t>&lt;дата/время&gt;</a:t>
            </a:r>
          </a:p>
        </p:txBody>
      </p:sp>
      <p:sp>
        <p:nvSpPr>
          <p:cNvPr id="5" name="Footer Placeholder 4"/>
          <p:cNvSpPr>
            <a:spLocks noGrp="1"/>
          </p:cNvSpPr>
          <p:nvPr>
            <p:ph type="ftr" sz="quarter" idx="3"/>
          </p:nvPr>
        </p:nvSpPr>
        <p:spPr>
          <a:xfrm>
            <a:off x="943746" y="6485223"/>
            <a:ext cx="5158804" cy="402483"/>
          </a:xfrm>
          <a:prstGeom prst="rect">
            <a:avLst/>
          </a:prstGeom>
        </p:spPr>
        <p:txBody>
          <a:bodyPr vert="horz" lIns="91440" tIns="45720" rIns="91440" bIns="45720" rtlCol="0" anchor="ctr"/>
          <a:lstStyle>
            <a:lvl1pPr algn="l">
              <a:defRPr sz="1157">
                <a:solidFill>
                  <a:schemeClr val="tx1">
                    <a:tint val="75000"/>
                  </a:schemeClr>
                </a:solidFill>
              </a:defRPr>
            </a:lvl1pPr>
          </a:lstStyle>
          <a:p>
            <a:pPr algn="ctr">
              <a:buNone/>
            </a:pPr>
            <a:r>
              <a:rPr lang="fi-FI" sz="1400" b="0" strike="noStrike" spc="-1">
                <a:latin typeface="Times New Roman"/>
              </a:rPr>
              <a:t>&lt;нижний колонтитул&gt;</a:t>
            </a:r>
          </a:p>
        </p:txBody>
      </p:sp>
      <p:sp>
        <p:nvSpPr>
          <p:cNvPr id="6" name="Slide Number Placeholder 5"/>
          <p:cNvSpPr>
            <a:spLocks noGrp="1"/>
          </p:cNvSpPr>
          <p:nvPr>
            <p:ph type="sldNum" sz="quarter" idx="4"/>
          </p:nvPr>
        </p:nvSpPr>
        <p:spPr>
          <a:xfrm>
            <a:off x="8496699" y="6485222"/>
            <a:ext cx="637554" cy="402483"/>
          </a:xfrm>
          <a:prstGeom prst="rect">
            <a:avLst/>
          </a:prstGeom>
        </p:spPr>
        <p:txBody>
          <a:bodyPr vert="horz" lIns="91440" tIns="45720" rIns="91440" bIns="45720" rtlCol="0" anchor="ctr"/>
          <a:lstStyle>
            <a:lvl1pPr algn="r">
              <a:defRPr sz="1157">
                <a:solidFill>
                  <a:schemeClr val="tx1">
                    <a:tint val="75000"/>
                  </a:schemeClr>
                </a:solidFill>
              </a:defRPr>
            </a:lvl1pPr>
          </a:lstStyle>
          <a:p>
            <a:pPr algn="r">
              <a:buNone/>
            </a:pPr>
            <a:fld id="{49E9897F-638A-4FBA-BF5C-230875172C85}" type="slidenum">
              <a:rPr lang="fi-FI" sz="1400" b="0" strike="noStrike" spc="-1" smtClean="0">
                <a:latin typeface="Times New Roman"/>
              </a:rPr>
              <a:t>‹#›</a:t>
            </a:fld>
            <a:endParaRPr lang="fi-FI" sz="1400" b="0" strike="noStrike" spc="-1">
              <a:latin typeface="Times New Roman"/>
            </a:endParaRPr>
          </a:p>
        </p:txBody>
      </p:sp>
    </p:spTree>
    <p:extLst>
      <p:ext uri="{BB962C8B-B14F-4D97-AF65-F5344CB8AC3E}">
        <p14:creationId xmlns:p14="http://schemas.microsoft.com/office/powerpoint/2010/main" val="162352200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1007943" rtl="0" eaLnBrk="1" latinLnBrk="0" hangingPunct="1">
        <a:lnSpc>
          <a:spcPct val="90000"/>
        </a:lnSpc>
        <a:spcBef>
          <a:spcPct val="0"/>
        </a:spcBef>
        <a:buNone/>
        <a:defRPr sz="3968" kern="1200" cap="all" baseline="0">
          <a:solidFill>
            <a:schemeClr val="tx1"/>
          </a:solidFill>
          <a:latin typeface="+mj-lt"/>
          <a:ea typeface="+mj-ea"/>
          <a:cs typeface="+mj-cs"/>
        </a:defRPr>
      </a:lvl1pPr>
    </p:titleStyle>
    <p:bodyStyle>
      <a:lvl1pPr marL="251986" indent="-251986" algn="l" defTabSz="1007943" rtl="0" eaLnBrk="1" latinLnBrk="0" hangingPunct="1">
        <a:lnSpc>
          <a:spcPct val="120000"/>
        </a:lnSpc>
        <a:spcBef>
          <a:spcPts val="1102"/>
        </a:spcBef>
        <a:buSzPct val="125000"/>
        <a:buFont typeface="Arial" panose="020B0604020202020204" pitchFamily="34" charset="0"/>
        <a:buChar char="•"/>
        <a:defRPr sz="2646" kern="1200">
          <a:solidFill>
            <a:schemeClr val="tx1"/>
          </a:solidFill>
          <a:latin typeface="+mn-lt"/>
          <a:ea typeface="+mn-ea"/>
          <a:cs typeface="+mn-cs"/>
        </a:defRPr>
      </a:lvl1pPr>
      <a:lvl2pPr marL="755957" indent="-251986" algn="l" defTabSz="1007943" rtl="0" eaLnBrk="1" latinLnBrk="0" hangingPunct="1">
        <a:lnSpc>
          <a:spcPct val="120000"/>
        </a:lnSpc>
        <a:spcBef>
          <a:spcPts val="551"/>
        </a:spcBef>
        <a:buSzPct val="125000"/>
        <a:buFont typeface="Arial" panose="020B0604020202020204" pitchFamily="34" charset="0"/>
        <a:buChar char="•"/>
        <a:defRPr sz="2205" kern="1200">
          <a:solidFill>
            <a:schemeClr val="tx1"/>
          </a:solidFill>
          <a:latin typeface="+mn-lt"/>
          <a:ea typeface="+mn-ea"/>
          <a:cs typeface="+mn-cs"/>
        </a:defRPr>
      </a:lvl2pPr>
      <a:lvl3pPr marL="1259929" indent="-251986" algn="l" defTabSz="1007943" rtl="0" eaLnBrk="1" latinLnBrk="0" hangingPunct="1">
        <a:lnSpc>
          <a:spcPct val="120000"/>
        </a:lnSpc>
        <a:spcBef>
          <a:spcPts val="551"/>
        </a:spcBef>
        <a:buSzPct val="125000"/>
        <a:buFont typeface="Arial" panose="020B0604020202020204" pitchFamily="34" charset="0"/>
        <a:buChar char="•"/>
        <a:defRPr sz="1984" kern="1200">
          <a:solidFill>
            <a:schemeClr val="tx1"/>
          </a:solidFill>
          <a:latin typeface="+mn-lt"/>
          <a:ea typeface="+mn-ea"/>
          <a:cs typeface="+mn-cs"/>
        </a:defRPr>
      </a:lvl3pPr>
      <a:lvl4pPr marL="1763900"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4pPr>
      <a:lvl5pPr marL="2267872"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5pPr>
      <a:lvl6pPr marL="2771844"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6pPr>
      <a:lvl7pPr marL="3275815"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7pPr>
      <a:lvl8pPr marL="3779787"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8pPr>
      <a:lvl9pPr marL="4283758"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viso.ai/deep-learning/resnet-residual-neural-network/" TargetMode="External"/><Relationship Id="rId2" Type="http://schemas.openxmlformats.org/officeDocument/2006/relationships/hyperlink" Target="https://github.com/rwightman/pytorch-image-models/tree/master/tim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open-mmlab/mmdete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aperswithcode.com/paper/resnet-strikes-back-an-improved-training#code" TargetMode="External"/><Relationship Id="rId2" Type="http://schemas.openxmlformats.org/officeDocument/2006/relationships/hyperlink" Target="https://paperswithcode.com/sota/image-classification-on-image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357582" y="30144"/>
            <a:ext cx="9431640" cy="1536120"/>
          </a:xfrm>
          <a:prstGeom prst="rect">
            <a:avLst/>
          </a:prstGeom>
          <a:noFill/>
          <a:ln w="0">
            <a:noFill/>
          </a:ln>
        </p:spPr>
        <p:txBody>
          <a:bodyPr lIns="0" tIns="0" rIns="0" bIns="0" anchor="ctr">
            <a:noAutofit/>
          </a:bodyPr>
          <a:lstStyle/>
          <a:p>
            <a:pPr algn="ctr">
              <a:spcAft>
                <a:spcPts val="1417"/>
              </a:spcAft>
              <a:buNone/>
            </a:pPr>
            <a:r>
              <a:rPr lang="fi-FI" sz="3200" b="1" strike="noStrike" spc="-1" dirty="0">
                <a:solidFill>
                  <a:srgbClr val="FFFFFF"/>
                </a:solidFill>
                <a:latin typeface="Arial"/>
              </a:rPr>
              <a:t>Mirzo Ulug`bek nomidagi </a:t>
            </a:r>
            <a:br>
              <a:rPr dirty="0"/>
            </a:br>
            <a:r>
              <a:rPr lang="fi-FI" sz="3200" b="1" strike="noStrike" spc="-1" dirty="0">
                <a:solidFill>
                  <a:srgbClr val="FFFFFF"/>
                </a:solidFill>
                <a:latin typeface="Arial"/>
              </a:rPr>
              <a:t>O`zbekiston milliy universiteti Jizzax filiali</a:t>
            </a:r>
          </a:p>
        </p:txBody>
      </p:sp>
      <p:sp>
        <p:nvSpPr>
          <p:cNvPr id="42" name="PlaceHolder 2"/>
          <p:cNvSpPr>
            <a:spLocks noGrp="1"/>
          </p:cNvSpPr>
          <p:nvPr>
            <p:ph idx="1"/>
          </p:nvPr>
        </p:nvSpPr>
        <p:spPr>
          <a:xfrm>
            <a:off x="252360" y="1657800"/>
            <a:ext cx="9071640" cy="5182200"/>
          </a:xfrm>
          <a:prstGeom prst="rect">
            <a:avLst/>
          </a:prstGeom>
          <a:noFill/>
          <a:ln w="0">
            <a:noFill/>
          </a:ln>
        </p:spPr>
        <p:txBody>
          <a:bodyPr lIns="0" tIns="0" rIns="0" bIns="0" anchor="t">
            <a:normAutofit fontScale="77500" lnSpcReduction="20000"/>
          </a:bodyPr>
          <a:lstStyle/>
          <a:p>
            <a:pPr marL="432000" indent="-324000" algn="ctr">
              <a:spcAft>
                <a:spcPts val="1417"/>
              </a:spcAft>
              <a:buClr>
                <a:srgbClr val="0066CC"/>
              </a:buClr>
              <a:buSzPct val="45000"/>
              <a:buFont typeface="Wingdings" charset="2"/>
              <a:buChar char=""/>
            </a:pPr>
            <a:r>
              <a:rPr lang="fi-FI" sz="3200" b="0" strike="noStrike" spc="-1" dirty="0">
                <a:solidFill>
                  <a:srgbClr val="7030A0"/>
                </a:solidFill>
                <a:latin typeface="Arial"/>
              </a:rPr>
              <a:t>”Amaliy matematika” fakulteti</a:t>
            </a:r>
          </a:p>
          <a:p>
            <a:pPr marL="432000" indent="-324000" algn="ctr">
              <a:spcAft>
                <a:spcPts val="1417"/>
              </a:spcAft>
              <a:buClr>
                <a:srgbClr val="0066CC"/>
              </a:buClr>
              <a:buSzPct val="45000"/>
              <a:buFont typeface="Wingdings" charset="2"/>
              <a:buChar char=""/>
            </a:pPr>
            <a:r>
              <a:rPr lang="fi-FI" sz="3200" b="0" strike="noStrike" spc="-1" dirty="0">
                <a:solidFill>
                  <a:srgbClr val="7030A0"/>
                </a:solidFill>
                <a:latin typeface="Arial"/>
              </a:rPr>
              <a:t>”Kompyuter ilmlari va dasturlash texnologiyalari” yo`nalishi </a:t>
            </a:r>
          </a:p>
          <a:p>
            <a:pPr marL="432000" indent="-324000" algn="ctr">
              <a:spcAft>
                <a:spcPts val="1417"/>
              </a:spcAft>
              <a:buClr>
                <a:srgbClr val="0066CC"/>
              </a:buClr>
              <a:buSzPct val="45000"/>
              <a:buFont typeface="Wingdings" charset="2"/>
              <a:buChar char=""/>
            </a:pPr>
            <a:r>
              <a:rPr lang="fi-FI" sz="3200" b="0" strike="noStrike" spc="-1" dirty="0">
                <a:solidFill>
                  <a:srgbClr val="7030A0"/>
                </a:solidFill>
                <a:latin typeface="Arial"/>
              </a:rPr>
              <a:t>110-20 guruh talabasi </a:t>
            </a:r>
          </a:p>
          <a:p>
            <a:pPr marL="432000" indent="-324000" algn="ctr">
              <a:spcAft>
                <a:spcPts val="1417"/>
              </a:spcAft>
              <a:buClr>
                <a:srgbClr val="0066CC"/>
              </a:buClr>
              <a:buSzPct val="45000"/>
              <a:buFont typeface="Wingdings" charset="2"/>
              <a:buChar char=""/>
            </a:pPr>
            <a:r>
              <a:rPr lang="fi-FI" sz="3200" spc="-1" dirty="0">
                <a:latin typeface="Arial"/>
              </a:rPr>
              <a:t>Isoqov Ro’zimurod</a:t>
            </a:r>
            <a:r>
              <a:rPr lang="fi-FI" sz="3200" b="0" strike="noStrike" spc="-1" dirty="0">
                <a:latin typeface="Arial"/>
              </a:rPr>
              <a:t>ning </a:t>
            </a:r>
          </a:p>
          <a:p>
            <a:pPr marL="432000" indent="-324000" algn="ctr">
              <a:spcAft>
                <a:spcPts val="1417"/>
              </a:spcAft>
              <a:buClr>
                <a:srgbClr val="0066CC"/>
              </a:buClr>
              <a:buSzPct val="45000"/>
              <a:buFont typeface="Wingdings" charset="2"/>
              <a:buChar char=""/>
            </a:pPr>
            <a:r>
              <a:rPr lang="fi-FI" sz="3200" b="0" strike="noStrike" spc="-1" dirty="0">
                <a:solidFill>
                  <a:schemeClr val="tx2">
                    <a:lumMod val="60000"/>
                    <a:lumOff val="40000"/>
                  </a:schemeClr>
                </a:solidFill>
                <a:latin typeface="Arial"/>
              </a:rPr>
              <a:t>”Sun’iy intellekt va neyronto’rli texnologiyalar” fanidan </a:t>
            </a:r>
          </a:p>
          <a:p>
            <a:pPr marL="432000" indent="-324000" algn="ctr">
              <a:spcAft>
                <a:spcPts val="1417"/>
              </a:spcAft>
              <a:buClr>
                <a:srgbClr val="0066CC"/>
              </a:buClr>
              <a:buSzPct val="45000"/>
              <a:buFont typeface="Wingdings" charset="2"/>
              <a:buChar char=""/>
            </a:pPr>
            <a:r>
              <a:rPr lang="fi-FI" sz="3200" b="1" strike="noStrike" spc="-1" dirty="0">
                <a:solidFill>
                  <a:schemeClr val="tx2">
                    <a:lumMod val="60000"/>
                    <a:lumOff val="40000"/>
                  </a:schemeClr>
                </a:solidFill>
                <a:latin typeface="Arial"/>
              </a:rPr>
              <a:t>Mustaqil ishi</a:t>
            </a:r>
            <a:endParaRPr lang="fi-FI" sz="3200" b="0" strike="noStrike" spc="-1" dirty="0">
              <a:solidFill>
                <a:schemeClr val="tx2">
                  <a:lumMod val="60000"/>
                  <a:lumOff val="40000"/>
                </a:schemeClr>
              </a:solidFill>
              <a:latin typeface="Arial"/>
            </a:endParaRPr>
          </a:p>
          <a:p>
            <a:pPr marL="432000" indent="-324000" algn="ctr">
              <a:spcAft>
                <a:spcPts val="1417"/>
              </a:spcAft>
              <a:buClr>
                <a:srgbClr val="0066CC"/>
              </a:buClr>
              <a:buSzPct val="45000"/>
              <a:buFont typeface="Wingdings" charset="2"/>
              <a:buChar char=""/>
            </a:pPr>
            <a:r>
              <a:rPr lang="fi-FI" sz="3200" b="0" strike="noStrike" spc="-1" dirty="0">
                <a:solidFill>
                  <a:schemeClr val="tx2">
                    <a:lumMod val="60000"/>
                    <a:lumOff val="40000"/>
                  </a:schemeClr>
                </a:solidFill>
                <a:latin typeface="Arial"/>
                <a:ea typeface="DejaVu Sans"/>
              </a:rPr>
              <a:t>Mavzu: </a:t>
            </a:r>
            <a:r>
              <a:rPr lang="fi-FI" sz="3200" b="0" strike="noStrike" spc="-1" dirty="0">
                <a:solidFill>
                  <a:schemeClr val="tx2">
                    <a:lumMod val="60000"/>
                    <a:lumOff val="40000"/>
                  </a:schemeClr>
                </a:solidFill>
                <a:latin typeface="Arial"/>
              </a:rPr>
              <a:t>ResNet-50(A1)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2"/>
          <p:cNvSpPr>
            <a:spLocks noGrp="1"/>
          </p:cNvSpPr>
          <p:nvPr>
            <p:ph type="title"/>
          </p:nvPr>
        </p:nvSpPr>
        <p:spPr>
          <a:xfrm>
            <a:off x="907444" y="50242"/>
            <a:ext cx="8640000" cy="1262160"/>
          </a:xfrm>
          <a:prstGeom prst="rect">
            <a:avLst/>
          </a:prstGeom>
          <a:noFill/>
          <a:ln w="0">
            <a:noFill/>
          </a:ln>
        </p:spPr>
        <p:txBody>
          <a:bodyPr lIns="0" tIns="0" rIns="0" bIns="0" anchor="ctr">
            <a:noAutofit/>
          </a:bodyPr>
          <a:lstStyle/>
          <a:p>
            <a:pPr algn="ctr">
              <a:buNone/>
            </a:pPr>
            <a:r>
              <a:rPr lang="fi-FI" sz="4400" b="1" strike="noStrike" spc="-1" dirty="0">
                <a:solidFill>
                  <a:srgbClr val="FFFFFF"/>
                </a:solidFill>
                <a:latin typeface="Arial"/>
              </a:rPr>
              <a:t>ResNet-ning kompyuter ko'rishdagi ahamiyati</a:t>
            </a:r>
          </a:p>
        </p:txBody>
      </p:sp>
      <p:sp>
        <p:nvSpPr>
          <p:cNvPr id="76" name="PlaceHolder 1"/>
          <p:cNvSpPr>
            <a:spLocks noGrp="1"/>
          </p:cNvSpPr>
          <p:nvPr>
            <p:ph idx="1"/>
          </p:nvPr>
        </p:nvSpPr>
        <p:spPr>
          <a:xfrm>
            <a:off x="504000" y="1769040"/>
            <a:ext cx="9071640" cy="5013720"/>
          </a:xfrm>
          <a:prstGeom prst="rect">
            <a:avLst/>
          </a:prstGeom>
          <a:noFill/>
          <a:ln w="0">
            <a:noFill/>
          </a:ln>
        </p:spPr>
        <p:txBody>
          <a:bodyPr lIns="0" tIns="0" rIns="0" bIns="0" anchor="t">
            <a:noAutofit/>
          </a:bodyPr>
          <a:lstStyle/>
          <a:p>
            <a:pPr marL="432000" indent="-324000">
              <a:spcAft>
                <a:spcPts val="1417"/>
              </a:spcAft>
              <a:buClr>
                <a:srgbClr val="0066CC"/>
              </a:buClr>
              <a:buSzPct val="45000"/>
              <a:buFont typeface="Wingdings" charset="2"/>
              <a:buChar char=""/>
            </a:pPr>
            <a:r>
              <a:rPr lang="fi-FI" sz="3200" b="0" strike="noStrike" spc="-1">
                <a:latin typeface="Arial"/>
              </a:rPr>
              <a:t>Qisqasi, qoldiq bloklar qatlamlarga identifikatsiya funktsiyalarini o'rganishni sezilarli darajada osonlashtiradi. Natijada, ResNet ko'proq neyron qatlamlari bilan chuqur neyron tarmoqlarining samaradorligini oshiradi va xatolar foizini minimallashtiradi. Boshqacha qilib aytadigan bo'lsak, o'tkazib yuborilgan ulanishlar oldingi qatlamlarning chiqishlarini stacked qatlamlarning chiqishlariga qo'shib, avvalgidan ko'ra chuqurroq tarmoqlarni o'rgatish imkonini beradi.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2"/>
          <p:cNvSpPr>
            <a:spLocks noGrp="1"/>
          </p:cNvSpPr>
          <p:nvPr>
            <p:ph type="title"/>
          </p:nvPr>
        </p:nvSpPr>
        <p:spPr>
          <a:xfrm>
            <a:off x="756715" y="289239"/>
            <a:ext cx="8820000" cy="1449125"/>
          </a:xfrm>
          <a:prstGeom prst="rect">
            <a:avLst/>
          </a:prstGeom>
          <a:noFill/>
          <a:ln w="0">
            <a:noFill/>
          </a:ln>
        </p:spPr>
        <p:txBody>
          <a:bodyPr lIns="0" tIns="0" rIns="0" bIns="0" anchor="ctr">
            <a:noAutofit/>
          </a:bodyPr>
          <a:lstStyle/>
          <a:p>
            <a:pPr algn="ctr">
              <a:buNone/>
            </a:pPr>
            <a:r>
              <a:rPr lang="fi-FI" sz="4400" b="1" strike="noStrike" spc="-1" dirty="0">
                <a:solidFill>
                  <a:srgbClr val="FFFFFF"/>
                </a:solidFill>
                <a:latin typeface="Arial"/>
              </a:rPr>
              <a:t>Qoldiq tarmoqlar qanday ishlaydi - ResNet Architecture</a:t>
            </a:r>
          </a:p>
        </p:txBody>
      </p:sp>
      <p:sp>
        <p:nvSpPr>
          <p:cNvPr id="79" name="PlaceHolder 1"/>
          <p:cNvSpPr>
            <a:spLocks noGrp="1"/>
          </p:cNvSpPr>
          <p:nvPr>
            <p:ph idx="1"/>
          </p:nvPr>
        </p:nvSpPr>
        <p:spPr>
          <a:xfrm>
            <a:off x="493952" y="2040343"/>
            <a:ext cx="9071640" cy="4989240"/>
          </a:xfrm>
          <a:prstGeom prst="rect">
            <a:avLst/>
          </a:prstGeom>
          <a:noFill/>
          <a:ln w="0">
            <a:noFill/>
          </a:ln>
        </p:spPr>
        <p:txBody>
          <a:bodyPr lIns="0" tIns="0" rIns="0" bIns="0" anchor="t">
            <a:noAutofit/>
          </a:bodyPr>
          <a:lstStyle/>
          <a:p>
            <a:pPr marL="432000" indent="-324000" algn="ctr">
              <a:spcAft>
                <a:spcPts val="1417"/>
              </a:spcAft>
              <a:buClr>
                <a:srgbClr val="0066CC"/>
              </a:buClr>
              <a:buSzPct val="45000"/>
              <a:buFont typeface="Wingdings" charset="2"/>
              <a:buChar char=""/>
            </a:pPr>
            <a:r>
              <a:rPr lang="fi-FI" sz="3200" b="1" strike="noStrike" spc="-1" dirty="0">
                <a:latin typeface="Arial"/>
              </a:rPr>
              <a:t>ResNet-50 arxitekturasi</a:t>
            </a:r>
            <a:endParaRPr lang="fi-FI" sz="3200" b="0" strike="noStrike" spc="-1" dirty="0">
              <a:latin typeface="Arial"/>
            </a:endParaRPr>
          </a:p>
          <a:p>
            <a:pPr marL="432000" indent="-324000">
              <a:spcAft>
                <a:spcPts val="1417"/>
              </a:spcAft>
              <a:buClr>
                <a:srgbClr val="0066CC"/>
              </a:buClr>
              <a:buSzPct val="45000"/>
              <a:buFont typeface="Wingdings" charset="2"/>
              <a:buChar char=""/>
            </a:pPr>
            <a:r>
              <a:rPr lang="fi-FI" sz="3200" b="0" strike="noStrike" spc="-1" dirty="0">
                <a:latin typeface="Arial"/>
              </a:rPr>
              <a:t>Resnet50 arxitekturasi yuqoridagi modelga asoslangan bo'lsa-da, bitta asosiy farq bor. Bunday holda, qurilish bloki qatlamlarni o'rgatish uchun vaqtni tashvishga solganligi sababli, darboğaz dizayniga o'zgartirildi. Bu oldingi 2 qatlam o'rniga 3 ta qatlamdan foydalangan.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2"/>
          <p:cNvSpPr>
            <a:spLocks noGrp="1"/>
          </p:cNvSpPr>
          <p:nvPr>
            <p:ph type="title"/>
          </p:nvPr>
        </p:nvSpPr>
        <p:spPr>
          <a:xfrm>
            <a:off x="666274" y="7887"/>
            <a:ext cx="8820000" cy="2041975"/>
          </a:xfrm>
          <a:prstGeom prst="rect">
            <a:avLst/>
          </a:prstGeom>
          <a:noFill/>
          <a:ln w="0">
            <a:noFill/>
          </a:ln>
        </p:spPr>
        <p:txBody>
          <a:bodyPr lIns="0" tIns="0" rIns="0" bIns="0" anchor="ctr">
            <a:noAutofit/>
          </a:bodyPr>
          <a:lstStyle/>
          <a:p>
            <a:pPr algn="ctr">
              <a:buNone/>
            </a:pPr>
            <a:r>
              <a:rPr lang="fi-FI" sz="4400" b="1" strike="noStrike" spc="-1" dirty="0">
                <a:solidFill>
                  <a:srgbClr val="FFFFFF"/>
                </a:solidFill>
                <a:latin typeface="Arial"/>
              </a:rPr>
              <a:t>Qoldiq tarmoqlar qanday ishlaydi - ResNet Architecture</a:t>
            </a:r>
          </a:p>
        </p:txBody>
      </p:sp>
      <p:sp>
        <p:nvSpPr>
          <p:cNvPr id="82" name="PlaceHolder 1"/>
          <p:cNvSpPr>
            <a:spLocks noGrp="1"/>
          </p:cNvSpPr>
          <p:nvPr>
            <p:ph idx="1"/>
          </p:nvPr>
        </p:nvSpPr>
        <p:spPr>
          <a:xfrm>
            <a:off x="473856" y="2723630"/>
            <a:ext cx="9071640" cy="3827892"/>
          </a:xfrm>
          <a:prstGeom prst="rect">
            <a:avLst/>
          </a:prstGeom>
          <a:noFill/>
          <a:ln w="0">
            <a:noFill/>
          </a:ln>
        </p:spPr>
        <p:txBody>
          <a:bodyPr lIns="0" tIns="0" rIns="0" bIns="0" anchor="t">
            <a:noAutofit/>
          </a:bodyPr>
          <a:lstStyle/>
          <a:p>
            <a:pPr marL="432000" indent="-324000">
              <a:spcAft>
                <a:spcPts val="1417"/>
              </a:spcAft>
              <a:buClr>
                <a:srgbClr val="0066CC"/>
              </a:buClr>
              <a:buSzPct val="45000"/>
              <a:buFont typeface="Wingdings" charset="2"/>
              <a:buChar char=""/>
            </a:pPr>
            <a:r>
              <a:rPr lang="fi-FI" sz="3200" b="0" strike="noStrike" spc="-1" dirty="0">
                <a:latin typeface="Arial"/>
              </a:rPr>
              <a:t>Shu sababli, Resnet34-dagi 2 qatlamli bloklarning har biri Resnet 50 arxitekturasini tashkil etuvchi 3 qatlamli to'siq bloki bilan almashtirildi. Bu 34 qatlamli ResNet modelidan ancha yuqori aniqlikka ega. 50 qatlamli ResNet 3,8 milliard FLOPS ko'rsatkichiga erishadi.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92371" y="98324"/>
            <a:ext cx="8572747" cy="956752"/>
          </a:xfrm>
          <a:prstGeom prst="rect">
            <a:avLst/>
          </a:prstGeom>
          <a:noFill/>
          <a:ln w="0">
            <a:noFill/>
          </a:ln>
        </p:spPr>
        <p:txBody>
          <a:bodyPr lIns="0" tIns="0" rIns="0" bIns="0" anchor="ctr">
            <a:noAutofit/>
          </a:bodyPr>
          <a:lstStyle/>
          <a:p>
            <a:pPr marL="432000" indent="-324000" algn="ctr">
              <a:spcAft>
                <a:spcPts val="1417"/>
              </a:spcAft>
              <a:buClr>
                <a:srgbClr val="0066CC"/>
              </a:buClr>
              <a:buSzPct val="45000"/>
              <a:buFont typeface="Wingdings" charset="2"/>
              <a:buChar char=""/>
            </a:pPr>
            <a:r>
              <a:rPr lang="fi-FI" sz="4400" b="1" strike="noStrike" spc="-1" dirty="0">
                <a:solidFill>
                  <a:srgbClr val="FFFFFF"/>
                </a:solidFill>
                <a:latin typeface="Arial"/>
              </a:rPr>
              <a:t>ResNet50 qattiq bilan</a:t>
            </a:r>
          </a:p>
        </p:txBody>
      </p:sp>
      <p:sp>
        <p:nvSpPr>
          <p:cNvPr id="86" name="PlaceHolder 2"/>
          <p:cNvSpPr>
            <a:spLocks noGrp="1"/>
          </p:cNvSpPr>
          <p:nvPr>
            <p:ph idx="1"/>
          </p:nvPr>
        </p:nvSpPr>
        <p:spPr>
          <a:xfrm>
            <a:off x="483904" y="1397253"/>
            <a:ext cx="9071640" cy="4989240"/>
          </a:xfrm>
          <a:prstGeom prst="rect">
            <a:avLst/>
          </a:prstGeom>
          <a:noFill/>
          <a:ln w="0">
            <a:noFill/>
          </a:ln>
        </p:spPr>
        <p:txBody>
          <a:bodyPr lIns="0" tIns="0" rIns="0" bIns="0" anchor="t">
            <a:noAutofit/>
          </a:bodyPr>
          <a:lstStyle/>
          <a:p>
            <a:pPr marL="432000" indent="-324000">
              <a:spcAft>
                <a:spcPts val="1417"/>
              </a:spcAft>
              <a:buClr>
                <a:srgbClr val="0066CC"/>
              </a:buClr>
              <a:buSzPct val="45000"/>
              <a:buFont typeface="Wingdings" charset="2"/>
              <a:buChar char=""/>
            </a:pPr>
            <a:r>
              <a:rPr lang="fi-FI" sz="3200" b="0" strike="noStrike" spc="-1" dirty="0">
                <a:latin typeface="Arial"/>
              </a:rPr>
              <a:t>Keras - bu chuqur o'rganish APIsi bo'lib, undan modellarni yaratishning soddaligi tufayli mashhurdir. Keras har kim o'z tajribalarida foydalanishi mumkin bo'lgan bir nechta oldindan o'rgatilgan modellar, jumladan Resnet50 bilan birga keladi.</a:t>
            </a:r>
          </a:p>
          <a:p>
            <a:pPr marL="432000" indent="-324000">
              <a:spcAft>
                <a:spcPts val="1417"/>
              </a:spcAft>
              <a:buClr>
                <a:srgbClr val="0066CC"/>
              </a:buClr>
              <a:buSzPct val="45000"/>
              <a:buFont typeface="Wingdings" charset="2"/>
              <a:buChar char=""/>
            </a:pPr>
            <a:r>
              <a:rPr lang="fi-FI" sz="3200" b="0" strike="noStrike" spc="-1" dirty="0">
                <a:latin typeface="Arial"/>
              </a:rPr>
              <a:t>Shuning uchun, tasvirlarni tasniflash kabi kompyuterni ko'rish vazifalari uchun Kerasda qoldiq tarmoqni qurish nisbatan oddiy. Siz faqat bir necha oddiy qadamlarni bajarishingiz kerak.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793821" y="-2160"/>
            <a:ext cx="8321538" cy="1262160"/>
          </a:xfrm>
          <a:prstGeom prst="rect">
            <a:avLst/>
          </a:prstGeom>
          <a:noFill/>
          <a:ln w="0">
            <a:noFill/>
          </a:ln>
        </p:spPr>
        <p:txBody>
          <a:bodyPr lIns="0" tIns="0" rIns="0" bIns="0" anchor="ctr">
            <a:noAutofit/>
          </a:bodyPr>
          <a:lstStyle/>
          <a:p>
            <a:pPr algn="ctr">
              <a:buNone/>
            </a:pPr>
            <a:r>
              <a:rPr lang="fi-FI" sz="4400" b="1" strike="noStrike" spc="-1" dirty="0">
                <a:solidFill>
                  <a:srgbClr val="FFFFFF"/>
                </a:solidFill>
                <a:latin typeface="Arial"/>
              </a:rPr>
              <a:t>ResNet50 qattiq bilan</a:t>
            </a:r>
          </a:p>
        </p:txBody>
      </p:sp>
      <p:sp>
        <p:nvSpPr>
          <p:cNvPr id="89" name="PlaceHolder 2"/>
          <p:cNvSpPr>
            <a:spLocks noGrp="1"/>
          </p:cNvSpPr>
          <p:nvPr>
            <p:ph idx="1"/>
          </p:nvPr>
        </p:nvSpPr>
        <p:spPr>
          <a:xfrm>
            <a:off x="493952" y="1578117"/>
            <a:ext cx="9071640" cy="4989240"/>
          </a:xfrm>
          <a:prstGeom prst="rect">
            <a:avLst/>
          </a:prstGeom>
          <a:noFill/>
          <a:ln w="0">
            <a:noFill/>
          </a:ln>
        </p:spPr>
        <p:txBody>
          <a:bodyPr lIns="0" tIns="0" rIns="0" bIns="0" anchor="t">
            <a:noAutofit/>
          </a:bodyPr>
          <a:lstStyle/>
          <a:p>
            <a:pPr marL="432000" indent="-324000" algn="ctr">
              <a:spcAft>
                <a:spcPts val="1417"/>
              </a:spcAft>
              <a:buClr>
                <a:srgbClr val="0066CC"/>
              </a:buClr>
              <a:buSzPct val="45000"/>
              <a:buFont typeface="Wingdings" charset="2"/>
              <a:buChar char=""/>
            </a:pPr>
            <a:r>
              <a:rPr lang="fi-FI" sz="3200" b="1" strike="noStrike" spc="-1" dirty="0">
                <a:latin typeface="Arial"/>
              </a:rPr>
              <a:t>Keras bilan ResNet 50 dan qanday foydalanish kerak</a:t>
            </a:r>
            <a:endParaRPr lang="fi-FI" sz="3200" b="0" strike="noStrike" spc="-1" dirty="0">
              <a:latin typeface="Arial"/>
            </a:endParaRPr>
          </a:p>
          <a:p>
            <a:pPr marL="432000" indent="-324000">
              <a:spcAft>
                <a:spcPts val="1417"/>
              </a:spcAft>
              <a:buClr>
                <a:srgbClr val="0066CC"/>
              </a:buClr>
              <a:buSzPct val="45000"/>
              <a:buFont typeface="Wingdings" charset="2"/>
              <a:buChar char=""/>
            </a:pPr>
            <a:r>
              <a:rPr lang="fi-FI" sz="3200" b="0" strike="noStrike" spc="-1" dirty="0">
                <a:latin typeface="Arial"/>
              </a:rPr>
              <a:t>    1-qadam: Birinchidan, CNNni qoldiq tarmoqqa aylantirish va konvolyutsiya blokini qurish uchun identifikatsiya bloklarini aniqlash uchun kodni ishga tushirishingiz kerak.</a:t>
            </a:r>
          </a:p>
          <a:p>
            <a:pPr marL="432000" indent="-324000">
              <a:spcAft>
                <a:spcPts val="1417"/>
              </a:spcAft>
              <a:buClr>
                <a:srgbClr val="0066CC"/>
              </a:buClr>
              <a:buSzPct val="45000"/>
              <a:buFont typeface="Wingdings" charset="2"/>
              <a:buChar char=""/>
            </a:pPr>
            <a:r>
              <a:rPr lang="fi-FI" sz="3200" b="0" strike="noStrike" spc="-1" dirty="0">
                <a:latin typeface="Arial"/>
              </a:rPr>
              <a:t>    2-qadam: Keyingi qadam ikkala blokni birlashtirib, 50 qatlamli Resnet modelini qurishdir.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4016" y="58129"/>
            <a:ext cx="8200958" cy="1120844"/>
          </a:xfrm>
          <a:prstGeom prst="rect">
            <a:avLst/>
          </a:prstGeom>
          <a:noFill/>
          <a:ln w="0">
            <a:noFill/>
          </a:ln>
        </p:spPr>
        <p:txBody>
          <a:bodyPr lIns="0" tIns="0" rIns="0" bIns="0" anchor="ctr">
            <a:noAutofit/>
          </a:bodyPr>
          <a:lstStyle/>
          <a:p>
            <a:pPr algn="ctr">
              <a:buNone/>
            </a:pPr>
            <a:r>
              <a:rPr lang="fi-FI" sz="4400" b="1" strike="noStrike" spc="-1" dirty="0">
                <a:solidFill>
                  <a:srgbClr val="FFFFFF"/>
                </a:solidFill>
                <a:latin typeface="Arial"/>
              </a:rPr>
              <a:t>ResNet50 qattiq bilan</a:t>
            </a:r>
          </a:p>
        </p:txBody>
      </p:sp>
      <p:sp>
        <p:nvSpPr>
          <p:cNvPr id="92" name="PlaceHolder 2"/>
          <p:cNvSpPr>
            <a:spLocks noGrp="1"/>
          </p:cNvSpPr>
          <p:nvPr>
            <p:ph idx="1"/>
          </p:nvPr>
        </p:nvSpPr>
        <p:spPr>
          <a:xfrm>
            <a:off x="504492" y="2241312"/>
            <a:ext cx="9071640" cy="4320262"/>
          </a:xfrm>
          <a:prstGeom prst="rect">
            <a:avLst/>
          </a:prstGeom>
          <a:noFill/>
          <a:ln w="0">
            <a:noFill/>
          </a:ln>
        </p:spPr>
        <p:txBody>
          <a:bodyPr lIns="0" tIns="0" rIns="0" bIns="0" anchor="t">
            <a:noAutofit/>
          </a:bodyPr>
          <a:lstStyle/>
          <a:p>
            <a:pPr marL="432000" indent="-324000">
              <a:spcAft>
                <a:spcPts val="1417"/>
              </a:spcAft>
              <a:buClr>
                <a:srgbClr val="0066CC"/>
              </a:buClr>
              <a:buSzPct val="45000"/>
              <a:buFont typeface="Wingdings" charset="2"/>
              <a:buChar char=""/>
            </a:pPr>
            <a:r>
              <a:rPr lang="fi-FI" sz="3200" b="0" strike="noStrike" spc="-1" dirty="0">
                <a:latin typeface="Arial"/>
              </a:rPr>
              <a:t>3-qadam: Nihoyat, kerakli vazifa uchun modelni o'rgatish kerak. Keras siz yaratgan tarmoq arxitekturasining batafsil xulosasini osongina yaratishga imkon beradi. Bu kelajakda foydalanish uchun saqlanishi yoki chop etilishi mumkin.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643098" y="80385"/>
            <a:ext cx="8532985" cy="1262160"/>
          </a:xfrm>
          <a:prstGeom prst="rect">
            <a:avLst/>
          </a:prstGeom>
          <a:noFill/>
          <a:ln w="0">
            <a:noFill/>
          </a:ln>
        </p:spPr>
        <p:txBody>
          <a:bodyPr lIns="0" tIns="0" rIns="0" bIns="0" anchor="ctr">
            <a:noAutofit/>
          </a:bodyPr>
          <a:lstStyle/>
          <a:p>
            <a:pPr algn="ctr">
              <a:buNone/>
            </a:pPr>
            <a:r>
              <a:rPr lang="fi-FI" sz="4400" b="1" strike="noStrike" spc="-1" dirty="0">
                <a:solidFill>
                  <a:srgbClr val="FFFFFF"/>
                </a:solidFill>
                <a:latin typeface="Arial"/>
              </a:rPr>
              <a:t>ResNet qarshi javob qaytardi</a:t>
            </a:r>
          </a:p>
        </p:txBody>
      </p:sp>
      <p:sp>
        <p:nvSpPr>
          <p:cNvPr id="95" name="PlaceHolder 2"/>
          <p:cNvSpPr>
            <a:spLocks noGrp="1"/>
          </p:cNvSpPr>
          <p:nvPr>
            <p:ph idx="1"/>
          </p:nvPr>
        </p:nvSpPr>
        <p:spPr>
          <a:xfrm>
            <a:off x="643098" y="1841582"/>
            <a:ext cx="9071640" cy="4989240"/>
          </a:xfrm>
          <a:prstGeom prst="rect">
            <a:avLst/>
          </a:prstGeom>
          <a:noFill/>
          <a:ln w="0">
            <a:noFill/>
          </a:ln>
        </p:spPr>
        <p:txBody>
          <a:bodyPr lIns="0" tIns="0" rIns="0" bIns="0" anchor="t">
            <a:noAutofit/>
          </a:bodyPr>
          <a:lstStyle/>
          <a:p>
            <a:pPr marL="432000" indent="-324000">
              <a:spcAft>
                <a:spcPts val="1417"/>
              </a:spcAft>
              <a:buClr>
                <a:srgbClr val="0066CC"/>
              </a:buClr>
              <a:buSzPct val="45000"/>
              <a:buFont typeface="Wingdings" charset="2"/>
              <a:buChar char=""/>
            </a:pPr>
            <a:r>
              <a:rPr lang="fi-FI" sz="2400" b="0" strike="noStrike" spc="-1" dirty="0">
                <a:latin typeface="Arial"/>
              </a:rPr>
              <a:t>Timm da o’qitish metodini rivojlantirdi.</a:t>
            </a:r>
          </a:p>
          <a:p>
            <a:pPr marL="432000" indent="-324000">
              <a:spcAft>
                <a:spcPts val="1417"/>
              </a:spcAft>
              <a:buClr>
                <a:srgbClr val="0066CC"/>
              </a:buClr>
              <a:buSzPct val="45000"/>
              <a:buFont typeface="Wingdings" charset="2"/>
              <a:buChar char=""/>
            </a:pPr>
            <a:r>
              <a:rPr lang="fi-FI" sz="1800" b="0" strike="noStrike" spc="-1" dirty="0">
                <a:latin typeface="Arial"/>
                <a:hlinkClick r:id="rId2"/>
              </a:rPr>
              <a:t>https://github.com/rwightman/pytorch-image-models/tree/master/timm</a:t>
            </a:r>
            <a:endParaRPr lang="fi-FI" sz="1800" b="0" strike="noStrike" spc="-1" dirty="0">
              <a:latin typeface="Arial"/>
            </a:endParaRPr>
          </a:p>
          <a:p>
            <a:pPr marL="432000" indent="-324000">
              <a:spcAft>
                <a:spcPts val="1417"/>
              </a:spcAft>
              <a:buClr>
                <a:srgbClr val="0066CC"/>
              </a:buClr>
              <a:buSzPct val="45000"/>
              <a:buFont typeface="Wingdings" charset="2"/>
              <a:buChar char=""/>
            </a:pPr>
            <a:r>
              <a:rPr lang="fi-FI" sz="2400" b="0" strike="noStrike" spc="-1" dirty="0">
                <a:latin typeface="Arial"/>
              </a:rPr>
              <a:t>Asosiy foydalanilgan adabiyot:</a:t>
            </a:r>
          </a:p>
          <a:p>
            <a:pPr marL="432000" indent="-324000">
              <a:spcAft>
                <a:spcPts val="1417"/>
              </a:spcAft>
              <a:buClr>
                <a:srgbClr val="0066CC"/>
              </a:buClr>
              <a:buSzPct val="45000"/>
              <a:buFont typeface="Wingdings" charset="2"/>
              <a:buChar char=""/>
            </a:pPr>
            <a:r>
              <a:rPr lang="fi-FI" sz="1800" b="0" strike="noStrike" spc="-1" dirty="0">
                <a:latin typeface="Arial"/>
                <a:hlinkClick r:id="rId3"/>
              </a:rPr>
              <a:t>https://viso.ai/deep-learning/resnet-residual-neural-network/</a:t>
            </a:r>
            <a:endParaRPr lang="fi-FI" sz="1800" b="0" strike="noStrike" spc="-1" dirty="0">
              <a:latin typeface="Arial"/>
            </a:endParaRPr>
          </a:p>
          <a:p>
            <a:pPr marL="432000" indent="-324000">
              <a:spcAft>
                <a:spcPts val="1417"/>
              </a:spcAft>
              <a:buClr>
                <a:srgbClr val="0066CC"/>
              </a:buClr>
              <a:buSzPct val="45000"/>
              <a:buFont typeface="Wingdings" charset="2"/>
              <a:buChar char=""/>
            </a:pPr>
            <a:r>
              <a:rPr lang="fi-FI" sz="2400" b="0" strike="noStrike" spc="-1" dirty="0">
                <a:latin typeface="Arial"/>
              </a:rPr>
              <a:t>Mashhur ResNet-50 modeli kabi chuqurlikdagi tarmoqlar 50 qatlam chuqurlikdagi konvolyutsion neyron tarmoq (CNN) hisoblanadi.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617784" y="197414"/>
            <a:ext cx="6020470" cy="1087382"/>
          </a:xfrm>
          <a:prstGeom prst="rect">
            <a:avLst/>
          </a:prstGeom>
          <a:noFill/>
          <a:ln w="0">
            <a:noFill/>
          </a:ln>
        </p:spPr>
        <p:txBody>
          <a:bodyPr lIns="0" tIns="0" rIns="0" bIns="0" anchor="ctr">
            <a:noAutofit/>
          </a:bodyPr>
          <a:lstStyle/>
          <a:p>
            <a:pPr marL="432000" indent="-324000" algn="ctr">
              <a:spcAft>
                <a:spcPts val="1417"/>
              </a:spcAft>
              <a:buClr>
                <a:srgbClr val="0066CC"/>
              </a:buClr>
              <a:buSzPct val="45000"/>
              <a:buFont typeface="Wingdings" charset="2"/>
              <a:buChar char=""/>
            </a:pPr>
            <a:r>
              <a:rPr lang="fi-FI" sz="4400" b="1" strike="noStrike" spc="-1" dirty="0">
                <a:solidFill>
                  <a:srgbClr val="FFFFFF"/>
                </a:solidFill>
                <a:latin typeface="Arial"/>
              </a:rPr>
              <a:t>MMDetection</a:t>
            </a:r>
          </a:p>
        </p:txBody>
      </p:sp>
      <p:sp>
        <p:nvSpPr>
          <p:cNvPr id="98" name="PlaceHolder 2"/>
          <p:cNvSpPr>
            <a:spLocks noGrp="1"/>
          </p:cNvSpPr>
          <p:nvPr>
            <p:ph idx="1"/>
          </p:nvPr>
        </p:nvSpPr>
        <p:spPr>
          <a:xfrm>
            <a:off x="504000" y="1829330"/>
            <a:ext cx="9071640" cy="4989240"/>
          </a:xfrm>
          <a:prstGeom prst="rect">
            <a:avLst/>
          </a:prstGeom>
          <a:noFill/>
          <a:ln w="0">
            <a:noFill/>
          </a:ln>
        </p:spPr>
        <p:txBody>
          <a:bodyPr lIns="0" tIns="0" rIns="0" bIns="0" anchor="t">
            <a:noAutofit/>
          </a:bodyPr>
          <a:lstStyle/>
          <a:p>
            <a:pPr marL="432000" indent="-324000">
              <a:spcAft>
                <a:spcPts val="1417"/>
              </a:spcAft>
              <a:buClr>
                <a:srgbClr val="0066CC"/>
              </a:buClr>
              <a:buSzPct val="45000"/>
              <a:buFont typeface="Wingdings" charset="2"/>
              <a:buChar char=""/>
            </a:pPr>
            <a:r>
              <a:rPr lang="fi-FI" sz="3200" b="0" strike="noStrike" spc="-1" dirty="0">
                <a:latin typeface="Arial"/>
              </a:rPr>
              <a:t>MMDetection – bu obyektlarni aniqlab beruvchi sozlamalar birlashmasi hamda ochiq kodli, PyTorch kutubhonasiga asoslangan, bu  OpenMMLab proyekti qismi hisoblanadi.</a:t>
            </a:r>
          </a:p>
          <a:p>
            <a:pPr marL="432000" indent="-324000">
              <a:spcAft>
                <a:spcPts val="1417"/>
              </a:spcAft>
              <a:buClr>
                <a:srgbClr val="0066CC"/>
              </a:buClr>
              <a:buSzPct val="45000"/>
              <a:buFont typeface="Wingdings" charset="2"/>
              <a:buChar char=""/>
            </a:pPr>
            <a:r>
              <a:rPr lang="fi-FI" sz="3200" b="0" strike="noStrike" spc="-1" dirty="0">
                <a:latin typeface="Arial"/>
                <a:hlinkClick r:id="rId2"/>
              </a:rPr>
              <a:t>https://github.com/open-mmlab/mmdetection</a:t>
            </a:r>
            <a:endParaRPr lang="fi-FI" sz="3200" b="0" strike="noStrike" spc="-1" dirty="0">
              <a:latin typeface="Arial"/>
            </a:endParaRPr>
          </a:p>
          <a:p>
            <a:pPr marL="432000" indent="-324000">
              <a:spcAft>
                <a:spcPts val="1417"/>
              </a:spcAft>
              <a:buClr>
                <a:srgbClr val="0066CC"/>
              </a:buClr>
              <a:buSzPct val="45000"/>
              <a:buFont typeface="Wingdings" charset="2"/>
              <a:buChar char=""/>
            </a:pPr>
            <a:endParaRPr lang="fi-FI" sz="3200" b="0" strike="noStrike" spc="-1" dirty="0">
              <a:latin typeface="Arial"/>
            </a:endParaRPr>
          </a:p>
        </p:txBody>
      </p:sp>
      <p:pic>
        <p:nvPicPr>
          <p:cNvPr id="99" name="Рисунок 98"/>
          <p:cNvPicPr/>
          <p:nvPr/>
        </p:nvPicPr>
        <p:blipFill>
          <a:blip r:embed="rId3"/>
          <a:stretch/>
        </p:blipFill>
        <p:spPr>
          <a:xfrm>
            <a:off x="0" y="5358794"/>
            <a:ext cx="10079640" cy="215280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1008360" y="0"/>
            <a:ext cx="9071640" cy="1262160"/>
          </a:xfrm>
          <a:prstGeom prst="rect">
            <a:avLst/>
          </a:prstGeom>
          <a:noFill/>
          <a:ln w="0">
            <a:noFill/>
          </a:ln>
        </p:spPr>
        <p:txBody>
          <a:bodyPr lIns="0" tIns="0" rIns="0" bIns="0" anchor="ctr">
            <a:noAutofit/>
          </a:bodyPr>
          <a:lstStyle/>
          <a:p>
            <a:pPr marL="432000" indent="-324000" algn="ctr">
              <a:spcAft>
                <a:spcPts val="1417"/>
              </a:spcAft>
              <a:buClr>
                <a:srgbClr val="0066CC"/>
              </a:buClr>
              <a:buSzPct val="45000"/>
              <a:buFont typeface="Wingdings" charset="2"/>
              <a:buChar char=""/>
            </a:pPr>
            <a:r>
              <a:rPr lang="fi-FI" sz="4400" b="1" strike="noStrike" spc="-1" dirty="0">
                <a:solidFill>
                  <a:srgbClr val="FFFFFF"/>
                </a:solidFill>
                <a:latin typeface="Arial"/>
              </a:rPr>
              <a:t>ResNet-50 nima?</a:t>
            </a:r>
          </a:p>
        </p:txBody>
      </p:sp>
      <p:sp>
        <p:nvSpPr>
          <p:cNvPr id="51" name="PlaceHolder 2"/>
          <p:cNvSpPr>
            <a:spLocks noGrp="1"/>
          </p:cNvSpPr>
          <p:nvPr>
            <p:ph idx="1"/>
          </p:nvPr>
        </p:nvSpPr>
        <p:spPr>
          <a:xfrm>
            <a:off x="504000" y="1548000"/>
            <a:ext cx="9071640" cy="4989240"/>
          </a:xfrm>
          <a:prstGeom prst="rect">
            <a:avLst/>
          </a:prstGeom>
          <a:noFill/>
          <a:ln w="0">
            <a:noFill/>
          </a:ln>
        </p:spPr>
        <p:txBody>
          <a:bodyPr lIns="0" tIns="0" rIns="0" bIns="0" anchor="t">
            <a:noAutofit/>
          </a:bodyPr>
          <a:lstStyle/>
          <a:p>
            <a:pPr marL="432000" indent="-324000">
              <a:spcAft>
                <a:spcPts val="1417"/>
              </a:spcAft>
              <a:buClr>
                <a:srgbClr val="0066CC"/>
              </a:buClr>
              <a:buSzPct val="45000"/>
              <a:buFont typeface="Wingdings" charset="2"/>
              <a:buChar char=""/>
            </a:pPr>
            <a:r>
              <a:rPr lang="fi-FI" sz="3200" b="0" strike="noStrike" spc="-1">
                <a:latin typeface="Arial"/>
              </a:rPr>
              <a:t>ResNet bir xil kontseptsiyada ishlaydigan ko'plab variantlarga ega, ammo qatlamlar soni har xil. Resnet50 </a:t>
            </a:r>
            <a:r>
              <a:rPr lang="fi-FI" sz="3200" b="1" strike="noStrike" spc="-1">
                <a:latin typeface="Arial"/>
              </a:rPr>
              <a:t>50 ta</a:t>
            </a:r>
            <a:r>
              <a:rPr lang="fi-FI" sz="3200" b="0" strike="noStrike" spc="-1">
                <a:latin typeface="Arial"/>
              </a:rPr>
              <a:t> neyron tarmoq qatlamlari bilan ishlay oladigan variantni belgilash uchun ishlatiladi. </a:t>
            </a:r>
          </a:p>
        </p:txBody>
      </p:sp>
      <p:pic>
        <p:nvPicPr>
          <p:cNvPr id="52" name="Рисунок 51"/>
          <p:cNvPicPr/>
          <p:nvPr/>
        </p:nvPicPr>
        <p:blipFill>
          <a:blip r:embed="rId2"/>
          <a:stretch/>
        </p:blipFill>
        <p:spPr>
          <a:xfrm>
            <a:off x="1374950" y="4432855"/>
            <a:ext cx="7376040" cy="30805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1008360" y="-2160"/>
            <a:ext cx="9071640" cy="1262160"/>
          </a:xfrm>
          <a:prstGeom prst="rect">
            <a:avLst/>
          </a:prstGeom>
          <a:noFill/>
          <a:ln w="0">
            <a:noFill/>
          </a:ln>
        </p:spPr>
        <p:txBody>
          <a:bodyPr lIns="0" tIns="0" rIns="0" bIns="0" anchor="ctr">
            <a:noAutofit/>
          </a:bodyPr>
          <a:lstStyle/>
          <a:p>
            <a:pPr algn="ctr">
              <a:buNone/>
            </a:pPr>
            <a:r>
              <a:rPr lang="fi-FI" sz="4400" b="1" strike="noStrike" spc="-1">
                <a:solidFill>
                  <a:srgbClr val="FFFFFF"/>
                </a:solidFill>
                <a:latin typeface="Arial"/>
              </a:rPr>
              <a:t>ResNet-50 (A1)</a:t>
            </a:r>
          </a:p>
        </p:txBody>
      </p:sp>
      <p:sp>
        <p:nvSpPr>
          <p:cNvPr id="55" name="PlaceHolder 2"/>
          <p:cNvSpPr>
            <a:spLocks noGrp="1"/>
          </p:cNvSpPr>
          <p:nvPr>
            <p:ph idx="1"/>
          </p:nvPr>
        </p:nvSpPr>
        <p:spPr>
          <a:xfrm>
            <a:off x="504000" y="1769040"/>
            <a:ext cx="9071640" cy="4989240"/>
          </a:xfrm>
          <a:prstGeom prst="rect">
            <a:avLst/>
          </a:prstGeom>
          <a:noFill/>
          <a:ln w="0">
            <a:noFill/>
          </a:ln>
        </p:spPr>
        <p:txBody>
          <a:bodyPr lIns="0" tIns="0" rIns="0" bIns="0" anchor="t">
            <a:noAutofit/>
          </a:bodyPr>
          <a:lstStyle/>
          <a:p>
            <a:pPr marL="432000" indent="-324000">
              <a:spcAft>
                <a:spcPts val="1417"/>
              </a:spcAft>
              <a:buClr>
                <a:srgbClr val="0066CC"/>
              </a:buClr>
              <a:buSzPct val="45000"/>
              <a:buFont typeface="Wingdings" charset="2"/>
              <a:buChar char=""/>
            </a:pPr>
            <a:r>
              <a:rPr lang="fi-FI" sz="3200" b="0" strike="noStrike" spc="-1" dirty="0">
                <a:latin typeface="Arial"/>
              </a:rPr>
              <a:t>Aniqlilig darajasi: 80.4%</a:t>
            </a:r>
          </a:p>
          <a:p>
            <a:pPr marL="432000" indent="-324000">
              <a:spcAft>
                <a:spcPts val="1417"/>
              </a:spcAft>
              <a:buClr>
                <a:srgbClr val="0066CC"/>
              </a:buClr>
              <a:buSzPct val="45000"/>
              <a:buFont typeface="Wingdings" charset="2"/>
              <a:buChar char=""/>
            </a:pPr>
            <a:r>
              <a:rPr lang="fi-FI" sz="3200" b="0" strike="noStrike" spc="-1" dirty="0">
                <a:latin typeface="Arial"/>
              </a:rPr>
              <a:t>Hotira hajmi: 25Mb</a:t>
            </a:r>
          </a:p>
          <a:p>
            <a:pPr marL="432000" indent="-324000">
              <a:spcAft>
                <a:spcPts val="1417"/>
              </a:spcAft>
              <a:buClr>
                <a:srgbClr val="0066CC"/>
              </a:buClr>
              <a:buSzPct val="45000"/>
              <a:buFont typeface="Wingdings" charset="2"/>
              <a:buChar char=""/>
            </a:pPr>
            <a:r>
              <a:rPr lang="fi-FI" sz="3200" b="0" strike="noStrike" spc="-1" dirty="0">
                <a:latin typeface="Arial"/>
              </a:rPr>
              <a:t>Yaratilgan vaqti: 2021-yil</a:t>
            </a:r>
          </a:p>
          <a:p>
            <a:pPr marL="432000" indent="-324000">
              <a:spcAft>
                <a:spcPts val="1417"/>
              </a:spcAft>
              <a:buClr>
                <a:srgbClr val="0066CC"/>
              </a:buClr>
              <a:buSzPct val="45000"/>
              <a:buFont typeface="Wingdings" charset="2"/>
              <a:buChar char=""/>
            </a:pPr>
            <a:r>
              <a:rPr lang="fi-FI" sz="3200" b="0" strike="noStrike" spc="-1" dirty="0">
                <a:latin typeface="Arial"/>
              </a:rPr>
              <a:t>Turli algoritmlar ro’yhati:</a:t>
            </a:r>
          </a:p>
          <a:p>
            <a:pPr marL="432000" indent="-324000">
              <a:spcAft>
                <a:spcPts val="1417"/>
              </a:spcAft>
              <a:buClr>
                <a:srgbClr val="0066CC"/>
              </a:buClr>
              <a:buSzPct val="45000"/>
              <a:buFont typeface="Wingdings" charset="2"/>
              <a:buChar char=""/>
            </a:pPr>
            <a:r>
              <a:rPr lang="fi-FI" sz="2000" b="0" strike="noStrike" spc="-1" dirty="0">
                <a:latin typeface="Arial"/>
                <a:hlinkClick r:id="rId2"/>
              </a:rPr>
              <a:t>https://paperswithcode.com/sota/image-classification-on-imagenet</a:t>
            </a:r>
            <a:endParaRPr lang="fi-FI" sz="2000" b="0" strike="noStrike" spc="-1" dirty="0">
              <a:latin typeface="Arial"/>
            </a:endParaRPr>
          </a:p>
          <a:p>
            <a:pPr marL="432000" indent="-324000">
              <a:spcAft>
                <a:spcPts val="1417"/>
              </a:spcAft>
              <a:buClr>
                <a:srgbClr val="0066CC"/>
              </a:buClr>
              <a:buSzPct val="45000"/>
              <a:buFont typeface="Wingdings" charset="2"/>
              <a:buChar char=""/>
            </a:pPr>
            <a:r>
              <a:rPr lang="fi-FI" sz="3200" b="0" strike="noStrike" spc="-1" dirty="0">
                <a:latin typeface="Arial"/>
              </a:rPr>
              <a:t>ResNet50 (A1) ning havolasi:</a:t>
            </a:r>
          </a:p>
          <a:p>
            <a:pPr marL="432000" indent="-324000">
              <a:spcAft>
                <a:spcPts val="1417"/>
              </a:spcAft>
              <a:buClr>
                <a:srgbClr val="0066CC"/>
              </a:buClr>
              <a:buSzPct val="45000"/>
              <a:buFont typeface="Wingdings" charset="2"/>
              <a:buChar char=""/>
            </a:pPr>
            <a:r>
              <a:rPr lang="fi-FI" sz="1400" b="0" strike="noStrike" spc="-1" dirty="0">
                <a:latin typeface="Arial"/>
                <a:hlinkClick r:id="rId3"/>
              </a:rPr>
              <a:t>https://paperswithcode.com/paper/resnet-strikes-back-an-improved-training#code</a:t>
            </a:r>
            <a:endParaRPr lang="fi-FI" sz="14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1008360" y="-2160"/>
            <a:ext cx="9071640" cy="1262160"/>
          </a:xfrm>
          <a:prstGeom prst="rect">
            <a:avLst/>
          </a:prstGeom>
          <a:noFill/>
          <a:ln w="0">
            <a:noFill/>
          </a:ln>
        </p:spPr>
        <p:txBody>
          <a:bodyPr lIns="0" tIns="0" rIns="0" bIns="0" anchor="ctr">
            <a:noAutofit/>
          </a:bodyPr>
          <a:lstStyle/>
          <a:p>
            <a:pPr algn="ctr">
              <a:buNone/>
            </a:pPr>
            <a:r>
              <a:rPr lang="fi-FI" sz="4400" b="1" strike="noStrike" spc="-1">
                <a:solidFill>
                  <a:srgbClr val="FFFFFF"/>
                </a:solidFill>
                <a:latin typeface="Arial"/>
              </a:rPr>
              <a:t>ResNet-50 (A1)</a:t>
            </a:r>
          </a:p>
        </p:txBody>
      </p:sp>
      <p:sp>
        <p:nvSpPr>
          <p:cNvPr id="58" name="PlaceHolder 2"/>
          <p:cNvSpPr>
            <a:spLocks noGrp="1"/>
          </p:cNvSpPr>
          <p:nvPr>
            <p:ph idx="1"/>
          </p:nvPr>
        </p:nvSpPr>
        <p:spPr>
          <a:xfrm>
            <a:off x="540000" y="4860000"/>
            <a:ext cx="9071640" cy="4989240"/>
          </a:xfrm>
          <a:prstGeom prst="rect">
            <a:avLst/>
          </a:prstGeom>
          <a:noFill/>
          <a:ln w="0">
            <a:noFill/>
          </a:ln>
        </p:spPr>
        <p:txBody>
          <a:bodyPr lIns="0" tIns="0" rIns="0" bIns="0" anchor="t">
            <a:noAutofit/>
          </a:bodyPr>
          <a:lstStyle/>
          <a:p>
            <a:pPr marL="432000" indent="-324000">
              <a:spcAft>
                <a:spcPts val="1417"/>
              </a:spcAft>
              <a:buClr>
                <a:srgbClr val="0066CC"/>
              </a:buClr>
              <a:buSzPct val="45000"/>
              <a:buFont typeface="Wingdings" charset="2"/>
              <a:buChar char=""/>
            </a:pPr>
            <a:r>
              <a:rPr lang="fi-FI" sz="3200" b="0" strike="noStrike" spc="-1">
                <a:latin typeface="Arial"/>
              </a:rPr>
              <a:t>ResNet50 – algoritmi suratni tanish uchun ishlatiladi, u 50ta chuqurlikka ega neyronto’rli neyronlardan iborat.</a:t>
            </a:r>
          </a:p>
        </p:txBody>
      </p:sp>
      <p:pic>
        <p:nvPicPr>
          <p:cNvPr id="59" name="Рисунок 58"/>
          <p:cNvPicPr/>
          <p:nvPr/>
        </p:nvPicPr>
        <p:blipFill>
          <a:blip r:embed="rId2"/>
          <a:stretch/>
        </p:blipFill>
        <p:spPr>
          <a:xfrm>
            <a:off x="432000" y="1234800"/>
            <a:ext cx="9200160" cy="344520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907439" y="30144"/>
            <a:ext cx="8640000" cy="1262160"/>
          </a:xfrm>
          <a:prstGeom prst="rect">
            <a:avLst/>
          </a:prstGeom>
          <a:noFill/>
          <a:ln w="0">
            <a:noFill/>
          </a:ln>
        </p:spPr>
        <p:txBody>
          <a:bodyPr lIns="0" tIns="0" rIns="0" bIns="0" anchor="ctr">
            <a:noAutofit/>
          </a:bodyPr>
          <a:lstStyle/>
          <a:p>
            <a:pPr algn="ctr">
              <a:buNone/>
            </a:pPr>
            <a:r>
              <a:rPr lang="fi-FI" sz="4400" b="1" strike="noStrike" spc="-1" dirty="0">
                <a:solidFill>
                  <a:srgbClr val="FFFFFF"/>
                </a:solidFill>
                <a:latin typeface="Arial"/>
              </a:rPr>
              <a:t>ResNet-ning kompyuter ko'rishdagi ahamiyati</a:t>
            </a:r>
          </a:p>
        </p:txBody>
      </p:sp>
      <p:sp>
        <p:nvSpPr>
          <p:cNvPr id="62" name="PlaceHolder 2"/>
          <p:cNvSpPr>
            <a:spLocks noGrp="1"/>
          </p:cNvSpPr>
          <p:nvPr>
            <p:ph idx="1"/>
          </p:nvPr>
        </p:nvSpPr>
        <p:spPr>
          <a:xfrm>
            <a:off x="303904" y="1379696"/>
            <a:ext cx="9071640" cy="5193720"/>
          </a:xfrm>
          <a:prstGeom prst="rect">
            <a:avLst/>
          </a:prstGeom>
          <a:noFill/>
          <a:ln w="0">
            <a:noFill/>
          </a:ln>
        </p:spPr>
        <p:txBody>
          <a:bodyPr lIns="0" tIns="0" rIns="0" bIns="0" anchor="t">
            <a:noAutofit/>
          </a:bodyPr>
          <a:lstStyle/>
          <a:p>
            <a:pPr marL="432000" indent="-324000" algn="ctr">
              <a:spcAft>
                <a:spcPts val="1417"/>
              </a:spcAft>
              <a:buClr>
                <a:srgbClr val="0066CC"/>
              </a:buClr>
              <a:buSzPct val="45000"/>
              <a:buFont typeface="Wingdings" charset="2"/>
              <a:buChar char=""/>
            </a:pPr>
            <a:r>
              <a:rPr lang="fi-FI" sz="3200" b="1" strike="noStrike" spc="-1" dirty="0">
                <a:latin typeface="Arial"/>
              </a:rPr>
              <a:t>Kompyuter ko'rishda chuqur neyron tarmoqlari</a:t>
            </a:r>
            <a:endParaRPr lang="fi-FI" sz="3200" b="0" strike="noStrike" spc="-1" dirty="0">
              <a:latin typeface="Arial"/>
            </a:endParaRPr>
          </a:p>
          <a:p>
            <a:pPr marL="432000" indent="-324000" algn="just">
              <a:spcAft>
                <a:spcPts val="1417"/>
              </a:spcAft>
              <a:buClr>
                <a:srgbClr val="0066CC"/>
              </a:buClr>
              <a:buSzPct val="45000"/>
              <a:buFont typeface="Wingdings" charset="2"/>
              <a:buChar char=""/>
            </a:pPr>
            <a:r>
              <a:rPr lang="fi-FI" sz="3200" b="0" strike="noStrike" spc="-1" dirty="0">
                <a:latin typeface="Arial"/>
              </a:rPr>
              <a:t> Kompyuterni ko'rish bilan bog'liq muammoni hal qilish uchun chuqur konvolyutsion neyron tarmoqlar bilan ishlaganda, mashinani o'rganish bo'yicha mutaxassislar ko'proq qatlamlarni yig'ish bilan shug'ullanadilar. Ushbu qo'shimcha qatlamlar murakkab muammolarni samaraliroq hal qilishga yordam beradi.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2"/>
          <p:cNvSpPr>
            <a:spLocks noGrp="1"/>
          </p:cNvSpPr>
          <p:nvPr>
            <p:ph type="title"/>
          </p:nvPr>
        </p:nvSpPr>
        <p:spPr>
          <a:xfrm>
            <a:off x="656229" y="60288"/>
            <a:ext cx="8640000" cy="1262160"/>
          </a:xfrm>
          <a:prstGeom prst="rect">
            <a:avLst/>
          </a:prstGeom>
          <a:noFill/>
          <a:ln w="0">
            <a:noFill/>
          </a:ln>
        </p:spPr>
        <p:txBody>
          <a:bodyPr lIns="0" tIns="0" rIns="0" bIns="0" anchor="ctr">
            <a:noAutofit/>
          </a:bodyPr>
          <a:lstStyle/>
          <a:p>
            <a:pPr algn="ctr">
              <a:buNone/>
            </a:pPr>
            <a:r>
              <a:rPr lang="fi-FI" sz="4400" b="1" strike="noStrike" spc="-1" dirty="0">
                <a:solidFill>
                  <a:srgbClr val="FFFFFF"/>
                </a:solidFill>
                <a:latin typeface="Arial"/>
              </a:rPr>
              <a:t>ResNet-ning kompyuter ko'rishdagi ahamiyati</a:t>
            </a:r>
          </a:p>
        </p:txBody>
      </p:sp>
      <p:sp>
        <p:nvSpPr>
          <p:cNvPr id="64" name="PlaceHolder 1"/>
          <p:cNvSpPr>
            <a:spLocks noGrp="1"/>
          </p:cNvSpPr>
          <p:nvPr>
            <p:ph idx="1"/>
          </p:nvPr>
        </p:nvSpPr>
        <p:spPr>
          <a:xfrm>
            <a:off x="504000" y="1769040"/>
            <a:ext cx="9071640" cy="4989240"/>
          </a:xfrm>
          <a:prstGeom prst="rect">
            <a:avLst/>
          </a:prstGeom>
          <a:noFill/>
          <a:ln w="0">
            <a:noFill/>
          </a:ln>
        </p:spPr>
        <p:txBody>
          <a:bodyPr lIns="0" tIns="0" rIns="0" bIns="0" anchor="t">
            <a:noAutofit/>
          </a:bodyPr>
          <a:lstStyle/>
          <a:p>
            <a:pPr marL="432000" indent="-324000">
              <a:spcAft>
                <a:spcPts val="1417"/>
              </a:spcAft>
              <a:buClr>
                <a:srgbClr val="0066CC"/>
              </a:buClr>
              <a:buSzPct val="45000"/>
              <a:buFont typeface="Wingdings" charset="2"/>
              <a:buChar char=""/>
            </a:pPr>
            <a:r>
              <a:rPr lang="fi-FI" sz="3200" b="0" strike="noStrike" spc="-1">
                <a:latin typeface="Arial"/>
              </a:rPr>
              <a:t>Yig'ilgan qatlamlar soni modelning xususiyatlarini boyitishi mumkin bo'lsa-da, chuqurroq tarmoq buzilish muammosini ko'rsatishi mumkin. Boshqacha qilib aytadigan bo'lsak, neyron tarmoq ortishi bilan aniqlik darajalari to'yingan bo'lishi va bir nuqtadan keyin asta-sekin pasayishi mumkin. Natijada, modelning ishlashi ham o'quv, ham sinov ma'lumotlarida yomonlashadi. </a:t>
            </a:r>
          </a:p>
          <a:p>
            <a:pPr marL="432000" indent="-324000">
              <a:spcAft>
                <a:spcPts val="1417"/>
              </a:spcAft>
              <a:buClr>
                <a:srgbClr val="0066CC"/>
              </a:buClr>
              <a:buSzPct val="45000"/>
              <a:buFont typeface="Wingdings" charset="2"/>
              <a:buChar char=""/>
            </a:pPr>
            <a:endParaRPr lang="fi-FI" sz="32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2"/>
          <p:cNvSpPr>
            <a:spLocks noGrp="1"/>
          </p:cNvSpPr>
          <p:nvPr>
            <p:ph type="title"/>
          </p:nvPr>
        </p:nvSpPr>
        <p:spPr>
          <a:xfrm>
            <a:off x="696422" y="40192"/>
            <a:ext cx="8640000" cy="1262160"/>
          </a:xfrm>
          <a:prstGeom prst="rect">
            <a:avLst/>
          </a:prstGeom>
          <a:noFill/>
          <a:ln w="0">
            <a:noFill/>
          </a:ln>
        </p:spPr>
        <p:txBody>
          <a:bodyPr lIns="0" tIns="0" rIns="0" bIns="0" anchor="ctr">
            <a:noAutofit/>
          </a:bodyPr>
          <a:lstStyle/>
          <a:p>
            <a:pPr algn="ctr">
              <a:buNone/>
            </a:pPr>
            <a:r>
              <a:rPr lang="fi-FI" sz="4400" b="1" strike="noStrike" spc="-1" dirty="0">
                <a:solidFill>
                  <a:srgbClr val="FFFFFF"/>
                </a:solidFill>
                <a:latin typeface="Arial"/>
              </a:rPr>
              <a:t>ResNet-ning kompyuter ko'rishdagi ahamiyati</a:t>
            </a:r>
          </a:p>
        </p:txBody>
      </p:sp>
      <p:sp>
        <p:nvSpPr>
          <p:cNvPr id="67" name="PlaceHolder 1"/>
          <p:cNvSpPr>
            <a:spLocks noGrp="1"/>
          </p:cNvSpPr>
          <p:nvPr>
            <p:ph idx="1"/>
          </p:nvPr>
        </p:nvSpPr>
        <p:spPr>
          <a:xfrm>
            <a:off x="504492" y="2281506"/>
            <a:ext cx="9071640" cy="3928375"/>
          </a:xfrm>
          <a:prstGeom prst="rect">
            <a:avLst/>
          </a:prstGeom>
          <a:noFill/>
          <a:ln w="0">
            <a:noFill/>
          </a:ln>
        </p:spPr>
        <p:txBody>
          <a:bodyPr lIns="0" tIns="0" rIns="0" bIns="0" anchor="t">
            <a:noAutofit/>
          </a:bodyPr>
          <a:lstStyle/>
          <a:p>
            <a:pPr marL="432000" indent="-324000">
              <a:spcAft>
                <a:spcPts val="1417"/>
              </a:spcAft>
              <a:buClr>
                <a:srgbClr val="0066CC"/>
              </a:buClr>
              <a:buSzPct val="45000"/>
              <a:buFont typeface="Wingdings" charset="2"/>
              <a:buChar char=""/>
            </a:pPr>
            <a:r>
              <a:rPr lang="fi-FI" sz="3200" b="0" strike="noStrike" spc="-1" dirty="0">
                <a:latin typeface="Arial"/>
              </a:rPr>
              <a:t>Bu degradatsiya ortiqcha moslamaning natijasi emas. Buning o'rniga, bu tarmoqni ishga tushirish, optimallashtirish funktsiyasi yoki, eng muhimi, gradientlarning yo'qolishi yoki portlashi muammosiga olib kelishi mumkin.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laceHolder 2"/>
          <p:cNvSpPr>
            <a:spLocks noGrp="1"/>
          </p:cNvSpPr>
          <p:nvPr>
            <p:ph type="title"/>
          </p:nvPr>
        </p:nvSpPr>
        <p:spPr>
          <a:xfrm>
            <a:off x="806957" y="80386"/>
            <a:ext cx="8640000" cy="1262160"/>
          </a:xfrm>
          <a:prstGeom prst="rect">
            <a:avLst/>
          </a:prstGeom>
          <a:noFill/>
          <a:ln w="0">
            <a:noFill/>
          </a:ln>
        </p:spPr>
        <p:txBody>
          <a:bodyPr lIns="0" tIns="0" rIns="0" bIns="0" anchor="ctr">
            <a:noAutofit/>
          </a:bodyPr>
          <a:lstStyle/>
          <a:p>
            <a:pPr algn="ctr">
              <a:buNone/>
            </a:pPr>
            <a:r>
              <a:rPr lang="fi-FI" sz="4400" b="1" strike="noStrike" spc="-1" dirty="0">
                <a:solidFill>
                  <a:srgbClr val="FFFFFF"/>
                </a:solidFill>
                <a:latin typeface="Arial"/>
              </a:rPr>
              <a:t>ResNet-ning kompyuter ko'rishdagi ahamiyati</a:t>
            </a:r>
          </a:p>
        </p:txBody>
      </p:sp>
      <p:sp>
        <p:nvSpPr>
          <p:cNvPr id="70" name="PlaceHolder 1"/>
          <p:cNvSpPr>
            <a:spLocks noGrp="1"/>
          </p:cNvSpPr>
          <p:nvPr>
            <p:ph idx="1"/>
          </p:nvPr>
        </p:nvSpPr>
        <p:spPr>
          <a:xfrm>
            <a:off x="504000" y="1769040"/>
            <a:ext cx="9071640" cy="4989240"/>
          </a:xfrm>
          <a:prstGeom prst="rect">
            <a:avLst/>
          </a:prstGeom>
          <a:noFill/>
          <a:ln w="0">
            <a:noFill/>
          </a:ln>
        </p:spPr>
        <p:txBody>
          <a:bodyPr lIns="0" tIns="0" rIns="0" bIns="0" anchor="t">
            <a:noAutofit/>
          </a:bodyPr>
          <a:lstStyle/>
          <a:p>
            <a:pPr marL="432000" indent="-324000" algn="ctr">
              <a:spcAft>
                <a:spcPts val="1417"/>
              </a:spcAft>
              <a:buClr>
                <a:srgbClr val="0066CC"/>
              </a:buClr>
              <a:buSzPct val="45000"/>
              <a:buFont typeface="Wingdings" charset="2"/>
              <a:buChar char=""/>
            </a:pPr>
            <a:r>
              <a:rPr lang="fi-FI" sz="3200" b="1" strike="noStrike" spc="-1">
                <a:latin typeface="Arial"/>
              </a:rPr>
              <a:t>Chuqur qoldiq o'rganish nima uchun ishlatiladi?</a:t>
            </a:r>
            <a:r>
              <a:rPr lang="fi-FI" sz="3200" b="0" strike="noStrike" spc="-1">
                <a:latin typeface="Arial"/>
              </a:rPr>
              <a:t> </a:t>
            </a:r>
          </a:p>
          <a:p>
            <a:pPr marL="432000" indent="-324000" algn="just">
              <a:spcAft>
                <a:spcPts val="1417"/>
              </a:spcAft>
              <a:buClr>
                <a:srgbClr val="0066CC"/>
              </a:buClr>
              <a:buSzPct val="45000"/>
              <a:buFont typeface="Wingdings" charset="2"/>
              <a:buChar char=""/>
            </a:pPr>
            <a:r>
              <a:rPr lang="fi-FI" sz="3200" b="0" strike="noStrike" spc="-1">
                <a:latin typeface="Arial"/>
              </a:rPr>
              <a:t>ResNet aynan shu muammoni hal qilish maqsadida yaratilgan. Chuqur qoldiq tarmoqlari modellarning aniqligini oshirish uchun qoldiq bloklardan foydalanadi. Qoldiq bloklarning negizida joylashgan "o'tkazib yuborilgan ulanishlar" kontseptsiyasi ushbu turdagi neyron tarmoqning kuchidir.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ceHolder 2"/>
          <p:cNvSpPr>
            <a:spLocks noGrp="1"/>
          </p:cNvSpPr>
          <p:nvPr>
            <p:ph type="title"/>
          </p:nvPr>
        </p:nvSpPr>
        <p:spPr>
          <a:xfrm>
            <a:off x="796907" y="70338"/>
            <a:ext cx="8640000" cy="1262160"/>
          </a:xfrm>
          <a:prstGeom prst="rect">
            <a:avLst/>
          </a:prstGeom>
          <a:noFill/>
          <a:ln w="0">
            <a:noFill/>
          </a:ln>
        </p:spPr>
        <p:txBody>
          <a:bodyPr lIns="0" tIns="0" rIns="0" bIns="0" anchor="ctr">
            <a:noAutofit/>
          </a:bodyPr>
          <a:lstStyle/>
          <a:p>
            <a:pPr algn="ctr">
              <a:buNone/>
            </a:pPr>
            <a:r>
              <a:rPr lang="fi-FI" sz="4400" b="1" strike="noStrike" spc="-1" dirty="0">
                <a:solidFill>
                  <a:srgbClr val="FFFFFF"/>
                </a:solidFill>
                <a:latin typeface="Arial"/>
              </a:rPr>
              <a:t>ResNet-ning kompyuter ko'rishdagi ahamiyati</a:t>
            </a:r>
          </a:p>
        </p:txBody>
      </p:sp>
      <p:sp>
        <p:nvSpPr>
          <p:cNvPr id="73" name="PlaceHolder 1"/>
          <p:cNvSpPr>
            <a:spLocks noGrp="1"/>
          </p:cNvSpPr>
          <p:nvPr>
            <p:ph idx="1"/>
          </p:nvPr>
        </p:nvSpPr>
        <p:spPr>
          <a:xfrm>
            <a:off x="463808" y="1377162"/>
            <a:ext cx="9071640" cy="4989240"/>
          </a:xfrm>
          <a:prstGeom prst="rect">
            <a:avLst/>
          </a:prstGeom>
          <a:noFill/>
          <a:ln w="0">
            <a:noFill/>
          </a:ln>
        </p:spPr>
        <p:txBody>
          <a:bodyPr lIns="0" tIns="0" rIns="0" bIns="0" anchor="t">
            <a:noAutofit/>
          </a:bodyPr>
          <a:lstStyle/>
          <a:p>
            <a:pPr marL="432000" indent="-324000" algn="ctr">
              <a:spcAft>
                <a:spcPts val="1417"/>
              </a:spcAft>
              <a:buClr>
                <a:srgbClr val="0066CC"/>
              </a:buClr>
              <a:buSzPct val="45000"/>
              <a:buFont typeface="Wingdings" charset="2"/>
              <a:buChar char=""/>
            </a:pPr>
            <a:r>
              <a:rPr lang="fi-FI" sz="3200" b="1" strike="noStrike" spc="-1" dirty="0">
                <a:latin typeface="Arial"/>
              </a:rPr>
              <a:t>ResNet-da o'tkazib yuborilgan ulanishlar nima?</a:t>
            </a:r>
            <a:endParaRPr lang="fi-FI" sz="3200" b="0" strike="noStrike" spc="-1" dirty="0">
              <a:latin typeface="Arial"/>
            </a:endParaRPr>
          </a:p>
          <a:p>
            <a:pPr marL="432000" indent="-324000">
              <a:spcAft>
                <a:spcPts val="1417"/>
              </a:spcAft>
              <a:buClr>
                <a:srgbClr val="0066CC"/>
              </a:buClr>
              <a:buSzPct val="45000"/>
              <a:buFont typeface="Wingdings" charset="2"/>
              <a:buChar char=""/>
            </a:pPr>
            <a:r>
              <a:rPr lang="fi-FI" sz="3200" b="0" strike="noStrike" spc="-1" dirty="0">
                <a:latin typeface="Arial"/>
              </a:rPr>
              <a:t>Ushbu o'tkazib yuborilgan ulanishlar ikki usulda ishlaydi. Birinchidan, ular gradient o'tishi uchun muqobil yorliqni o'rnatish orqali gradientning yo'qolishi muammosini engillashtiradi. Bundan tashqari, ular modelga identifikatsiya funktsiyasini o'rganish imkonini beradi. Bu modelning yuqori qatlamlari pastki qatlamlardan ko'ra yomonroq ishlamasligini ta'minlaydi.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Контур">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Контур">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TM04033919[[fn=Контур]]</Template>
  <TotalTime>233</TotalTime>
  <Words>774</Words>
  <Application>Microsoft Office PowerPoint</Application>
  <PresentationFormat>Произвольный</PresentationFormat>
  <Paragraphs>58</Paragraphs>
  <Slides>17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17</vt:i4>
      </vt:variant>
    </vt:vector>
  </HeadingPairs>
  <TitlesOfParts>
    <vt:vector size="22" baseType="lpstr">
      <vt:lpstr>Arial</vt:lpstr>
      <vt:lpstr>Times New Roman</vt:lpstr>
      <vt:lpstr>Tw Cen MT</vt:lpstr>
      <vt:lpstr>Wingdings</vt:lpstr>
      <vt:lpstr>Контур</vt:lpstr>
      <vt:lpstr>Mirzo Ulug`bek nomidagi  O`zbekiston milliy universiteti Jizzax filiali</vt:lpstr>
      <vt:lpstr>ResNet-50 nima?</vt:lpstr>
      <vt:lpstr>ResNet-50 (A1)</vt:lpstr>
      <vt:lpstr>ResNet-50 (A1)</vt:lpstr>
      <vt:lpstr>ResNet-ning kompyuter ko'rishdagi ahamiyati</vt:lpstr>
      <vt:lpstr>ResNet-ning kompyuter ko'rishdagi ahamiyati</vt:lpstr>
      <vt:lpstr>ResNet-ning kompyuter ko'rishdagi ahamiyati</vt:lpstr>
      <vt:lpstr>ResNet-ning kompyuter ko'rishdagi ahamiyati</vt:lpstr>
      <vt:lpstr>ResNet-ning kompyuter ko'rishdagi ahamiyati</vt:lpstr>
      <vt:lpstr>ResNet-ning kompyuter ko'rishdagi ahamiyati</vt:lpstr>
      <vt:lpstr>Qoldiq tarmoqlar qanday ishlaydi - ResNet Architecture</vt:lpstr>
      <vt:lpstr>Qoldiq tarmoqlar qanday ishlaydi - ResNet Architecture</vt:lpstr>
      <vt:lpstr>ResNet50 qattiq bilan</vt:lpstr>
      <vt:lpstr>ResNet50 qattiq bilan</vt:lpstr>
      <vt:lpstr>ResNet50 qattiq bilan</vt:lpstr>
      <vt:lpstr>ResNet qarshi javob qaytardi</vt:lpstr>
      <vt:lpstr>MMDetection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Mirzo Ulug`bek nomidagi  O`zbekiston milliy universiteti Jizzax filiali</dc:title>
  <dc:subject/>
  <dc:creator>EclipseSpark</dc:creator>
  <dc:description/>
  <cp:lastModifiedBy>Ro'zimurod Isoqov</cp:lastModifiedBy>
  <cp:revision>105</cp:revision>
  <dcterms:created xsi:type="dcterms:W3CDTF">2011-11-28T23:32:22Z</dcterms:created>
  <dcterms:modified xsi:type="dcterms:W3CDTF">2022-05-21T04:23:26Z</dcterms:modified>
  <dc:language>fi-FI</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