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5"/>
  </p:notesMasterIdLst>
  <p:sldIdLst>
    <p:sldId id="256" r:id="rId2"/>
    <p:sldId id="258" r:id="rId3"/>
    <p:sldId id="313" r:id="rId4"/>
    <p:sldId id="314" r:id="rId5"/>
    <p:sldId id="315" r:id="rId6"/>
    <p:sldId id="317" r:id="rId7"/>
    <p:sldId id="316" r:id="rId8"/>
    <p:sldId id="318" r:id="rId9"/>
    <p:sldId id="322" r:id="rId10"/>
    <p:sldId id="321" r:id="rId11"/>
    <p:sldId id="319" r:id="rId12"/>
    <p:sldId id="323" r:id="rId13"/>
    <p:sldId id="268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</p:embeddedFon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Barlow Light" panose="00000400000000000000" pitchFamily="2" charset="0"/>
      <p:regular r:id="rId21"/>
      <p:italic r:id="rId22"/>
    </p:embeddedFont>
    <p:embeddedFont>
      <p:font typeface="Bebas Neue" panose="020B0604020202020204" charset="0"/>
      <p:regular r:id="rId23"/>
    </p:embeddedFont>
    <p:embeddedFont>
      <p:font typeface="Secular One" panose="00000500000000000000" pitchFamily="2" charset="-79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50045"/>
    <a:srgbClr val="EF8772"/>
    <a:srgbClr val="1ECFFF"/>
    <a:srgbClr val="FFA0B8"/>
    <a:srgbClr val="6D7396"/>
    <a:srgbClr val="E23480"/>
    <a:srgbClr val="A4A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35197F-D323-4F18-992E-CF7D816154F6}">
  <a:tblStyle styleId="{E135197F-D323-4F18-992E-CF7D816154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010AF50-410C-49D0-A618-37B01A98703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258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72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05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3a3d64ba09_1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3a3d64ba09_1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521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957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537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798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792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7" name="Google Shape;2817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784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35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475" y="2927242"/>
            <a:ext cx="9250200" cy="2229968"/>
            <a:chOff x="-6475" y="2927242"/>
            <a:chExt cx="9250200" cy="2229968"/>
          </a:xfrm>
        </p:grpSpPr>
        <p:grpSp>
          <p:nvGrpSpPr>
            <p:cNvPr id="10" name="Google Shape;10;p2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29" name="Google Shape;29;p2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713225" y="525800"/>
            <a:ext cx="63483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3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922500" y="3723240"/>
            <a:ext cx="42807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 idx="2"/>
          </p:nvPr>
        </p:nvSpPr>
        <p:spPr>
          <a:xfrm>
            <a:off x="713225" y="992000"/>
            <a:ext cx="5293200" cy="23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16"/>
          <p:cNvGrpSpPr/>
          <p:nvPr/>
        </p:nvGrpSpPr>
        <p:grpSpPr>
          <a:xfrm>
            <a:off x="-6475" y="2927242"/>
            <a:ext cx="9250200" cy="2229968"/>
            <a:chOff x="-6475" y="2927242"/>
            <a:chExt cx="9250200" cy="2229968"/>
          </a:xfrm>
        </p:grpSpPr>
        <p:grpSp>
          <p:nvGrpSpPr>
            <p:cNvPr id="503" name="Google Shape;503;p16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504" name="Google Shape;504;p16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6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6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6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6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6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513" name="Google Shape;513;p16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16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16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16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16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16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16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16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16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2" name="Google Shape;522;p16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" name="Google Shape;523;p16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4" name="Google Shape;524;p16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5" name="Google Shape;525;p16"/>
          <p:cNvSpPr txBox="1">
            <a:spLocks noGrp="1"/>
          </p:cNvSpPr>
          <p:nvPr>
            <p:ph type="title"/>
          </p:nvPr>
        </p:nvSpPr>
        <p:spPr>
          <a:xfrm>
            <a:off x="713225" y="1043852"/>
            <a:ext cx="3478800" cy="18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16"/>
          <p:cNvSpPr txBox="1">
            <a:spLocks noGrp="1"/>
          </p:cNvSpPr>
          <p:nvPr>
            <p:ph type="subTitle" idx="1"/>
          </p:nvPr>
        </p:nvSpPr>
        <p:spPr>
          <a:xfrm>
            <a:off x="713225" y="2839648"/>
            <a:ext cx="34788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27" name="Google Shape;527;p16"/>
          <p:cNvGrpSpPr/>
          <p:nvPr/>
        </p:nvGrpSpPr>
        <p:grpSpPr>
          <a:xfrm>
            <a:off x="145521" y="111172"/>
            <a:ext cx="8865220" cy="3470620"/>
            <a:chOff x="145521" y="111172"/>
            <a:chExt cx="8865220" cy="3470620"/>
          </a:xfrm>
        </p:grpSpPr>
        <p:sp>
          <p:nvSpPr>
            <p:cNvPr id="528" name="Google Shape;528;p16"/>
            <p:cNvSpPr/>
            <p:nvPr/>
          </p:nvSpPr>
          <p:spPr>
            <a:xfrm rot="1771310">
              <a:off x="8597350" y="170913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 rot="1771310">
              <a:off x="208975" y="31684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 rot="1771310">
              <a:off x="1568275" y="17468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3" name="Google Shape;973;p27"/>
          <p:cNvGrpSpPr/>
          <p:nvPr/>
        </p:nvGrpSpPr>
        <p:grpSpPr>
          <a:xfrm>
            <a:off x="-6475" y="2716224"/>
            <a:ext cx="9250200" cy="2440985"/>
            <a:chOff x="-6475" y="2716224"/>
            <a:chExt cx="9250200" cy="2440985"/>
          </a:xfrm>
        </p:grpSpPr>
        <p:grpSp>
          <p:nvGrpSpPr>
            <p:cNvPr id="974" name="Google Shape;974;p27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975" name="Google Shape;975;p27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27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27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27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27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27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27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27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27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27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27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27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7" name="Google Shape;987;p27"/>
            <p:cNvGrpSpPr/>
            <p:nvPr/>
          </p:nvGrpSpPr>
          <p:grpSpPr>
            <a:xfrm>
              <a:off x="-6475" y="2716224"/>
              <a:ext cx="9141070" cy="1893600"/>
              <a:chOff x="-6475" y="2716224"/>
              <a:chExt cx="9141070" cy="1893600"/>
            </a:xfrm>
          </p:grpSpPr>
          <p:sp>
            <p:nvSpPr>
              <p:cNvPr id="988" name="Google Shape;988;p27"/>
              <p:cNvSpPr/>
              <p:nvPr/>
            </p:nvSpPr>
            <p:spPr>
              <a:xfrm flipH="1">
                <a:off x="8835795" y="2937530"/>
                <a:ext cx="298800" cy="1672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7"/>
              <p:cNvSpPr/>
              <p:nvPr/>
            </p:nvSpPr>
            <p:spPr>
              <a:xfrm flipH="1">
                <a:off x="8393681" y="3562730"/>
                <a:ext cx="298800" cy="10470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7"/>
              <p:cNvSpPr/>
              <p:nvPr/>
            </p:nvSpPr>
            <p:spPr>
              <a:xfrm flipH="1">
                <a:off x="7951568" y="3330530"/>
                <a:ext cx="298800" cy="1279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7"/>
              <p:cNvSpPr/>
              <p:nvPr/>
            </p:nvSpPr>
            <p:spPr>
              <a:xfrm flipH="1">
                <a:off x="7509454" y="3562730"/>
                <a:ext cx="298800" cy="10470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7"/>
              <p:cNvSpPr/>
              <p:nvPr/>
            </p:nvSpPr>
            <p:spPr>
              <a:xfrm flipH="1">
                <a:off x="7067341" y="3140330"/>
                <a:ext cx="298800" cy="1469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7"/>
              <p:cNvSpPr/>
              <p:nvPr/>
            </p:nvSpPr>
            <p:spPr>
              <a:xfrm flipH="1">
                <a:off x="6625227" y="4148330"/>
                <a:ext cx="298800" cy="461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7"/>
              <p:cNvSpPr/>
              <p:nvPr/>
            </p:nvSpPr>
            <p:spPr>
              <a:xfrm flipH="1">
                <a:off x="6183114" y="3140330"/>
                <a:ext cx="298800" cy="1469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7"/>
              <p:cNvSpPr/>
              <p:nvPr/>
            </p:nvSpPr>
            <p:spPr>
              <a:xfrm flipH="1">
                <a:off x="5298887" y="4148330"/>
                <a:ext cx="298800" cy="461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7"/>
              <p:cNvSpPr/>
              <p:nvPr/>
            </p:nvSpPr>
            <p:spPr>
              <a:xfrm>
                <a:off x="-6475" y="2716224"/>
                <a:ext cx="298800" cy="18936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7"/>
              <p:cNvSpPr/>
              <p:nvPr/>
            </p:nvSpPr>
            <p:spPr>
              <a:xfrm>
                <a:off x="435639" y="3562730"/>
                <a:ext cx="298800" cy="10470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7"/>
              <p:cNvSpPr/>
              <p:nvPr/>
            </p:nvSpPr>
            <p:spPr>
              <a:xfrm>
                <a:off x="877752" y="3330530"/>
                <a:ext cx="298800" cy="1279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7"/>
              <p:cNvSpPr/>
              <p:nvPr/>
            </p:nvSpPr>
            <p:spPr>
              <a:xfrm>
                <a:off x="1319866" y="3562730"/>
                <a:ext cx="298800" cy="10470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7"/>
              <p:cNvSpPr/>
              <p:nvPr/>
            </p:nvSpPr>
            <p:spPr>
              <a:xfrm>
                <a:off x="1761979" y="3140330"/>
                <a:ext cx="298800" cy="1469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7"/>
              <p:cNvSpPr/>
              <p:nvPr/>
            </p:nvSpPr>
            <p:spPr>
              <a:xfrm>
                <a:off x="2204093" y="4148330"/>
                <a:ext cx="298800" cy="461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7"/>
              <p:cNvSpPr/>
              <p:nvPr/>
            </p:nvSpPr>
            <p:spPr>
              <a:xfrm>
                <a:off x="2646206" y="3140330"/>
                <a:ext cx="298800" cy="1469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7"/>
              <p:cNvSpPr/>
              <p:nvPr/>
            </p:nvSpPr>
            <p:spPr>
              <a:xfrm>
                <a:off x="3088320" y="4148330"/>
                <a:ext cx="298800" cy="461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7"/>
              <p:cNvSpPr/>
              <p:nvPr/>
            </p:nvSpPr>
            <p:spPr>
              <a:xfrm>
                <a:off x="3530433" y="3140330"/>
                <a:ext cx="298800" cy="1469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7"/>
              <p:cNvSpPr/>
              <p:nvPr/>
            </p:nvSpPr>
            <p:spPr>
              <a:xfrm>
                <a:off x="4414660" y="3140330"/>
                <a:ext cx="298800" cy="1469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7"/>
              <p:cNvSpPr/>
              <p:nvPr/>
            </p:nvSpPr>
            <p:spPr>
              <a:xfrm>
                <a:off x="4856773" y="3949130"/>
                <a:ext cx="298800" cy="6606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7"/>
              <p:cNvSpPr/>
              <p:nvPr/>
            </p:nvSpPr>
            <p:spPr>
              <a:xfrm>
                <a:off x="3972546" y="3562730"/>
                <a:ext cx="298800" cy="10470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7"/>
              <p:cNvSpPr/>
              <p:nvPr/>
            </p:nvSpPr>
            <p:spPr>
              <a:xfrm>
                <a:off x="5741000" y="4148330"/>
                <a:ext cx="298800" cy="461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9" name="Google Shape;1009;p27"/>
          <p:cNvGrpSpPr/>
          <p:nvPr/>
        </p:nvGrpSpPr>
        <p:grpSpPr>
          <a:xfrm>
            <a:off x="-6473" y="337177"/>
            <a:ext cx="9003464" cy="4483123"/>
            <a:chOff x="-6473" y="337177"/>
            <a:chExt cx="9003464" cy="4483123"/>
          </a:xfrm>
        </p:grpSpPr>
        <p:pic>
          <p:nvPicPr>
            <p:cNvPr id="1010" name="Google Shape;1010;p27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-6473" y="4118400"/>
              <a:ext cx="854948" cy="701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11" name="Google Shape;1011;p27"/>
            <p:cNvGrpSpPr/>
            <p:nvPr/>
          </p:nvGrpSpPr>
          <p:grpSpPr>
            <a:xfrm>
              <a:off x="340235" y="337177"/>
              <a:ext cx="745978" cy="516368"/>
              <a:chOff x="923424" y="1580182"/>
              <a:chExt cx="1171264" cy="810752"/>
            </a:xfrm>
          </p:grpSpPr>
          <p:sp>
            <p:nvSpPr>
              <p:cNvPr id="1012" name="Google Shape;1012;p27"/>
              <p:cNvSpPr/>
              <p:nvPr/>
            </p:nvSpPr>
            <p:spPr>
              <a:xfrm>
                <a:off x="923424" y="1782870"/>
                <a:ext cx="468064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4" h="25337" fill="none" extrusionOk="0">
                    <a:moveTo>
                      <a:pt x="21942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4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7"/>
              <p:cNvSpPr/>
              <p:nvPr/>
            </p:nvSpPr>
            <p:spPr>
              <a:xfrm>
                <a:off x="1626624" y="1782870"/>
                <a:ext cx="468064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4" h="25337" fill="none" extrusionOk="0">
                    <a:moveTo>
                      <a:pt x="21940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0" y="25336"/>
                    </a:lnTo>
                    <a:lnTo>
                      <a:pt x="29254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7"/>
              <p:cNvSpPr/>
              <p:nvPr/>
            </p:nvSpPr>
            <p:spPr>
              <a:xfrm>
                <a:off x="1274896" y="1580182"/>
                <a:ext cx="468096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6" h="25337" fill="none" extrusionOk="0">
                    <a:moveTo>
                      <a:pt x="21942" y="1"/>
                    </a:moveTo>
                    <a:lnTo>
                      <a:pt x="7314" y="1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6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7"/>
              <p:cNvSpPr/>
              <p:nvPr/>
            </p:nvSpPr>
            <p:spPr>
              <a:xfrm>
                <a:off x="1274896" y="1985558"/>
                <a:ext cx="468096" cy="405376"/>
              </a:xfrm>
              <a:custGeom>
                <a:avLst/>
                <a:gdLst/>
                <a:ahLst/>
                <a:cxnLst/>
                <a:rect l="l" t="t" r="r" b="b"/>
                <a:pathLst>
                  <a:path w="29256" h="25336" fill="none" extrusionOk="0">
                    <a:moveTo>
                      <a:pt x="21942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6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6" name="Google Shape;1016;p27"/>
            <p:cNvSpPr/>
            <p:nvPr/>
          </p:nvSpPr>
          <p:spPr>
            <a:xfrm rot="1771310">
              <a:off x="8583600" y="180453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8"/>
          <p:cNvSpPr/>
          <p:nvPr/>
        </p:nvSpPr>
        <p:spPr>
          <a:xfrm flipH="1">
            <a:off x="5298887" y="4148330"/>
            <a:ext cx="298800" cy="461400"/>
          </a:xfrm>
          <a:prstGeom prst="rect">
            <a:avLst/>
          </a:prstGeom>
          <a:solidFill>
            <a:srgbClr val="A4ABD7">
              <a:alpha val="47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8"/>
          <p:cNvSpPr/>
          <p:nvPr/>
        </p:nvSpPr>
        <p:spPr>
          <a:xfrm>
            <a:off x="3530425" y="4148329"/>
            <a:ext cx="298800" cy="461400"/>
          </a:xfrm>
          <a:prstGeom prst="rect">
            <a:avLst/>
          </a:prstGeom>
          <a:solidFill>
            <a:srgbClr val="A4ABD7">
              <a:alpha val="47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28"/>
          <p:cNvSpPr/>
          <p:nvPr/>
        </p:nvSpPr>
        <p:spPr>
          <a:xfrm>
            <a:off x="4414650" y="4401830"/>
            <a:ext cx="298800" cy="207900"/>
          </a:xfrm>
          <a:prstGeom prst="rect">
            <a:avLst/>
          </a:prstGeom>
          <a:solidFill>
            <a:srgbClr val="A4ABD7">
              <a:alpha val="47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28"/>
          <p:cNvSpPr/>
          <p:nvPr/>
        </p:nvSpPr>
        <p:spPr>
          <a:xfrm>
            <a:off x="4856775" y="4257354"/>
            <a:ext cx="298800" cy="352500"/>
          </a:xfrm>
          <a:prstGeom prst="rect">
            <a:avLst/>
          </a:prstGeom>
          <a:solidFill>
            <a:srgbClr val="A4ABD7">
              <a:alpha val="47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28"/>
          <p:cNvSpPr/>
          <p:nvPr/>
        </p:nvSpPr>
        <p:spPr>
          <a:xfrm>
            <a:off x="3972550" y="4257352"/>
            <a:ext cx="298800" cy="352500"/>
          </a:xfrm>
          <a:prstGeom prst="rect">
            <a:avLst/>
          </a:prstGeom>
          <a:solidFill>
            <a:srgbClr val="A4ABD7">
              <a:alpha val="47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3" name="Google Shape;1023;p28"/>
          <p:cNvGrpSpPr/>
          <p:nvPr/>
        </p:nvGrpSpPr>
        <p:grpSpPr>
          <a:xfrm>
            <a:off x="-6475" y="1955300"/>
            <a:ext cx="9250200" cy="3201909"/>
            <a:chOff x="-6475" y="1955300"/>
            <a:chExt cx="9250200" cy="3201909"/>
          </a:xfrm>
        </p:grpSpPr>
        <p:grpSp>
          <p:nvGrpSpPr>
            <p:cNvPr id="1024" name="Google Shape;1024;p28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1025" name="Google Shape;1025;p28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28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7" name="Google Shape;1027;p28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8" name="Google Shape;1028;p28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28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28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28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2" name="Google Shape;1032;p28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3" name="Google Shape;1033;p28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28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28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6" name="Google Shape;1036;p28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7" name="Google Shape;1037;p28"/>
            <p:cNvGrpSpPr/>
            <p:nvPr/>
          </p:nvGrpSpPr>
          <p:grpSpPr>
            <a:xfrm>
              <a:off x="-6475" y="1955300"/>
              <a:ext cx="9141075" cy="2654569"/>
              <a:chOff x="-6475" y="1955300"/>
              <a:chExt cx="9141075" cy="2654569"/>
            </a:xfrm>
          </p:grpSpPr>
          <p:sp>
            <p:nvSpPr>
              <p:cNvPr id="1038" name="Google Shape;1038;p28"/>
              <p:cNvSpPr/>
              <p:nvPr/>
            </p:nvSpPr>
            <p:spPr>
              <a:xfrm flipH="1">
                <a:off x="8835800" y="1955324"/>
                <a:ext cx="298800" cy="2654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8"/>
              <p:cNvSpPr/>
              <p:nvPr/>
            </p:nvSpPr>
            <p:spPr>
              <a:xfrm flipH="1">
                <a:off x="8393675" y="2253901"/>
                <a:ext cx="298800" cy="23559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8"/>
              <p:cNvSpPr/>
              <p:nvPr/>
            </p:nvSpPr>
            <p:spPr>
              <a:xfrm flipH="1">
                <a:off x="7951575" y="2619897"/>
                <a:ext cx="298800" cy="19899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8"/>
              <p:cNvSpPr/>
              <p:nvPr/>
            </p:nvSpPr>
            <p:spPr>
              <a:xfrm flipH="1">
                <a:off x="7509450" y="2985922"/>
                <a:ext cx="298800" cy="16239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8"/>
              <p:cNvSpPr/>
              <p:nvPr/>
            </p:nvSpPr>
            <p:spPr>
              <a:xfrm flipH="1">
                <a:off x="7067350" y="3429010"/>
                <a:ext cx="298800" cy="1180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8"/>
              <p:cNvSpPr/>
              <p:nvPr/>
            </p:nvSpPr>
            <p:spPr>
              <a:xfrm flipH="1">
                <a:off x="6625225" y="3631269"/>
                <a:ext cx="298800" cy="9786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8"/>
              <p:cNvSpPr/>
              <p:nvPr/>
            </p:nvSpPr>
            <p:spPr>
              <a:xfrm flipH="1">
                <a:off x="6183125" y="3775752"/>
                <a:ext cx="298800" cy="8340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8"/>
              <p:cNvSpPr/>
              <p:nvPr/>
            </p:nvSpPr>
            <p:spPr>
              <a:xfrm>
                <a:off x="-6475" y="1955300"/>
                <a:ext cx="298800" cy="2654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8"/>
              <p:cNvSpPr/>
              <p:nvPr/>
            </p:nvSpPr>
            <p:spPr>
              <a:xfrm>
                <a:off x="435650" y="2253901"/>
                <a:ext cx="298800" cy="23559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8"/>
              <p:cNvSpPr/>
              <p:nvPr/>
            </p:nvSpPr>
            <p:spPr>
              <a:xfrm>
                <a:off x="877750" y="2619897"/>
                <a:ext cx="298800" cy="19899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8"/>
              <p:cNvSpPr/>
              <p:nvPr/>
            </p:nvSpPr>
            <p:spPr>
              <a:xfrm>
                <a:off x="1319875" y="2985922"/>
                <a:ext cx="298800" cy="16239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8"/>
              <p:cNvSpPr/>
              <p:nvPr/>
            </p:nvSpPr>
            <p:spPr>
              <a:xfrm>
                <a:off x="1761975" y="3429001"/>
                <a:ext cx="298800" cy="1180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8"/>
              <p:cNvSpPr/>
              <p:nvPr/>
            </p:nvSpPr>
            <p:spPr>
              <a:xfrm>
                <a:off x="2204100" y="3631269"/>
                <a:ext cx="298800" cy="9786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8"/>
              <p:cNvSpPr/>
              <p:nvPr/>
            </p:nvSpPr>
            <p:spPr>
              <a:xfrm>
                <a:off x="2646200" y="3775752"/>
                <a:ext cx="298800" cy="8340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8"/>
              <p:cNvSpPr/>
              <p:nvPr/>
            </p:nvSpPr>
            <p:spPr>
              <a:xfrm>
                <a:off x="3088325" y="3949122"/>
                <a:ext cx="298800" cy="6606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8"/>
              <p:cNvSpPr/>
              <p:nvPr/>
            </p:nvSpPr>
            <p:spPr>
              <a:xfrm>
                <a:off x="5741001" y="3949122"/>
                <a:ext cx="298800" cy="6606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4" name="Google Shape;1054;p28"/>
          <p:cNvGrpSpPr/>
          <p:nvPr/>
        </p:nvGrpSpPr>
        <p:grpSpPr>
          <a:xfrm>
            <a:off x="1344296" y="-3"/>
            <a:ext cx="7921842" cy="5143495"/>
            <a:chOff x="1344296" y="-3"/>
            <a:chExt cx="7921842" cy="5143495"/>
          </a:xfrm>
        </p:grpSpPr>
        <p:pic>
          <p:nvPicPr>
            <p:cNvPr id="1055" name="Google Shape;1055;p28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8344502" y="3058875"/>
              <a:ext cx="854948" cy="701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56" name="Google Shape;1056;p28"/>
            <p:cNvGrpSpPr/>
            <p:nvPr/>
          </p:nvGrpSpPr>
          <p:grpSpPr>
            <a:xfrm>
              <a:off x="8520160" y="433502"/>
              <a:ext cx="745978" cy="516368"/>
              <a:chOff x="923424" y="1580182"/>
              <a:chExt cx="1171264" cy="810752"/>
            </a:xfrm>
          </p:grpSpPr>
          <p:sp>
            <p:nvSpPr>
              <p:cNvPr id="1057" name="Google Shape;1057;p28"/>
              <p:cNvSpPr/>
              <p:nvPr/>
            </p:nvSpPr>
            <p:spPr>
              <a:xfrm>
                <a:off x="923424" y="1782870"/>
                <a:ext cx="468064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4" h="25337" fill="none" extrusionOk="0">
                    <a:moveTo>
                      <a:pt x="21942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4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8"/>
              <p:cNvSpPr/>
              <p:nvPr/>
            </p:nvSpPr>
            <p:spPr>
              <a:xfrm>
                <a:off x="1626624" y="1782870"/>
                <a:ext cx="468064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4" h="25337" fill="none" extrusionOk="0">
                    <a:moveTo>
                      <a:pt x="21940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0" y="25336"/>
                    </a:lnTo>
                    <a:lnTo>
                      <a:pt x="29254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8"/>
              <p:cNvSpPr/>
              <p:nvPr/>
            </p:nvSpPr>
            <p:spPr>
              <a:xfrm>
                <a:off x="1274896" y="1580182"/>
                <a:ext cx="468096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6" h="25337" fill="none" extrusionOk="0">
                    <a:moveTo>
                      <a:pt x="21942" y="1"/>
                    </a:moveTo>
                    <a:lnTo>
                      <a:pt x="7314" y="1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6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8"/>
              <p:cNvSpPr/>
              <p:nvPr/>
            </p:nvSpPr>
            <p:spPr>
              <a:xfrm>
                <a:off x="1274896" y="1985558"/>
                <a:ext cx="468096" cy="405376"/>
              </a:xfrm>
              <a:custGeom>
                <a:avLst/>
                <a:gdLst/>
                <a:ahLst/>
                <a:cxnLst/>
                <a:rect l="l" t="t" r="r" b="b"/>
                <a:pathLst>
                  <a:path w="29256" h="25336" fill="none" extrusionOk="0">
                    <a:moveTo>
                      <a:pt x="21942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6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1" name="Google Shape;1061;p28"/>
            <p:cNvSpPr/>
            <p:nvPr/>
          </p:nvSpPr>
          <p:spPr>
            <a:xfrm rot="1771310">
              <a:off x="2062725" y="6351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8"/>
            <p:cNvSpPr/>
            <p:nvPr/>
          </p:nvSpPr>
          <p:spPr>
            <a:xfrm rot="1771310">
              <a:off x="1407750" y="47301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-6475" y="2927242"/>
            <a:ext cx="9250200" cy="2229968"/>
            <a:chOff x="-6475" y="2927242"/>
            <a:chExt cx="9250200" cy="2229968"/>
          </a:xfrm>
        </p:grpSpPr>
        <p:grpSp>
          <p:nvGrpSpPr>
            <p:cNvPr id="46" name="Google Shape;46;p3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55;p3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56" name="Google Shape;56;p3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65" name="Google Shape;65;p3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3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3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3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3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3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3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3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3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4238225" y="1325037"/>
            <a:ext cx="41847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1328703" y="1393437"/>
            <a:ext cx="1221300" cy="74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>
            <a:off x="4238225" y="2338425"/>
            <a:ext cx="40323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4"/>
          <p:cNvGrpSpPr/>
          <p:nvPr/>
        </p:nvGrpSpPr>
        <p:grpSpPr>
          <a:xfrm>
            <a:off x="-6475" y="2927242"/>
            <a:ext cx="9250200" cy="2229968"/>
            <a:chOff x="-6475" y="2927242"/>
            <a:chExt cx="9250200" cy="2229968"/>
          </a:xfrm>
        </p:grpSpPr>
        <p:grpSp>
          <p:nvGrpSpPr>
            <p:cNvPr id="82" name="Google Shape;82;p4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83" name="Google Shape;83;p4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101" name="Google Shape;101;p4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4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4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4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4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4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4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4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4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4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4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4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726775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 sz="125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■"/>
              <a:defRPr/>
            </a:lvl9pPr>
          </a:lstStyle>
          <a:p>
            <a:endParaRPr/>
          </a:p>
        </p:txBody>
      </p:sp>
      <p:grpSp>
        <p:nvGrpSpPr>
          <p:cNvPr id="115" name="Google Shape;115;p4"/>
          <p:cNvGrpSpPr/>
          <p:nvPr/>
        </p:nvGrpSpPr>
        <p:grpSpPr>
          <a:xfrm>
            <a:off x="107596" y="-37390"/>
            <a:ext cx="8990470" cy="5118232"/>
            <a:chOff x="107596" y="-37390"/>
            <a:chExt cx="8990470" cy="5118232"/>
          </a:xfrm>
        </p:grpSpPr>
        <p:sp>
          <p:nvSpPr>
            <p:cNvPr id="116" name="Google Shape;116;p4"/>
            <p:cNvSpPr/>
            <p:nvPr/>
          </p:nvSpPr>
          <p:spPr>
            <a:xfrm rot="1771310">
              <a:off x="171050" y="19077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 rot="1771310">
              <a:off x="8684675" y="401993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8" name="Google Shape;118;p4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8198674" y="1784402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4"/>
            <p:cNvSpPr/>
            <p:nvPr/>
          </p:nvSpPr>
          <p:spPr>
            <a:xfrm rot="1771310">
              <a:off x="2650250" y="466751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 rot="1771310">
              <a:off x="5608475" y="19021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4"/>
            <p:cNvGrpSpPr/>
            <p:nvPr/>
          </p:nvGrpSpPr>
          <p:grpSpPr>
            <a:xfrm>
              <a:off x="340180" y="-37390"/>
              <a:ext cx="746095" cy="516368"/>
              <a:chOff x="923424" y="1580182"/>
              <a:chExt cx="1171264" cy="810752"/>
            </a:xfrm>
          </p:grpSpPr>
          <p:sp>
            <p:nvSpPr>
              <p:cNvPr id="122" name="Google Shape;122;p4"/>
              <p:cNvSpPr/>
              <p:nvPr/>
            </p:nvSpPr>
            <p:spPr>
              <a:xfrm>
                <a:off x="923424" y="1782870"/>
                <a:ext cx="468064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4" h="25337" fill="none" extrusionOk="0">
                    <a:moveTo>
                      <a:pt x="21942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4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1626624" y="1782870"/>
                <a:ext cx="468064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4" h="25337" fill="none" extrusionOk="0">
                    <a:moveTo>
                      <a:pt x="21940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0" y="25336"/>
                    </a:lnTo>
                    <a:lnTo>
                      <a:pt x="29254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1274896" y="1580182"/>
                <a:ext cx="468096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6" h="25337" fill="none" extrusionOk="0">
                    <a:moveTo>
                      <a:pt x="21942" y="1"/>
                    </a:moveTo>
                    <a:lnTo>
                      <a:pt x="7314" y="1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6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1274896" y="1985558"/>
                <a:ext cx="468096" cy="405376"/>
              </a:xfrm>
              <a:custGeom>
                <a:avLst/>
                <a:gdLst/>
                <a:ahLst/>
                <a:cxnLst/>
                <a:rect l="l" t="t" r="r" b="b"/>
                <a:pathLst>
                  <a:path w="29256" h="25336" fill="none" extrusionOk="0">
                    <a:moveTo>
                      <a:pt x="21942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6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9"/>
          <p:cNvGrpSpPr/>
          <p:nvPr/>
        </p:nvGrpSpPr>
        <p:grpSpPr>
          <a:xfrm>
            <a:off x="-6475" y="2927242"/>
            <a:ext cx="9250200" cy="2229968"/>
            <a:chOff x="-6475" y="2927242"/>
            <a:chExt cx="9250200" cy="2229968"/>
          </a:xfrm>
        </p:grpSpPr>
        <p:grpSp>
          <p:nvGrpSpPr>
            <p:cNvPr id="287" name="Google Shape;287;p9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288" name="Google Shape;288;p9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9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9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9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" name="Google Shape;296;p9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297" name="Google Shape;297;p9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9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9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9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9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9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9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9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5" name="Google Shape;305;p9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306" name="Google Shape;306;p9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307;p9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9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9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9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9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9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9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9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9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9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9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8" name="Google Shape;318;p9"/>
          <p:cNvSpPr txBox="1">
            <a:spLocks noGrp="1"/>
          </p:cNvSpPr>
          <p:nvPr>
            <p:ph type="title"/>
          </p:nvPr>
        </p:nvSpPr>
        <p:spPr>
          <a:xfrm>
            <a:off x="713225" y="1472700"/>
            <a:ext cx="4458900" cy="13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9"/>
          <p:cNvSpPr txBox="1">
            <a:spLocks noGrp="1"/>
          </p:cNvSpPr>
          <p:nvPr>
            <p:ph type="subTitle" idx="1"/>
          </p:nvPr>
        </p:nvSpPr>
        <p:spPr>
          <a:xfrm>
            <a:off x="886509" y="2980525"/>
            <a:ext cx="42855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0" name="Google Shape;320;p9"/>
          <p:cNvGrpSpPr/>
          <p:nvPr/>
        </p:nvGrpSpPr>
        <p:grpSpPr>
          <a:xfrm>
            <a:off x="1080609" y="-196653"/>
            <a:ext cx="7952267" cy="5135645"/>
            <a:chOff x="1080609" y="-196653"/>
            <a:chExt cx="7952267" cy="5135645"/>
          </a:xfrm>
        </p:grpSpPr>
        <p:sp>
          <p:nvSpPr>
            <p:cNvPr id="321" name="Google Shape;321;p9"/>
            <p:cNvSpPr/>
            <p:nvPr/>
          </p:nvSpPr>
          <p:spPr>
            <a:xfrm rot="1771310">
              <a:off x="8255800" y="-55562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 rot="1771310">
              <a:off x="2431250" y="-133137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 rot="1771310">
              <a:off x="1144063" y="45256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24" name="Google Shape;324;p9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8306224" y="1180952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5838000" cy="11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27" name="Google Shape;327;p10"/>
          <p:cNvGrpSpPr/>
          <p:nvPr/>
        </p:nvGrpSpPr>
        <p:grpSpPr>
          <a:xfrm>
            <a:off x="73471" y="-235628"/>
            <a:ext cx="8720629" cy="5379120"/>
            <a:chOff x="73471" y="-235628"/>
            <a:chExt cx="8720629" cy="5379120"/>
          </a:xfrm>
        </p:grpSpPr>
        <p:sp>
          <p:nvSpPr>
            <p:cNvPr id="328" name="Google Shape;328;p10"/>
            <p:cNvSpPr/>
            <p:nvPr/>
          </p:nvSpPr>
          <p:spPr>
            <a:xfrm rot="1771310">
              <a:off x="136925" y="2276476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0"/>
            <p:cNvSpPr/>
            <p:nvPr/>
          </p:nvSpPr>
          <p:spPr>
            <a:xfrm rot="1771310">
              <a:off x="5907475" y="-172112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0"/>
            <p:cNvSpPr/>
            <p:nvPr/>
          </p:nvSpPr>
          <p:spPr>
            <a:xfrm rot="1771310">
              <a:off x="3415400" y="47301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1" name="Google Shape;331;p10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8067449" y="241227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1"/>
          <p:cNvGrpSpPr/>
          <p:nvPr/>
        </p:nvGrpSpPr>
        <p:grpSpPr>
          <a:xfrm>
            <a:off x="-6475" y="2927242"/>
            <a:ext cx="9250200" cy="2229968"/>
            <a:chOff x="-6475" y="2927242"/>
            <a:chExt cx="9250200" cy="2229968"/>
          </a:xfrm>
        </p:grpSpPr>
        <p:grpSp>
          <p:nvGrpSpPr>
            <p:cNvPr id="334" name="Google Shape;334;p11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335" name="Google Shape;335;p11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1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1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1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1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1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1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" name="Google Shape;343;p11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344" name="Google Shape;344;p11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1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1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1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" name="Google Shape;352;p11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353" name="Google Shape;353;p11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11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11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1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1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1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1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11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11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11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11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11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65" name="Google Shape;365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590325"/>
            <a:ext cx="4659900" cy="12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66" name="Google Shape;366;p11"/>
          <p:cNvSpPr txBox="1">
            <a:spLocks noGrp="1"/>
          </p:cNvSpPr>
          <p:nvPr>
            <p:ph type="subTitle" idx="1"/>
          </p:nvPr>
        </p:nvSpPr>
        <p:spPr>
          <a:xfrm>
            <a:off x="907875" y="2831375"/>
            <a:ext cx="44652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367" name="Google Shape;367;p11"/>
          <p:cNvGrpSpPr/>
          <p:nvPr/>
        </p:nvGrpSpPr>
        <p:grpSpPr>
          <a:xfrm>
            <a:off x="2367796" y="-196653"/>
            <a:ext cx="7063013" cy="1891585"/>
            <a:chOff x="2367796" y="-196653"/>
            <a:chExt cx="7063013" cy="1891585"/>
          </a:xfrm>
        </p:grpSpPr>
        <p:sp>
          <p:nvSpPr>
            <p:cNvPr id="368" name="Google Shape;368;p11"/>
            <p:cNvSpPr/>
            <p:nvPr/>
          </p:nvSpPr>
          <p:spPr>
            <a:xfrm rot="1771310">
              <a:off x="2431250" y="-133137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69" name="Google Shape;369;p11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-2524089">
              <a:off x="8597923" y="931801"/>
              <a:ext cx="726650" cy="5965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13"/>
          <p:cNvGrpSpPr/>
          <p:nvPr/>
        </p:nvGrpSpPr>
        <p:grpSpPr>
          <a:xfrm>
            <a:off x="-6475" y="2927242"/>
            <a:ext cx="9250200" cy="2229968"/>
            <a:chOff x="-6475" y="2927242"/>
            <a:chExt cx="9250200" cy="2229968"/>
          </a:xfrm>
        </p:grpSpPr>
        <p:grpSp>
          <p:nvGrpSpPr>
            <p:cNvPr id="373" name="Google Shape;373;p13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374" name="Google Shape;374;p13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3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3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13"/>
            <p:cNvGrpSpPr/>
            <p:nvPr/>
          </p:nvGrpSpPr>
          <p:grpSpPr>
            <a:xfrm>
              <a:off x="-6475" y="2927242"/>
              <a:ext cx="3303413" cy="1672508"/>
              <a:chOff x="-6475" y="2302000"/>
              <a:chExt cx="3303413" cy="1866014"/>
            </a:xfrm>
          </p:grpSpPr>
          <p:sp>
            <p:nvSpPr>
              <p:cNvPr id="383" name="Google Shape;383;p13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851975" y="3112061"/>
                <a:ext cx="298800" cy="105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1281225" y="3216155"/>
                <a:ext cx="298800" cy="9516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1710450" y="3376314"/>
                <a:ext cx="298800" cy="791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2568903" y="3376314"/>
                <a:ext cx="298800" cy="791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1" name="Google Shape;391;p13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392" name="Google Shape;392;p13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13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13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13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13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13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13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13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13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13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13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13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04" name="Google Shape;404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05" name="Google Shape;405;p13"/>
          <p:cNvGrpSpPr/>
          <p:nvPr/>
        </p:nvGrpSpPr>
        <p:grpSpPr>
          <a:xfrm>
            <a:off x="25174" y="9"/>
            <a:ext cx="9118817" cy="5080833"/>
            <a:chOff x="25174" y="9"/>
            <a:chExt cx="9118817" cy="5080833"/>
          </a:xfrm>
        </p:grpSpPr>
        <p:sp>
          <p:nvSpPr>
            <p:cNvPr id="406" name="Google Shape;406;p13"/>
            <p:cNvSpPr/>
            <p:nvPr/>
          </p:nvSpPr>
          <p:spPr>
            <a:xfrm rot="1771310">
              <a:off x="8730600" y="110431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7" name="Google Shape;407;p13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25174" y="4305727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8" name="Google Shape;408;p13"/>
            <p:cNvSpPr/>
            <p:nvPr/>
          </p:nvSpPr>
          <p:spPr>
            <a:xfrm rot="1771310">
              <a:off x="4677350" y="466751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 rot="1771310">
              <a:off x="538250" y="63526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14"/>
          <p:cNvGrpSpPr/>
          <p:nvPr/>
        </p:nvGrpSpPr>
        <p:grpSpPr>
          <a:xfrm>
            <a:off x="-6475" y="2927242"/>
            <a:ext cx="9250200" cy="2229968"/>
            <a:chOff x="-6475" y="2927242"/>
            <a:chExt cx="9250200" cy="2229968"/>
          </a:xfrm>
        </p:grpSpPr>
        <p:grpSp>
          <p:nvGrpSpPr>
            <p:cNvPr id="412" name="Google Shape;412;p14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413" name="Google Shape;413;p14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4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4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14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422" name="Google Shape;422;p14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4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4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4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4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14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431" name="Google Shape;431;p14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14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" name="Google Shape;433;p14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" name="Google Shape;434;p14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" name="Google Shape;435;p14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" name="Google Shape;436;p14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" name="Google Shape;437;p14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" name="Google Shape;438;p14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14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14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14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14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43" name="Google Shape;443;p1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4"/>
          <p:cNvSpPr txBox="1">
            <a:spLocks noGrp="1"/>
          </p:cNvSpPr>
          <p:nvPr>
            <p:ph type="subTitle" idx="1"/>
          </p:nvPr>
        </p:nvSpPr>
        <p:spPr>
          <a:xfrm>
            <a:off x="1622189" y="1992361"/>
            <a:ext cx="217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14"/>
          <p:cNvSpPr txBox="1">
            <a:spLocks noGrp="1"/>
          </p:cNvSpPr>
          <p:nvPr>
            <p:ph type="subTitle" idx="2"/>
          </p:nvPr>
        </p:nvSpPr>
        <p:spPr>
          <a:xfrm>
            <a:off x="4708930" y="1992361"/>
            <a:ext cx="2176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14"/>
          <p:cNvSpPr txBox="1">
            <a:spLocks noGrp="1"/>
          </p:cNvSpPr>
          <p:nvPr>
            <p:ph type="subTitle" idx="3"/>
          </p:nvPr>
        </p:nvSpPr>
        <p:spPr>
          <a:xfrm>
            <a:off x="3080959" y="3349931"/>
            <a:ext cx="2176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14"/>
          <p:cNvSpPr txBox="1">
            <a:spLocks noGrp="1"/>
          </p:cNvSpPr>
          <p:nvPr>
            <p:ph type="subTitle" idx="4"/>
          </p:nvPr>
        </p:nvSpPr>
        <p:spPr>
          <a:xfrm>
            <a:off x="6171600" y="3349931"/>
            <a:ext cx="2176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14"/>
          <p:cNvSpPr txBox="1">
            <a:spLocks noGrp="1"/>
          </p:cNvSpPr>
          <p:nvPr>
            <p:ph type="title" idx="5" hasCustomPrompt="1"/>
          </p:nvPr>
        </p:nvSpPr>
        <p:spPr>
          <a:xfrm>
            <a:off x="806189" y="1687406"/>
            <a:ext cx="5622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9" name="Google Shape;449;p14"/>
          <p:cNvSpPr txBox="1">
            <a:spLocks noGrp="1"/>
          </p:cNvSpPr>
          <p:nvPr>
            <p:ph type="title" idx="6" hasCustomPrompt="1"/>
          </p:nvPr>
        </p:nvSpPr>
        <p:spPr>
          <a:xfrm>
            <a:off x="2360905" y="3057950"/>
            <a:ext cx="557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0" name="Google Shape;450;p14"/>
          <p:cNvSpPr txBox="1">
            <a:spLocks noGrp="1"/>
          </p:cNvSpPr>
          <p:nvPr>
            <p:ph type="title" idx="7" hasCustomPrompt="1"/>
          </p:nvPr>
        </p:nvSpPr>
        <p:spPr>
          <a:xfrm>
            <a:off x="3896472" y="1687406"/>
            <a:ext cx="557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1" name="Google Shape;451;p14"/>
          <p:cNvSpPr txBox="1">
            <a:spLocks noGrp="1"/>
          </p:cNvSpPr>
          <p:nvPr>
            <p:ph type="title" idx="8" hasCustomPrompt="1"/>
          </p:nvPr>
        </p:nvSpPr>
        <p:spPr>
          <a:xfrm>
            <a:off x="5438242" y="3057950"/>
            <a:ext cx="5622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2" name="Google Shape;452;p14"/>
          <p:cNvSpPr txBox="1">
            <a:spLocks noGrp="1"/>
          </p:cNvSpPr>
          <p:nvPr>
            <p:ph type="subTitle" idx="9"/>
          </p:nvPr>
        </p:nvSpPr>
        <p:spPr>
          <a:xfrm>
            <a:off x="1622200" y="1687401"/>
            <a:ext cx="2172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453" name="Google Shape;453;p14"/>
          <p:cNvSpPr txBox="1">
            <a:spLocks noGrp="1"/>
          </p:cNvSpPr>
          <p:nvPr>
            <p:ph type="subTitle" idx="13"/>
          </p:nvPr>
        </p:nvSpPr>
        <p:spPr>
          <a:xfrm>
            <a:off x="4708933" y="1687401"/>
            <a:ext cx="2176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454" name="Google Shape;454;p14"/>
          <p:cNvSpPr txBox="1">
            <a:spLocks noGrp="1"/>
          </p:cNvSpPr>
          <p:nvPr>
            <p:ph type="subTitle" idx="14"/>
          </p:nvPr>
        </p:nvSpPr>
        <p:spPr>
          <a:xfrm>
            <a:off x="3080959" y="3057950"/>
            <a:ext cx="2176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455" name="Google Shape;455;p14"/>
          <p:cNvSpPr txBox="1">
            <a:spLocks noGrp="1"/>
          </p:cNvSpPr>
          <p:nvPr>
            <p:ph type="subTitle" idx="15"/>
          </p:nvPr>
        </p:nvSpPr>
        <p:spPr>
          <a:xfrm>
            <a:off x="6171600" y="3057950"/>
            <a:ext cx="2176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grpSp>
        <p:nvGrpSpPr>
          <p:cNvPr id="456" name="Google Shape;456;p14"/>
          <p:cNvGrpSpPr/>
          <p:nvPr/>
        </p:nvGrpSpPr>
        <p:grpSpPr>
          <a:xfrm>
            <a:off x="80771" y="-245678"/>
            <a:ext cx="7920920" cy="5232953"/>
            <a:chOff x="80771" y="-245678"/>
            <a:chExt cx="7920920" cy="5232953"/>
          </a:xfrm>
        </p:grpSpPr>
        <p:sp>
          <p:nvSpPr>
            <p:cNvPr id="457" name="Google Shape;457;p14"/>
            <p:cNvSpPr/>
            <p:nvPr/>
          </p:nvSpPr>
          <p:spPr>
            <a:xfrm rot="1771310">
              <a:off x="144225" y="10149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 rot="1771310">
              <a:off x="7588300" y="451408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59" name="Google Shape;459;p14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4096374" y="4390727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0" name="Google Shape;460;p14"/>
            <p:cNvSpPr/>
            <p:nvPr/>
          </p:nvSpPr>
          <p:spPr>
            <a:xfrm rot="1771310">
              <a:off x="4817425" y="-182162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  <p:sldLayoutId id="2147483673" r:id="rId11"/>
    <p:sldLayoutId id="214748367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32"/>
          <p:cNvSpPr txBox="1">
            <a:spLocks noGrp="1"/>
          </p:cNvSpPr>
          <p:nvPr>
            <p:ph type="ctrTitle" idx="2"/>
          </p:nvPr>
        </p:nvSpPr>
        <p:spPr>
          <a:xfrm>
            <a:off x="713225" y="992000"/>
            <a:ext cx="5293200" cy="23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Fayllarni</a:t>
            </a:r>
            <a:r>
              <a:rPr lang="en-US" sz="3600" dirty="0"/>
              <a:t> </a:t>
            </a:r>
            <a:r>
              <a:rPr lang="en-US" sz="3600" dirty="0" err="1"/>
              <a:t>himoyalash</a:t>
            </a:r>
            <a:r>
              <a:rPr lang="en-US" sz="3600" dirty="0"/>
              <a:t> </a:t>
            </a:r>
            <a:r>
              <a:rPr lang="en-US" sz="3600" dirty="0" err="1"/>
              <a:t>va</a:t>
            </a:r>
            <a:r>
              <a:rPr lang="en-US" sz="3600" dirty="0"/>
              <a:t> </a:t>
            </a:r>
            <a:r>
              <a:rPr lang="en-US" sz="3600" dirty="0" err="1"/>
              <a:t>ularga</a:t>
            </a:r>
            <a:r>
              <a:rPr lang="en-US" sz="3600" dirty="0"/>
              <a:t> </a:t>
            </a:r>
            <a:r>
              <a:rPr lang="en-US" sz="3600" dirty="0" err="1"/>
              <a:t>murojaatlarni</a:t>
            </a:r>
            <a:r>
              <a:rPr lang="en-US" sz="3600" dirty="0"/>
              <a:t> </a:t>
            </a:r>
            <a:r>
              <a:rPr lang="en-US" sz="3600" dirty="0" err="1"/>
              <a:t>boshqarish</a:t>
            </a:r>
            <a:endParaRPr sz="3600" dirty="0"/>
          </a:p>
        </p:txBody>
      </p:sp>
      <p:sp>
        <p:nvSpPr>
          <p:cNvPr id="1074" name="Google Shape;1074;p32"/>
          <p:cNvSpPr/>
          <p:nvPr/>
        </p:nvSpPr>
        <p:spPr>
          <a:xfrm>
            <a:off x="822951" y="3743150"/>
            <a:ext cx="2420312" cy="418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32"/>
          <p:cNvSpPr txBox="1">
            <a:spLocks noGrp="1"/>
          </p:cNvSpPr>
          <p:nvPr>
            <p:ph type="ctrTitle"/>
          </p:nvPr>
        </p:nvSpPr>
        <p:spPr>
          <a:xfrm>
            <a:off x="713225" y="525800"/>
            <a:ext cx="63483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OPERATSION TIZIMLAR</a:t>
            </a:r>
            <a:endParaRPr lang="en-US" dirty="0">
              <a:solidFill>
                <a:schemeClr val="lt1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076" name="Google Shape;1076;p32"/>
          <p:cNvSpPr txBox="1">
            <a:spLocks noGrp="1"/>
          </p:cNvSpPr>
          <p:nvPr>
            <p:ph type="subTitle" idx="1"/>
          </p:nvPr>
        </p:nvSpPr>
        <p:spPr>
          <a:xfrm>
            <a:off x="922500" y="3723240"/>
            <a:ext cx="2320763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Isoqov Ro`zimurod 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077" name="Google Shape;1077;p32"/>
          <p:cNvGrpSpPr/>
          <p:nvPr/>
        </p:nvGrpSpPr>
        <p:grpSpPr>
          <a:xfrm>
            <a:off x="5651400" y="1294832"/>
            <a:ext cx="2982003" cy="2825777"/>
            <a:chOff x="405994" y="1318049"/>
            <a:chExt cx="3395199" cy="3217326"/>
          </a:xfrm>
        </p:grpSpPr>
        <p:pic>
          <p:nvPicPr>
            <p:cNvPr id="1078" name="Google Shape;1078;p32"/>
            <p:cNvPicPr preferRelativeResize="0"/>
            <p:nvPr/>
          </p:nvPicPr>
          <p:blipFill rotWithShape="1">
            <a:blip r:embed="rId3">
              <a:alphaModFix/>
            </a:blip>
            <a:srcRect t="14449"/>
            <a:stretch/>
          </p:blipFill>
          <p:spPr>
            <a:xfrm>
              <a:off x="405994" y="1318049"/>
              <a:ext cx="3395199" cy="3217326"/>
            </a:xfrm>
            <a:prstGeom prst="rect">
              <a:avLst/>
            </a:prstGeom>
            <a:noFill/>
            <a:ln>
              <a:noFill/>
            </a:ln>
            <a:effectLst>
              <a:outerShdw blurRad="271463" dist="114300" dir="21540000" algn="bl" rotWithShape="0">
                <a:schemeClr val="lt1">
                  <a:alpha val="90000"/>
                </a:schemeClr>
              </a:outerShdw>
            </a:effectLst>
          </p:spPr>
        </p:pic>
        <p:grpSp>
          <p:nvGrpSpPr>
            <p:cNvPr id="1079" name="Google Shape;1079;p32"/>
            <p:cNvGrpSpPr/>
            <p:nvPr/>
          </p:nvGrpSpPr>
          <p:grpSpPr>
            <a:xfrm>
              <a:off x="1873458" y="3693401"/>
              <a:ext cx="848565" cy="408774"/>
              <a:chOff x="1873458" y="3693401"/>
              <a:chExt cx="848565" cy="408774"/>
            </a:xfrm>
          </p:grpSpPr>
          <p:pic>
            <p:nvPicPr>
              <p:cNvPr id="1080" name="Google Shape;1080;p32"/>
              <p:cNvPicPr preferRelativeResize="0"/>
              <p:nvPr/>
            </p:nvPicPr>
            <p:blipFill rotWithShape="1">
              <a:blip r:embed="rId4">
                <a:alphaModFix amt="80000"/>
              </a:blip>
              <a:srcRect t="19048" r="17641"/>
              <a:stretch/>
            </p:blipFill>
            <p:spPr>
              <a:xfrm rot="10800000">
                <a:off x="2552699" y="3795698"/>
                <a:ext cx="169324" cy="15612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00025" dist="19050" dir="5400000" algn="bl" rotWithShape="0">
                  <a:schemeClr val="lt1">
                    <a:alpha val="80000"/>
                  </a:schemeClr>
                </a:outerShdw>
              </a:effectLst>
            </p:spPr>
          </p:pic>
          <p:pic>
            <p:nvPicPr>
              <p:cNvPr id="1081" name="Google Shape;1081;p32"/>
              <p:cNvPicPr preferRelativeResize="0"/>
              <p:nvPr/>
            </p:nvPicPr>
            <p:blipFill rotWithShape="1">
              <a:blip r:embed="rId4">
                <a:alphaModFix amt="80000"/>
              </a:blip>
              <a:srcRect t="19048" r="17641"/>
              <a:stretch/>
            </p:blipFill>
            <p:spPr>
              <a:xfrm rot="10800000">
                <a:off x="2165250" y="3777174"/>
                <a:ext cx="120750" cy="11132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00025" dist="19050" dir="5400000" algn="bl" rotWithShape="0">
                  <a:schemeClr val="lt1">
                    <a:alpha val="80000"/>
                  </a:schemeClr>
                </a:outerShdw>
              </a:effectLst>
            </p:spPr>
          </p:pic>
          <p:pic>
            <p:nvPicPr>
              <p:cNvPr id="1082" name="Google Shape;1082;p32"/>
              <p:cNvPicPr preferRelativeResize="0"/>
              <p:nvPr/>
            </p:nvPicPr>
            <p:blipFill rotWithShape="1">
              <a:blip r:embed="rId4">
                <a:alphaModFix amt="80000"/>
              </a:blip>
              <a:srcRect t="19048" r="17641"/>
              <a:stretch/>
            </p:blipFill>
            <p:spPr>
              <a:xfrm rot="10800000">
                <a:off x="2306998" y="3952399"/>
                <a:ext cx="162452" cy="14977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00025" dist="19050" dir="5400000" algn="bl" rotWithShape="0">
                  <a:schemeClr val="lt1">
                    <a:alpha val="80000"/>
                  </a:schemeClr>
                </a:outerShdw>
              </a:effectLst>
            </p:spPr>
          </p:pic>
          <p:pic>
            <p:nvPicPr>
              <p:cNvPr id="1083" name="Google Shape;1083;p32"/>
              <p:cNvPicPr preferRelativeResize="0"/>
              <p:nvPr/>
            </p:nvPicPr>
            <p:blipFill rotWithShape="1">
              <a:blip r:embed="rId4">
                <a:alphaModFix amt="80000"/>
              </a:blip>
              <a:srcRect t="19048" r="17641"/>
              <a:stretch/>
            </p:blipFill>
            <p:spPr>
              <a:xfrm rot="10800000">
                <a:off x="1873458" y="3693401"/>
                <a:ext cx="164726" cy="1518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00025" dist="19050" dir="5400000" algn="bl" rotWithShape="0">
                  <a:schemeClr val="lt1">
                    <a:alpha val="80000"/>
                  </a:schemeClr>
                </a:outerShdw>
              </a:effectLst>
            </p:spPr>
          </p:pic>
        </p:grpSp>
      </p:grpSp>
      <p:sp>
        <p:nvSpPr>
          <p:cNvPr id="1084" name="Google Shape;1084;p32"/>
          <p:cNvSpPr/>
          <p:nvPr/>
        </p:nvSpPr>
        <p:spPr>
          <a:xfrm>
            <a:off x="7061525" y="512486"/>
            <a:ext cx="1369200" cy="418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Secular One"/>
                <a:ea typeface="Secular One"/>
                <a:cs typeface="Secular One"/>
                <a:sym typeface="Secular One"/>
              </a:rPr>
              <a:t>110-20</a:t>
            </a:r>
            <a:endParaRPr dirty="0">
              <a:solidFill>
                <a:schemeClr val="accent1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pic>
        <p:nvPicPr>
          <p:cNvPr id="1086" name="Google Shape;1086;p32"/>
          <p:cNvPicPr preferRelativeResize="0"/>
          <p:nvPr/>
        </p:nvPicPr>
        <p:blipFill rotWithShape="1">
          <a:blip r:embed="rId5">
            <a:alphaModFix/>
          </a:blip>
          <a:srcRect l="28959" t="12546" r="12546" b="12546"/>
          <a:stretch/>
        </p:blipFill>
        <p:spPr>
          <a:xfrm rot="10800000">
            <a:off x="5045277" y="3329500"/>
            <a:ext cx="854948" cy="701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7" name="Google Shape;1087;p32"/>
          <p:cNvGrpSpPr/>
          <p:nvPr/>
        </p:nvGrpSpPr>
        <p:grpSpPr>
          <a:xfrm>
            <a:off x="8057785" y="1252227"/>
            <a:ext cx="745978" cy="516368"/>
            <a:chOff x="923424" y="1580182"/>
            <a:chExt cx="1171264" cy="810752"/>
          </a:xfrm>
        </p:grpSpPr>
        <p:sp>
          <p:nvSpPr>
            <p:cNvPr id="1088" name="Google Shape;1088;p32"/>
            <p:cNvSpPr/>
            <p:nvPr/>
          </p:nvSpPr>
          <p:spPr>
            <a:xfrm>
              <a:off x="923424" y="1782870"/>
              <a:ext cx="468064" cy="405392"/>
            </a:xfrm>
            <a:custGeom>
              <a:avLst/>
              <a:gdLst/>
              <a:ahLst/>
              <a:cxnLst/>
              <a:rect l="l" t="t" r="r" b="b"/>
              <a:pathLst>
                <a:path w="29254" h="25337" fill="none" extrusionOk="0">
                  <a:moveTo>
                    <a:pt x="21942" y="0"/>
                  </a:moveTo>
                  <a:lnTo>
                    <a:pt x="7314" y="0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2" y="25336"/>
                  </a:lnTo>
                  <a:lnTo>
                    <a:pt x="29254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1626624" y="1782870"/>
              <a:ext cx="468064" cy="405392"/>
            </a:xfrm>
            <a:custGeom>
              <a:avLst/>
              <a:gdLst/>
              <a:ahLst/>
              <a:cxnLst/>
              <a:rect l="l" t="t" r="r" b="b"/>
              <a:pathLst>
                <a:path w="29254" h="25337" fill="none" extrusionOk="0">
                  <a:moveTo>
                    <a:pt x="21940" y="0"/>
                  </a:moveTo>
                  <a:lnTo>
                    <a:pt x="7314" y="0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0" y="25336"/>
                  </a:lnTo>
                  <a:lnTo>
                    <a:pt x="29254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1274896" y="1580182"/>
              <a:ext cx="468096" cy="405392"/>
            </a:xfrm>
            <a:custGeom>
              <a:avLst/>
              <a:gdLst/>
              <a:ahLst/>
              <a:cxnLst/>
              <a:rect l="l" t="t" r="r" b="b"/>
              <a:pathLst>
                <a:path w="29256" h="25337" fill="none" extrusionOk="0">
                  <a:moveTo>
                    <a:pt x="21942" y="1"/>
                  </a:moveTo>
                  <a:lnTo>
                    <a:pt x="7314" y="1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2" y="25336"/>
                  </a:lnTo>
                  <a:lnTo>
                    <a:pt x="29256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1274896" y="1985558"/>
              <a:ext cx="468096" cy="405376"/>
            </a:xfrm>
            <a:custGeom>
              <a:avLst/>
              <a:gdLst/>
              <a:ahLst/>
              <a:cxnLst/>
              <a:rect l="l" t="t" r="r" b="b"/>
              <a:pathLst>
                <a:path w="29256" h="25336" fill="none" extrusionOk="0">
                  <a:moveTo>
                    <a:pt x="21942" y="0"/>
                  </a:moveTo>
                  <a:lnTo>
                    <a:pt x="7314" y="0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2" y="25336"/>
                  </a:lnTo>
                  <a:lnTo>
                    <a:pt x="29256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2" name="Google Shape;1092;p32"/>
          <p:cNvSpPr/>
          <p:nvPr/>
        </p:nvSpPr>
        <p:spPr>
          <a:xfrm rot="1771310">
            <a:off x="253375" y="225688"/>
            <a:ext cx="349937" cy="349812"/>
          </a:xfrm>
          <a:custGeom>
            <a:avLst/>
            <a:gdLst/>
            <a:ahLst/>
            <a:cxnLst/>
            <a:rect l="l" t="t" r="r" b="b"/>
            <a:pathLst>
              <a:path w="36610" h="36610" extrusionOk="0">
                <a:moveTo>
                  <a:pt x="36609" y="21428"/>
                </a:moveTo>
                <a:lnTo>
                  <a:pt x="36609" y="15183"/>
                </a:lnTo>
                <a:lnTo>
                  <a:pt x="32092" y="15183"/>
                </a:lnTo>
                <a:cubicBezTo>
                  <a:pt x="31732" y="13592"/>
                  <a:pt x="31102" y="12105"/>
                  <a:pt x="30257" y="10768"/>
                </a:cubicBezTo>
                <a:lnTo>
                  <a:pt x="33456" y="7569"/>
                </a:lnTo>
                <a:lnTo>
                  <a:pt x="29041" y="3154"/>
                </a:lnTo>
                <a:lnTo>
                  <a:pt x="25842" y="6353"/>
                </a:lnTo>
                <a:cubicBezTo>
                  <a:pt x="24505" y="5508"/>
                  <a:pt x="23019" y="4878"/>
                  <a:pt x="21427" y="4519"/>
                </a:cubicBezTo>
                <a:lnTo>
                  <a:pt x="21427" y="1"/>
                </a:lnTo>
                <a:lnTo>
                  <a:pt x="15183" y="1"/>
                </a:lnTo>
                <a:lnTo>
                  <a:pt x="15183" y="4519"/>
                </a:lnTo>
                <a:cubicBezTo>
                  <a:pt x="13591" y="4878"/>
                  <a:pt x="12105" y="5508"/>
                  <a:pt x="10768" y="6353"/>
                </a:cubicBezTo>
                <a:lnTo>
                  <a:pt x="7569" y="3154"/>
                </a:lnTo>
                <a:lnTo>
                  <a:pt x="3154" y="7569"/>
                </a:lnTo>
                <a:lnTo>
                  <a:pt x="6353" y="10768"/>
                </a:lnTo>
                <a:cubicBezTo>
                  <a:pt x="5508" y="12105"/>
                  <a:pt x="4878" y="13592"/>
                  <a:pt x="4519" y="15183"/>
                </a:cubicBezTo>
                <a:lnTo>
                  <a:pt x="1" y="15183"/>
                </a:lnTo>
                <a:lnTo>
                  <a:pt x="1" y="21428"/>
                </a:lnTo>
                <a:lnTo>
                  <a:pt x="4519" y="21428"/>
                </a:lnTo>
                <a:cubicBezTo>
                  <a:pt x="4878" y="23019"/>
                  <a:pt x="5508" y="24505"/>
                  <a:pt x="6353" y="25843"/>
                </a:cubicBezTo>
                <a:lnTo>
                  <a:pt x="3154" y="29042"/>
                </a:lnTo>
                <a:lnTo>
                  <a:pt x="7569" y="33457"/>
                </a:lnTo>
                <a:lnTo>
                  <a:pt x="10768" y="30258"/>
                </a:lnTo>
                <a:cubicBezTo>
                  <a:pt x="12105" y="31103"/>
                  <a:pt x="13591" y="31732"/>
                  <a:pt x="15183" y="32092"/>
                </a:cubicBezTo>
                <a:lnTo>
                  <a:pt x="15183" y="36610"/>
                </a:lnTo>
                <a:lnTo>
                  <a:pt x="21427" y="36610"/>
                </a:lnTo>
                <a:lnTo>
                  <a:pt x="21427" y="32092"/>
                </a:lnTo>
                <a:cubicBezTo>
                  <a:pt x="23019" y="31732"/>
                  <a:pt x="24505" y="31103"/>
                  <a:pt x="25842" y="30258"/>
                </a:cubicBezTo>
                <a:lnTo>
                  <a:pt x="29041" y="33457"/>
                </a:lnTo>
                <a:lnTo>
                  <a:pt x="33456" y="29042"/>
                </a:lnTo>
                <a:lnTo>
                  <a:pt x="30257" y="25843"/>
                </a:lnTo>
                <a:cubicBezTo>
                  <a:pt x="31102" y="24505"/>
                  <a:pt x="31732" y="23019"/>
                  <a:pt x="32092" y="21428"/>
                </a:cubicBezTo>
                <a:close/>
                <a:moveTo>
                  <a:pt x="19650" y="25059"/>
                </a:moveTo>
                <a:cubicBezTo>
                  <a:pt x="14803" y="25978"/>
                  <a:pt x="10633" y="21808"/>
                  <a:pt x="11551" y="16960"/>
                </a:cubicBezTo>
                <a:cubicBezTo>
                  <a:pt x="12064" y="14251"/>
                  <a:pt x="14249" y="12066"/>
                  <a:pt x="16958" y="11551"/>
                </a:cubicBezTo>
                <a:cubicBezTo>
                  <a:pt x="21805" y="10631"/>
                  <a:pt x="25980" y="14805"/>
                  <a:pt x="25059" y="19653"/>
                </a:cubicBezTo>
                <a:cubicBezTo>
                  <a:pt x="24546" y="22362"/>
                  <a:pt x="22359" y="24546"/>
                  <a:pt x="19650" y="25059"/>
                </a:cubicBezTo>
                <a:close/>
              </a:path>
            </a:pathLst>
          </a:custGeom>
          <a:solidFill>
            <a:srgbClr val="A4ABD7">
              <a:alpha val="3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1" name="Google Shape;1801;p45"/>
          <p:cNvPicPr preferRelativeResize="0"/>
          <p:nvPr/>
        </p:nvPicPr>
        <p:blipFill rotWithShape="1">
          <a:blip r:embed="rId3">
            <a:alphaModFix/>
          </a:blip>
          <a:srcRect l="28959" t="12546" r="12546" b="12546"/>
          <a:stretch/>
        </p:blipFill>
        <p:spPr>
          <a:xfrm rot="10800000">
            <a:off x="4521537" y="3068252"/>
            <a:ext cx="726651" cy="59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2" name="Google Shape;1802;p45"/>
          <p:cNvPicPr preferRelativeResize="0"/>
          <p:nvPr/>
        </p:nvPicPr>
        <p:blipFill rotWithShape="1">
          <a:blip r:embed="rId4">
            <a:alphaModFix/>
          </a:blip>
          <a:srcRect b="5383"/>
          <a:stretch/>
        </p:blipFill>
        <p:spPr>
          <a:xfrm rot="-291797">
            <a:off x="4920760" y="864444"/>
            <a:ext cx="678278" cy="727365"/>
          </a:xfrm>
          <a:prstGeom prst="rect">
            <a:avLst/>
          </a:prstGeom>
          <a:noFill/>
          <a:ln>
            <a:noFill/>
          </a:ln>
        </p:spPr>
      </p:pic>
      <p:sp>
        <p:nvSpPr>
          <p:cNvPr id="1768" name="Google Shape;1768;p45"/>
          <p:cNvSpPr/>
          <p:nvPr/>
        </p:nvSpPr>
        <p:spPr>
          <a:xfrm>
            <a:off x="5554056" y="920745"/>
            <a:ext cx="2916902" cy="2916261"/>
          </a:xfrm>
          <a:custGeom>
            <a:avLst/>
            <a:gdLst/>
            <a:ahLst/>
            <a:cxnLst/>
            <a:rect l="l" t="t" r="r" b="b"/>
            <a:pathLst>
              <a:path w="36610" h="36610" extrusionOk="0">
                <a:moveTo>
                  <a:pt x="36609" y="21428"/>
                </a:moveTo>
                <a:lnTo>
                  <a:pt x="36609" y="15183"/>
                </a:lnTo>
                <a:lnTo>
                  <a:pt x="32092" y="15183"/>
                </a:lnTo>
                <a:cubicBezTo>
                  <a:pt x="31732" y="13592"/>
                  <a:pt x="31102" y="12105"/>
                  <a:pt x="30257" y="10768"/>
                </a:cubicBezTo>
                <a:lnTo>
                  <a:pt x="33456" y="7569"/>
                </a:lnTo>
                <a:lnTo>
                  <a:pt x="29041" y="3154"/>
                </a:lnTo>
                <a:lnTo>
                  <a:pt x="25842" y="6353"/>
                </a:lnTo>
                <a:cubicBezTo>
                  <a:pt x="24505" y="5508"/>
                  <a:pt x="23019" y="4878"/>
                  <a:pt x="21427" y="4519"/>
                </a:cubicBezTo>
                <a:lnTo>
                  <a:pt x="21427" y="1"/>
                </a:lnTo>
                <a:lnTo>
                  <a:pt x="15183" y="1"/>
                </a:lnTo>
                <a:lnTo>
                  <a:pt x="15183" y="4519"/>
                </a:lnTo>
                <a:cubicBezTo>
                  <a:pt x="13591" y="4878"/>
                  <a:pt x="12105" y="5508"/>
                  <a:pt x="10768" y="6353"/>
                </a:cubicBezTo>
                <a:lnTo>
                  <a:pt x="7569" y="3154"/>
                </a:lnTo>
                <a:lnTo>
                  <a:pt x="3154" y="7569"/>
                </a:lnTo>
                <a:lnTo>
                  <a:pt x="6353" y="10768"/>
                </a:lnTo>
                <a:cubicBezTo>
                  <a:pt x="5508" y="12105"/>
                  <a:pt x="4878" y="13592"/>
                  <a:pt x="4519" y="15183"/>
                </a:cubicBezTo>
                <a:lnTo>
                  <a:pt x="1" y="15183"/>
                </a:lnTo>
                <a:lnTo>
                  <a:pt x="1" y="21428"/>
                </a:lnTo>
                <a:lnTo>
                  <a:pt x="4519" y="21428"/>
                </a:lnTo>
                <a:cubicBezTo>
                  <a:pt x="4878" y="23019"/>
                  <a:pt x="5508" y="24505"/>
                  <a:pt x="6353" y="25843"/>
                </a:cubicBezTo>
                <a:lnTo>
                  <a:pt x="3154" y="29042"/>
                </a:lnTo>
                <a:lnTo>
                  <a:pt x="7569" y="33457"/>
                </a:lnTo>
                <a:lnTo>
                  <a:pt x="10768" y="30258"/>
                </a:lnTo>
                <a:cubicBezTo>
                  <a:pt x="12105" y="31103"/>
                  <a:pt x="13591" y="31732"/>
                  <a:pt x="15183" y="32092"/>
                </a:cubicBezTo>
                <a:lnTo>
                  <a:pt x="15183" y="36610"/>
                </a:lnTo>
                <a:lnTo>
                  <a:pt x="21427" y="36610"/>
                </a:lnTo>
                <a:lnTo>
                  <a:pt x="21427" y="32092"/>
                </a:lnTo>
                <a:cubicBezTo>
                  <a:pt x="23019" y="31732"/>
                  <a:pt x="24505" y="31103"/>
                  <a:pt x="25842" y="30258"/>
                </a:cubicBezTo>
                <a:lnTo>
                  <a:pt x="29041" y="33457"/>
                </a:lnTo>
                <a:lnTo>
                  <a:pt x="33456" y="29042"/>
                </a:lnTo>
                <a:lnTo>
                  <a:pt x="30257" y="25843"/>
                </a:lnTo>
                <a:cubicBezTo>
                  <a:pt x="31102" y="24505"/>
                  <a:pt x="31732" y="23019"/>
                  <a:pt x="32092" y="21428"/>
                </a:cubicBezTo>
                <a:close/>
                <a:moveTo>
                  <a:pt x="19650" y="25059"/>
                </a:moveTo>
                <a:cubicBezTo>
                  <a:pt x="14803" y="25978"/>
                  <a:pt x="10633" y="21808"/>
                  <a:pt x="11551" y="16960"/>
                </a:cubicBezTo>
                <a:cubicBezTo>
                  <a:pt x="12064" y="14251"/>
                  <a:pt x="14249" y="12066"/>
                  <a:pt x="16958" y="11551"/>
                </a:cubicBezTo>
                <a:cubicBezTo>
                  <a:pt x="21805" y="10631"/>
                  <a:pt x="25980" y="14805"/>
                  <a:pt x="25059" y="19653"/>
                </a:cubicBezTo>
                <a:cubicBezTo>
                  <a:pt x="24546" y="22362"/>
                  <a:pt x="22359" y="24546"/>
                  <a:pt x="19650" y="25059"/>
                </a:cubicBezTo>
                <a:close/>
              </a:path>
            </a:pathLst>
          </a:custGeom>
          <a:solidFill>
            <a:srgbClr val="A4ABD7">
              <a:alpha val="47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9" name="Google Shape;1769;p45"/>
          <p:cNvGrpSpPr/>
          <p:nvPr/>
        </p:nvGrpSpPr>
        <p:grpSpPr>
          <a:xfrm>
            <a:off x="6037702" y="1404133"/>
            <a:ext cx="1949580" cy="1949580"/>
            <a:chOff x="-413284" y="1196451"/>
            <a:chExt cx="750300" cy="750300"/>
          </a:xfrm>
        </p:grpSpPr>
        <p:sp>
          <p:nvSpPr>
            <p:cNvPr id="1770" name="Google Shape;1770;p45"/>
            <p:cNvSpPr/>
            <p:nvPr/>
          </p:nvSpPr>
          <p:spPr>
            <a:xfrm>
              <a:off x="-413284" y="1196451"/>
              <a:ext cx="750300" cy="750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5"/>
            <p:cNvSpPr/>
            <p:nvPr/>
          </p:nvSpPr>
          <p:spPr>
            <a:xfrm rot="-355953">
              <a:off x="-361859" y="1248054"/>
              <a:ext cx="647267" cy="647267"/>
            </a:xfrm>
            <a:prstGeom prst="ellipse">
              <a:avLst/>
            </a:prstGeom>
            <a:gradFill>
              <a:gsLst>
                <a:gs pos="0">
                  <a:srgbClr val="A4ABD7">
                    <a:alpha val="25490"/>
                  </a:srgbClr>
                </a:gs>
                <a:gs pos="100000">
                  <a:srgbClr val="150045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2" name="Google Shape;1772;p45"/>
          <p:cNvSpPr txBox="1">
            <a:spLocks noGrp="1"/>
          </p:cNvSpPr>
          <p:nvPr>
            <p:ph type="title"/>
          </p:nvPr>
        </p:nvSpPr>
        <p:spPr>
          <a:xfrm>
            <a:off x="574496" y="439153"/>
            <a:ext cx="7995007" cy="6190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dirty="0" err="1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Foydalanuvchi</a:t>
            </a:r>
            <a:r>
              <a:rPr lang="en-US" sz="2800" b="0" i="0" dirty="0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 </a:t>
            </a:r>
            <a:r>
              <a:rPr lang="en-US" sz="2800" b="0" i="0" dirty="0" err="1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huquqlari</a:t>
            </a:r>
            <a:endParaRPr lang="en-US" sz="4800" b="1" dirty="0">
              <a:solidFill>
                <a:srgbClr val="00206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sp>
        <p:nvSpPr>
          <p:cNvPr id="1773" name="Google Shape;1773;p45"/>
          <p:cNvSpPr txBox="1">
            <a:spLocks noGrp="1"/>
          </p:cNvSpPr>
          <p:nvPr>
            <p:ph type="subTitle" idx="1"/>
          </p:nvPr>
        </p:nvSpPr>
        <p:spPr>
          <a:xfrm>
            <a:off x="392906" y="1075538"/>
            <a:ext cx="5064920" cy="3343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</a:t>
            </a:r>
            <a:r>
              <a:rPr lang="en-US" dirty="0" err="1"/>
              <a:t>Kirish</a:t>
            </a:r>
            <a:r>
              <a:rPr lang="en-US" dirty="0"/>
              <a:t> </a:t>
            </a:r>
            <a:r>
              <a:rPr lang="en-US" dirty="0" err="1"/>
              <a:t>huquqi</a:t>
            </a:r>
            <a:r>
              <a:rPr lang="en-US" dirty="0"/>
              <a:t>: </a:t>
            </a:r>
            <a:r>
              <a:rPr lang="en-US" dirty="0" err="1"/>
              <a:t>Foydalanuvchiga</a:t>
            </a:r>
            <a:r>
              <a:rPr lang="en-US" dirty="0"/>
              <a:t> </a:t>
            </a:r>
            <a:r>
              <a:rPr lang="en-US" dirty="0" err="1"/>
              <a:t>fayllarga</a:t>
            </a:r>
            <a:r>
              <a:rPr lang="en-US" dirty="0"/>
              <a:t> </a:t>
            </a:r>
            <a:r>
              <a:rPr lang="en-US" dirty="0" err="1"/>
              <a:t>kirish</a:t>
            </a:r>
            <a:r>
              <a:rPr lang="en-US" dirty="0"/>
              <a:t> </a:t>
            </a:r>
            <a:r>
              <a:rPr lang="en-US" dirty="0" err="1"/>
              <a:t>huquqi</a:t>
            </a:r>
            <a:r>
              <a:rPr lang="en-US" dirty="0"/>
              <a:t> </a:t>
            </a:r>
            <a:r>
              <a:rPr lang="en-US" dirty="0" err="1"/>
              <a:t>berilishi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Bu </a:t>
            </a:r>
            <a:r>
              <a:rPr lang="en-US" dirty="0" err="1"/>
              <a:t>huquq</a:t>
            </a:r>
            <a:r>
              <a:rPr lang="en-US" dirty="0"/>
              <a:t> </a:t>
            </a:r>
            <a:r>
              <a:rPr lang="en-US" dirty="0" err="1"/>
              <a:t>foydalanuvchining</a:t>
            </a:r>
            <a:r>
              <a:rPr lang="en-US" dirty="0"/>
              <a:t> </a:t>
            </a:r>
            <a:r>
              <a:rPr lang="en-US" dirty="0" err="1"/>
              <a:t>fayllarni</a:t>
            </a:r>
            <a:r>
              <a:rPr lang="en-US" dirty="0"/>
              <a:t> </a:t>
            </a:r>
            <a:r>
              <a:rPr lang="en-US" dirty="0" err="1"/>
              <a:t>o'qish</a:t>
            </a:r>
            <a:r>
              <a:rPr lang="en-US" dirty="0"/>
              <a:t>, </a:t>
            </a:r>
            <a:r>
              <a:rPr lang="en-US" dirty="0" err="1"/>
              <a:t>ko'rish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ularga</a:t>
            </a:r>
            <a:r>
              <a:rPr lang="en-US" dirty="0"/>
              <a:t> </a:t>
            </a:r>
            <a:r>
              <a:rPr lang="en-US" dirty="0" err="1"/>
              <a:t>murojaat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imkoniyatini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. </a:t>
            </a: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</a:t>
            </a:r>
            <a:r>
              <a:rPr lang="en-US" dirty="0" err="1"/>
              <a:t>Yozish</a:t>
            </a:r>
            <a:r>
              <a:rPr lang="en-US" dirty="0"/>
              <a:t> </a:t>
            </a:r>
            <a:r>
              <a:rPr lang="en-US" dirty="0" err="1"/>
              <a:t>huquqi</a:t>
            </a:r>
            <a:r>
              <a:rPr lang="en-US" dirty="0"/>
              <a:t>: </a:t>
            </a:r>
            <a:r>
              <a:rPr lang="en-US" dirty="0" err="1"/>
              <a:t>Foydalanuvchiga</a:t>
            </a:r>
            <a:r>
              <a:rPr lang="en-US" dirty="0"/>
              <a:t> </a:t>
            </a:r>
            <a:r>
              <a:rPr lang="en-US" dirty="0" err="1"/>
              <a:t>fayllarga</a:t>
            </a:r>
            <a:r>
              <a:rPr lang="en-US" dirty="0"/>
              <a:t> </a:t>
            </a:r>
            <a:r>
              <a:rPr lang="en-US" dirty="0" err="1"/>
              <a:t>yozish</a:t>
            </a:r>
            <a:r>
              <a:rPr lang="en-US" dirty="0"/>
              <a:t> </a:t>
            </a:r>
            <a:r>
              <a:rPr lang="en-US" dirty="0" err="1"/>
              <a:t>huquqi</a:t>
            </a:r>
            <a:r>
              <a:rPr lang="en-US" dirty="0"/>
              <a:t> </a:t>
            </a:r>
            <a:r>
              <a:rPr lang="en-US" dirty="0" err="1"/>
              <a:t>berilishi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Bu </a:t>
            </a:r>
            <a:r>
              <a:rPr lang="en-US" dirty="0" err="1"/>
              <a:t>huquq</a:t>
            </a:r>
            <a:r>
              <a:rPr lang="en-US" dirty="0"/>
              <a:t> </a:t>
            </a:r>
            <a:r>
              <a:rPr lang="en-US" dirty="0" err="1"/>
              <a:t>foydalanuvchining</a:t>
            </a:r>
            <a:r>
              <a:rPr lang="en-US" dirty="0"/>
              <a:t> </a:t>
            </a:r>
            <a:r>
              <a:rPr lang="en-US" dirty="0" err="1"/>
              <a:t>fayllarga</a:t>
            </a:r>
            <a:r>
              <a:rPr lang="en-US" dirty="0"/>
              <a:t> </a:t>
            </a:r>
            <a:r>
              <a:rPr lang="en-US" dirty="0" err="1"/>
              <a:t>yangi</a:t>
            </a:r>
            <a:r>
              <a:rPr lang="en-US" dirty="0"/>
              <a:t> </a:t>
            </a:r>
            <a:r>
              <a:rPr lang="en-US" dirty="0" err="1"/>
              <a:t>ma'lumot</a:t>
            </a:r>
            <a:r>
              <a:rPr lang="en-US" dirty="0"/>
              <a:t> </a:t>
            </a:r>
            <a:r>
              <a:rPr lang="en-US" dirty="0" err="1"/>
              <a:t>yozish</a:t>
            </a:r>
            <a:r>
              <a:rPr lang="en-US" dirty="0"/>
              <a:t>, </a:t>
            </a:r>
            <a:r>
              <a:rPr lang="en-US" dirty="0" err="1"/>
              <a:t>mavjud</a:t>
            </a:r>
            <a:r>
              <a:rPr lang="en-US" dirty="0"/>
              <a:t> </a:t>
            </a:r>
            <a:r>
              <a:rPr lang="en-US" dirty="0" err="1"/>
              <a:t>ma'lumotlarni</a:t>
            </a:r>
            <a:r>
              <a:rPr lang="en-US" dirty="0"/>
              <a:t> </a:t>
            </a:r>
            <a:r>
              <a:rPr lang="en-US" dirty="0" err="1"/>
              <a:t>o'zgartirish</a:t>
            </a:r>
            <a:r>
              <a:rPr lang="en-US" dirty="0"/>
              <a:t>, </a:t>
            </a:r>
            <a:r>
              <a:rPr lang="en-US" dirty="0" err="1"/>
              <a:t>fayllarni</a:t>
            </a:r>
            <a:r>
              <a:rPr lang="en-US" dirty="0"/>
              <a:t> </a:t>
            </a:r>
            <a:r>
              <a:rPr lang="en-US" dirty="0" err="1"/>
              <a:t>yaratish</a:t>
            </a:r>
            <a:r>
              <a:rPr lang="en-US" dirty="0"/>
              <a:t> </a:t>
            </a:r>
            <a:r>
              <a:rPr lang="en-US" dirty="0" err="1"/>
              <a:t>imkoniyatini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.</a:t>
            </a: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</a:t>
            </a:r>
            <a:r>
              <a:rPr lang="en-US" dirty="0" err="1"/>
              <a:t>O'chirish</a:t>
            </a:r>
            <a:r>
              <a:rPr lang="en-US" dirty="0"/>
              <a:t> </a:t>
            </a:r>
            <a:r>
              <a:rPr lang="en-US" dirty="0" err="1"/>
              <a:t>huquqi</a:t>
            </a:r>
            <a:r>
              <a:rPr lang="en-US" dirty="0"/>
              <a:t>: </a:t>
            </a:r>
            <a:r>
              <a:rPr lang="en-US" dirty="0" err="1"/>
              <a:t>Foydalanuvchiga</a:t>
            </a:r>
            <a:r>
              <a:rPr lang="en-US" dirty="0"/>
              <a:t> </a:t>
            </a:r>
            <a:r>
              <a:rPr lang="en-US" dirty="0" err="1"/>
              <a:t>fayllarni</a:t>
            </a:r>
            <a:r>
              <a:rPr lang="en-US" dirty="0"/>
              <a:t> </a:t>
            </a:r>
            <a:r>
              <a:rPr lang="en-US" dirty="0" err="1"/>
              <a:t>o'chirish</a:t>
            </a:r>
            <a:r>
              <a:rPr lang="en-US" dirty="0"/>
              <a:t> </a:t>
            </a:r>
            <a:r>
              <a:rPr lang="en-US" dirty="0" err="1"/>
              <a:t>huquqi</a:t>
            </a:r>
            <a:r>
              <a:rPr lang="en-US" dirty="0"/>
              <a:t> </a:t>
            </a:r>
            <a:r>
              <a:rPr lang="en-US" dirty="0" err="1"/>
              <a:t>berilishi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Bu </a:t>
            </a:r>
            <a:r>
              <a:rPr lang="en-US" dirty="0" err="1"/>
              <a:t>huquq</a:t>
            </a:r>
            <a:r>
              <a:rPr lang="en-US" dirty="0"/>
              <a:t> </a:t>
            </a:r>
            <a:r>
              <a:rPr lang="en-US" dirty="0" err="1"/>
              <a:t>foydalanuvchining</a:t>
            </a:r>
            <a:r>
              <a:rPr lang="en-US" dirty="0"/>
              <a:t> </a:t>
            </a:r>
            <a:r>
              <a:rPr lang="en-US" dirty="0" err="1"/>
              <a:t>fayllarni</a:t>
            </a:r>
            <a:r>
              <a:rPr lang="en-US" dirty="0"/>
              <a:t> </a:t>
            </a:r>
            <a:r>
              <a:rPr lang="en-US" dirty="0" err="1"/>
              <a:t>o'chirish</a:t>
            </a:r>
            <a:r>
              <a:rPr lang="en-US" dirty="0"/>
              <a:t>, </a:t>
            </a:r>
            <a:r>
              <a:rPr lang="en-US" dirty="0" err="1"/>
              <a:t>fayllardagi</a:t>
            </a:r>
            <a:r>
              <a:rPr lang="en-US" dirty="0"/>
              <a:t> </a:t>
            </a:r>
            <a:r>
              <a:rPr lang="en-US" dirty="0" err="1"/>
              <a:t>ma'lumotlarni</a:t>
            </a:r>
            <a:r>
              <a:rPr lang="en-US" dirty="0"/>
              <a:t> </a:t>
            </a:r>
            <a:r>
              <a:rPr lang="en-US" dirty="0" err="1"/>
              <a:t>yo'q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imkoniyatini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.</a:t>
            </a: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</a:t>
            </a:r>
            <a:r>
              <a:rPr lang="en-US" dirty="0" err="1"/>
              <a:t>Hisoblash</a:t>
            </a:r>
            <a:r>
              <a:rPr lang="en-US" dirty="0"/>
              <a:t> </a:t>
            </a:r>
            <a:r>
              <a:rPr lang="en-US" dirty="0" err="1"/>
              <a:t>huquqi</a:t>
            </a:r>
            <a:r>
              <a:rPr lang="en-US" dirty="0"/>
              <a:t>: </a:t>
            </a:r>
            <a:r>
              <a:rPr lang="en-US" dirty="0" err="1"/>
              <a:t>Foydalanuvchiga</a:t>
            </a:r>
            <a:r>
              <a:rPr lang="en-US" dirty="0"/>
              <a:t> </a:t>
            </a:r>
            <a:r>
              <a:rPr lang="en-US" dirty="0" err="1"/>
              <a:t>fayllar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ustida</a:t>
            </a:r>
            <a:r>
              <a:rPr lang="en-US" dirty="0"/>
              <a:t> </a:t>
            </a:r>
            <a:r>
              <a:rPr lang="en-US" dirty="0" err="1"/>
              <a:t>hisoblash</a:t>
            </a:r>
            <a:r>
              <a:rPr lang="en-US" dirty="0"/>
              <a:t> </a:t>
            </a:r>
            <a:r>
              <a:rPr lang="en-US" dirty="0" err="1"/>
              <a:t>huquqi</a:t>
            </a:r>
            <a:r>
              <a:rPr lang="en-US" dirty="0"/>
              <a:t> </a:t>
            </a:r>
            <a:r>
              <a:rPr lang="en-US" dirty="0" err="1"/>
              <a:t>berilishi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Bu </a:t>
            </a:r>
            <a:r>
              <a:rPr lang="en-US" dirty="0" err="1"/>
              <a:t>huquq</a:t>
            </a:r>
            <a:r>
              <a:rPr lang="en-US" dirty="0"/>
              <a:t> </a:t>
            </a:r>
            <a:r>
              <a:rPr lang="en-US" dirty="0" err="1"/>
              <a:t>foydalanuvchining</a:t>
            </a:r>
            <a:r>
              <a:rPr lang="en-US" dirty="0"/>
              <a:t> </a:t>
            </a:r>
            <a:r>
              <a:rPr lang="en-US" dirty="0" err="1"/>
              <a:t>fayllar</a:t>
            </a:r>
            <a:r>
              <a:rPr lang="en-US" dirty="0"/>
              <a:t> </a:t>
            </a:r>
            <a:r>
              <a:rPr lang="en-US" dirty="0" err="1"/>
              <a:t>ustida</a:t>
            </a:r>
            <a:r>
              <a:rPr lang="en-US" dirty="0"/>
              <a:t> </a:t>
            </a:r>
            <a:r>
              <a:rPr lang="en-US" dirty="0" err="1"/>
              <a:t>hisoblash</a:t>
            </a:r>
            <a:r>
              <a:rPr lang="en-US" dirty="0"/>
              <a:t>,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analizini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oshirish</a:t>
            </a:r>
            <a:r>
              <a:rPr lang="en-US" dirty="0"/>
              <a:t>, </a:t>
            </a:r>
            <a:r>
              <a:rPr lang="en-US" dirty="0" err="1"/>
              <a:t>statistikalar</a:t>
            </a:r>
            <a:r>
              <a:rPr lang="en-US" dirty="0"/>
              <a:t> </a:t>
            </a:r>
            <a:r>
              <a:rPr lang="en-US" dirty="0" err="1"/>
              <a:t>yaratish</a:t>
            </a:r>
            <a:r>
              <a:rPr lang="en-US" dirty="0"/>
              <a:t> </a:t>
            </a:r>
            <a:r>
              <a:rPr lang="en-US" dirty="0" err="1"/>
              <a:t>imkoniyatini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.</a:t>
            </a:r>
          </a:p>
        </p:txBody>
      </p:sp>
      <p:pic>
        <p:nvPicPr>
          <p:cNvPr id="1774" name="Google Shape;1774;p45"/>
          <p:cNvPicPr preferRelativeResize="0"/>
          <p:nvPr/>
        </p:nvPicPr>
        <p:blipFill rotWithShape="1">
          <a:blip r:embed="rId5">
            <a:alphaModFix/>
          </a:blip>
          <a:srcRect l="18708" t="3759" r="26427" b="13983"/>
          <a:stretch/>
        </p:blipFill>
        <p:spPr>
          <a:xfrm>
            <a:off x="6182408" y="1548818"/>
            <a:ext cx="1660200" cy="16602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775" name="Google Shape;1775;p45"/>
          <p:cNvGrpSpPr/>
          <p:nvPr/>
        </p:nvGrpSpPr>
        <p:grpSpPr>
          <a:xfrm>
            <a:off x="7219156" y="4165958"/>
            <a:ext cx="1211612" cy="438051"/>
            <a:chOff x="175552" y="1101686"/>
            <a:chExt cx="520944" cy="188336"/>
          </a:xfrm>
        </p:grpSpPr>
        <p:sp>
          <p:nvSpPr>
            <p:cNvPr id="1776" name="Google Shape;1776;p45"/>
            <p:cNvSpPr/>
            <p:nvPr/>
          </p:nvSpPr>
          <p:spPr>
            <a:xfrm>
              <a:off x="175552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5"/>
            <p:cNvSpPr/>
            <p:nvPr/>
          </p:nvSpPr>
          <p:spPr>
            <a:xfrm>
              <a:off x="246816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5"/>
            <p:cNvSpPr/>
            <p:nvPr/>
          </p:nvSpPr>
          <p:spPr>
            <a:xfrm>
              <a:off x="318080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5"/>
            <p:cNvSpPr/>
            <p:nvPr/>
          </p:nvSpPr>
          <p:spPr>
            <a:xfrm>
              <a:off x="389344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5"/>
            <p:cNvSpPr/>
            <p:nvPr/>
          </p:nvSpPr>
          <p:spPr>
            <a:xfrm>
              <a:off x="460608" y="1101686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5"/>
            <p:cNvSpPr/>
            <p:nvPr/>
          </p:nvSpPr>
          <p:spPr>
            <a:xfrm>
              <a:off x="531856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5"/>
            <p:cNvSpPr/>
            <p:nvPr/>
          </p:nvSpPr>
          <p:spPr>
            <a:xfrm>
              <a:off x="603120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674416" y="1101686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79" y="1807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175552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5"/>
            <p:cNvSpPr/>
            <p:nvPr/>
          </p:nvSpPr>
          <p:spPr>
            <a:xfrm>
              <a:off x="246816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5"/>
            <p:cNvSpPr/>
            <p:nvPr/>
          </p:nvSpPr>
          <p:spPr>
            <a:xfrm>
              <a:off x="318080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5"/>
            <p:cNvSpPr/>
            <p:nvPr/>
          </p:nvSpPr>
          <p:spPr>
            <a:xfrm>
              <a:off x="389344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460608" y="1181414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5"/>
            <p:cNvSpPr/>
            <p:nvPr/>
          </p:nvSpPr>
          <p:spPr>
            <a:xfrm>
              <a:off x="531856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603120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5"/>
            <p:cNvSpPr/>
            <p:nvPr/>
          </p:nvSpPr>
          <p:spPr>
            <a:xfrm>
              <a:off x="674416" y="1181414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79" y="1807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5"/>
            <p:cNvSpPr/>
            <p:nvPr/>
          </p:nvSpPr>
          <p:spPr>
            <a:xfrm>
              <a:off x="175552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5"/>
            <p:cNvSpPr/>
            <p:nvPr/>
          </p:nvSpPr>
          <p:spPr>
            <a:xfrm>
              <a:off x="246816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318080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389344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5"/>
            <p:cNvSpPr/>
            <p:nvPr/>
          </p:nvSpPr>
          <p:spPr>
            <a:xfrm>
              <a:off x="460608" y="1261094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5"/>
            <p:cNvSpPr/>
            <p:nvPr/>
          </p:nvSpPr>
          <p:spPr>
            <a:xfrm>
              <a:off x="531856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2" y="1808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5"/>
            <p:cNvSpPr/>
            <p:nvPr/>
          </p:nvSpPr>
          <p:spPr>
            <a:xfrm>
              <a:off x="603120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2" y="1808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674416" y="1261094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79" y="1808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00" name="Google Shape;1800;p45"/>
          <p:cNvPicPr preferRelativeResize="0"/>
          <p:nvPr/>
        </p:nvPicPr>
        <p:blipFill rotWithShape="1">
          <a:blip r:embed="rId3">
            <a:alphaModFix/>
          </a:blip>
          <a:srcRect l="28959" t="12546" r="12546" b="12546"/>
          <a:stretch/>
        </p:blipFill>
        <p:spPr>
          <a:xfrm rot="10800000">
            <a:off x="893524" y="4305727"/>
            <a:ext cx="726651" cy="5965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3" name="Google Shape;1803;p45"/>
          <p:cNvGrpSpPr/>
          <p:nvPr/>
        </p:nvGrpSpPr>
        <p:grpSpPr>
          <a:xfrm>
            <a:off x="3633610" y="3732714"/>
            <a:ext cx="745978" cy="516368"/>
            <a:chOff x="923424" y="1580182"/>
            <a:chExt cx="1171264" cy="810752"/>
          </a:xfrm>
        </p:grpSpPr>
        <p:sp>
          <p:nvSpPr>
            <p:cNvPr id="1804" name="Google Shape;1804;p45"/>
            <p:cNvSpPr/>
            <p:nvPr/>
          </p:nvSpPr>
          <p:spPr>
            <a:xfrm>
              <a:off x="923424" y="1782870"/>
              <a:ext cx="468064" cy="405392"/>
            </a:xfrm>
            <a:custGeom>
              <a:avLst/>
              <a:gdLst/>
              <a:ahLst/>
              <a:cxnLst/>
              <a:rect l="l" t="t" r="r" b="b"/>
              <a:pathLst>
                <a:path w="29254" h="25337" fill="none" extrusionOk="0">
                  <a:moveTo>
                    <a:pt x="21942" y="0"/>
                  </a:moveTo>
                  <a:lnTo>
                    <a:pt x="7314" y="0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2" y="25336"/>
                  </a:lnTo>
                  <a:lnTo>
                    <a:pt x="29254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1626624" y="1782870"/>
              <a:ext cx="468064" cy="405392"/>
            </a:xfrm>
            <a:custGeom>
              <a:avLst/>
              <a:gdLst/>
              <a:ahLst/>
              <a:cxnLst/>
              <a:rect l="l" t="t" r="r" b="b"/>
              <a:pathLst>
                <a:path w="29254" h="25337" fill="none" extrusionOk="0">
                  <a:moveTo>
                    <a:pt x="21940" y="0"/>
                  </a:moveTo>
                  <a:lnTo>
                    <a:pt x="7314" y="0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0" y="25336"/>
                  </a:lnTo>
                  <a:lnTo>
                    <a:pt x="29254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1274896" y="1580182"/>
              <a:ext cx="468096" cy="405392"/>
            </a:xfrm>
            <a:custGeom>
              <a:avLst/>
              <a:gdLst/>
              <a:ahLst/>
              <a:cxnLst/>
              <a:rect l="l" t="t" r="r" b="b"/>
              <a:pathLst>
                <a:path w="29256" h="25337" fill="none" extrusionOk="0">
                  <a:moveTo>
                    <a:pt x="21942" y="1"/>
                  </a:moveTo>
                  <a:lnTo>
                    <a:pt x="7314" y="1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2" y="25336"/>
                  </a:lnTo>
                  <a:lnTo>
                    <a:pt x="29256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1274896" y="1985558"/>
              <a:ext cx="468096" cy="405376"/>
            </a:xfrm>
            <a:custGeom>
              <a:avLst/>
              <a:gdLst/>
              <a:ahLst/>
              <a:cxnLst/>
              <a:rect l="l" t="t" r="r" b="b"/>
              <a:pathLst>
                <a:path w="29256" h="25336" fill="none" extrusionOk="0">
                  <a:moveTo>
                    <a:pt x="21942" y="0"/>
                  </a:moveTo>
                  <a:lnTo>
                    <a:pt x="7314" y="0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2" y="25336"/>
                  </a:lnTo>
                  <a:lnTo>
                    <a:pt x="29256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4456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36"/>
          <p:cNvSpPr/>
          <p:nvPr/>
        </p:nvSpPr>
        <p:spPr>
          <a:xfrm>
            <a:off x="4069025" y="3006683"/>
            <a:ext cx="4353900" cy="418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1" name="Google Shape;1261;p36"/>
          <p:cNvGrpSpPr/>
          <p:nvPr/>
        </p:nvGrpSpPr>
        <p:grpSpPr>
          <a:xfrm>
            <a:off x="-6475" y="4609669"/>
            <a:ext cx="9250200" cy="547540"/>
            <a:chOff x="-6475" y="4167900"/>
            <a:chExt cx="9250200" cy="988875"/>
          </a:xfrm>
        </p:grpSpPr>
        <p:cxnSp>
          <p:nvCxnSpPr>
            <p:cNvPr id="1262" name="Google Shape;1262;p36"/>
            <p:cNvCxnSpPr/>
            <p:nvPr/>
          </p:nvCxnSpPr>
          <p:spPr>
            <a:xfrm>
              <a:off x="2550" y="4167900"/>
              <a:ext cx="9138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36"/>
            <p:cNvCxnSpPr/>
            <p:nvPr/>
          </p:nvCxnSpPr>
          <p:spPr>
            <a:xfrm>
              <a:off x="2550" y="4338618"/>
              <a:ext cx="9138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36"/>
            <p:cNvCxnSpPr/>
            <p:nvPr/>
          </p:nvCxnSpPr>
          <p:spPr>
            <a:xfrm>
              <a:off x="2550" y="4566243"/>
              <a:ext cx="9138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36"/>
            <p:cNvCxnSpPr/>
            <p:nvPr/>
          </p:nvCxnSpPr>
          <p:spPr>
            <a:xfrm>
              <a:off x="2550" y="4850774"/>
              <a:ext cx="9138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36"/>
            <p:cNvCxnSpPr/>
            <p:nvPr/>
          </p:nvCxnSpPr>
          <p:spPr>
            <a:xfrm rot="10800000" flipH="1">
              <a:off x="-6475" y="4167973"/>
              <a:ext cx="639600" cy="827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36"/>
            <p:cNvCxnSpPr/>
            <p:nvPr/>
          </p:nvCxnSpPr>
          <p:spPr>
            <a:xfrm rot="10800000" flipH="1">
              <a:off x="1514439" y="4168114"/>
              <a:ext cx="545400" cy="9738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8" name="Google Shape;1268;p36"/>
            <p:cNvCxnSpPr/>
            <p:nvPr/>
          </p:nvCxnSpPr>
          <p:spPr>
            <a:xfrm rot="10800000" flipH="1">
              <a:off x="2941154" y="4167975"/>
              <a:ext cx="318300" cy="9888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9" name="Google Shape;1269;p36"/>
            <p:cNvCxnSpPr/>
            <p:nvPr/>
          </p:nvCxnSpPr>
          <p:spPr>
            <a:xfrm rot="10800000">
              <a:off x="4140768" y="4168414"/>
              <a:ext cx="0" cy="973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0" name="Google Shape;1270;p36"/>
            <p:cNvCxnSpPr/>
            <p:nvPr/>
          </p:nvCxnSpPr>
          <p:spPr>
            <a:xfrm rot="10800000">
              <a:off x="8604125" y="4167973"/>
              <a:ext cx="639600" cy="827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1" name="Google Shape;1271;p36"/>
            <p:cNvCxnSpPr/>
            <p:nvPr/>
          </p:nvCxnSpPr>
          <p:spPr>
            <a:xfrm rot="10800000">
              <a:off x="7177411" y="4168114"/>
              <a:ext cx="545400" cy="9738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2" name="Google Shape;1272;p36"/>
            <p:cNvCxnSpPr/>
            <p:nvPr/>
          </p:nvCxnSpPr>
          <p:spPr>
            <a:xfrm rot="10800000">
              <a:off x="5977796" y="4167975"/>
              <a:ext cx="318300" cy="9888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3" name="Google Shape;1273;p36"/>
            <p:cNvCxnSpPr/>
            <p:nvPr/>
          </p:nvCxnSpPr>
          <p:spPr>
            <a:xfrm rot="10800000">
              <a:off x="5022082" y="4168100"/>
              <a:ext cx="74400" cy="963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76" name="Google Shape;1276;p36"/>
          <p:cNvSpPr txBox="1">
            <a:spLocks noGrp="1"/>
          </p:cNvSpPr>
          <p:nvPr>
            <p:ph type="subTitle" idx="1"/>
          </p:nvPr>
        </p:nvSpPr>
        <p:spPr>
          <a:xfrm>
            <a:off x="4238225" y="2995658"/>
            <a:ext cx="40323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ecular One" panose="00000500000000000000" pitchFamily="2" charset="-79"/>
                <a:cs typeface="Secular One" panose="00000500000000000000" pitchFamily="2" charset="-79"/>
              </a:rPr>
              <a:t>Audit </a:t>
            </a:r>
            <a:r>
              <a:rPr lang="en-US" dirty="0" err="1">
                <a:latin typeface="Secular One" panose="00000500000000000000" pitchFamily="2" charset="-79"/>
                <a:cs typeface="Secular One" panose="00000500000000000000" pitchFamily="2" charset="-79"/>
              </a:rPr>
              <a:t>va</a:t>
            </a:r>
            <a:r>
              <a:rPr lang="en-US" dirty="0">
                <a:latin typeface="Secular One" panose="00000500000000000000" pitchFamily="2" charset="-79"/>
                <a:cs typeface="Secular One" panose="00000500000000000000" pitchFamily="2" charset="-79"/>
              </a:rPr>
              <a:t> monitoring</a:t>
            </a:r>
          </a:p>
        </p:txBody>
      </p:sp>
      <p:grpSp>
        <p:nvGrpSpPr>
          <p:cNvPr id="1277" name="Google Shape;1277;p36"/>
          <p:cNvGrpSpPr/>
          <p:nvPr/>
        </p:nvGrpSpPr>
        <p:grpSpPr>
          <a:xfrm>
            <a:off x="7219156" y="4161608"/>
            <a:ext cx="1211612" cy="438051"/>
            <a:chOff x="175552" y="1101686"/>
            <a:chExt cx="520944" cy="188336"/>
          </a:xfrm>
        </p:grpSpPr>
        <p:sp>
          <p:nvSpPr>
            <p:cNvPr id="1278" name="Google Shape;1278;p36"/>
            <p:cNvSpPr/>
            <p:nvPr/>
          </p:nvSpPr>
          <p:spPr>
            <a:xfrm>
              <a:off x="175552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6"/>
            <p:cNvSpPr/>
            <p:nvPr/>
          </p:nvSpPr>
          <p:spPr>
            <a:xfrm>
              <a:off x="246816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318080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389344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460608" y="1101686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531856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603120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674416" y="1101686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79" y="1807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175552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246816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318080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389344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460608" y="1181414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531856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603120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674416" y="1181414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79" y="1807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175552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246816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318080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389344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460608" y="1261094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531856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2" y="1808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603120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2" y="1808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674416" y="1261094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79" y="1808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3" name="Google Shape;1303;p36"/>
          <p:cNvSpPr/>
          <p:nvPr/>
        </p:nvSpPr>
        <p:spPr>
          <a:xfrm rot="1771310">
            <a:off x="4634650" y="-139237"/>
            <a:ext cx="349937" cy="349812"/>
          </a:xfrm>
          <a:custGeom>
            <a:avLst/>
            <a:gdLst/>
            <a:ahLst/>
            <a:cxnLst/>
            <a:rect l="l" t="t" r="r" b="b"/>
            <a:pathLst>
              <a:path w="36610" h="36610" extrusionOk="0">
                <a:moveTo>
                  <a:pt x="36609" y="21428"/>
                </a:moveTo>
                <a:lnTo>
                  <a:pt x="36609" y="15183"/>
                </a:lnTo>
                <a:lnTo>
                  <a:pt x="32092" y="15183"/>
                </a:lnTo>
                <a:cubicBezTo>
                  <a:pt x="31732" y="13592"/>
                  <a:pt x="31102" y="12105"/>
                  <a:pt x="30257" y="10768"/>
                </a:cubicBezTo>
                <a:lnTo>
                  <a:pt x="33456" y="7569"/>
                </a:lnTo>
                <a:lnTo>
                  <a:pt x="29041" y="3154"/>
                </a:lnTo>
                <a:lnTo>
                  <a:pt x="25842" y="6353"/>
                </a:lnTo>
                <a:cubicBezTo>
                  <a:pt x="24505" y="5508"/>
                  <a:pt x="23019" y="4878"/>
                  <a:pt x="21427" y="4519"/>
                </a:cubicBezTo>
                <a:lnTo>
                  <a:pt x="21427" y="1"/>
                </a:lnTo>
                <a:lnTo>
                  <a:pt x="15183" y="1"/>
                </a:lnTo>
                <a:lnTo>
                  <a:pt x="15183" y="4519"/>
                </a:lnTo>
                <a:cubicBezTo>
                  <a:pt x="13591" y="4878"/>
                  <a:pt x="12105" y="5508"/>
                  <a:pt x="10768" y="6353"/>
                </a:cubicBezTo>
                <a:lnTo>
                  <a:pt x="7569" y="3154"/>
                </a:lnTo>
                <a:lnTo>
                  <a:pt x="3154" y="7569"/>
                </a:lnTo>
                <a:lnTo>
                  <a:pt x="6353" y="10768"/>
                </a:lnTo>
                <a:cubicBezTo>
                  <a:pt x="5508" y="12105"/>
                  <a:pt x="4878" y="13592"/>
                  <a:pt x="4519" y="15183"/>
                </a:cubicBezTo>
                <a:lnTo>
                  <a:pt x="1" y="15183"/>
                </a:lnTo>
                <a:lnTo>
                  <a:pt x="1" y="21428"/>
                </a:lnTo>
                <a:lnTo>
                  <a:pt x="4519" y="21428"/>
                </a:lnTo>
                <a:cubicBezTo>
                  <a:pt x="4878" y="23019"/>
                  <a:pt x="5508" y="24505"/>
                  <a:pt x="6353" y="25843"/>
                </a:cubicBezTo>
                <a:lnTo>
                  <a:pt x="3154" y="29042"/>
                </a:lnTo>
                <a:lnTo>
                  <a:pt x="7569" y="33457"/>
                </a:lnTo>
                <a:lnTo>
                  <a:pt x="10768" y="30258"/>
                </a:lnTo>
                <a:cubicBezTo>
                  <a:pt x="12105" y="31103"/>
                  <a:pt x="13591" y="31732"/>
                  <a:pt x="15183" y="32092"/>
                </a:cubicBezTo>
                <a:lnTo>
                  <a:pt x="15183" y="36610"/>
                </a:lnTo>
                <a:lnTo>
                  <a:pt x="21427" y="36610"/>
                </a:lnTo>
                <a:lnTo>
                  <a:pt x="21427" y="32092"/>
                </a:lnTo>
                <a:cubicBezTo>
                  <a:pt x="23019" y="31732"/>
                  <a:pt x="24505" y="31103"/>
                  <a:pt x="25842" y="30258"/>
                </a:cubicBezTo>
                <a:lnTo>
                  <a:pt x="29041" y="33457"/>
                </a:lnTo>
                <a:lnTo>
                  <a:pt x="33456" y="29042"/>
                </a:lnTo>
                <a:lnTo>
                  <a:pt x="30257" y="25843"/>
                </a:lnTo>
                <a:cubicBezTo>
                  <a:pt x="31102" y="24505"/>
                  <a:pt x="31732" y="23019"/>
                  <a:pt x="32092" y="21428"/>
                </a:cubicBezTo>
                <a:close/>
                <a:moveTo>
                  <a:pt x="19650" y="25059"/>
                </a:moveTo>
                <a:cubicBezTo>
                  <a:pt x="14803" y="25978"/>
                  <a:pt x="10633" y="21808"/>
                  <a:pt x="11551" y="16960"/>
                </a:cubicBezTo>
                <a:cubicBezTo>
                  <a:pt x="12064" y="14251"/>
                  <a:pt x="14249" y="12066"/>
                  <a:pt x="16958" y="11551"/>
                </a:cubicBezTo>
                <a:cubicBezTo>
                  <a:pt x="21805" y="10631"/>
                  <a:pt x="25980" y="14805"/>
                  <a:pt x="25059" y="19653"/>
                </a:cubicBezTo>
                <a:cubicBezTo>
                  <a:pt x="24546" y="22362"/>
                  <a:pt x="22359" y="24546"/>
                  <a:pt x="19650" y="25059"/>
                </a:cubicBezTo>
                <a:close/>
              </a:path>
            </a:pathLst>
          </a:custGeom>
          <a:solidFill>
            <a:srgbClr val="A4ABD7">
              <a:alpha val="25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36"/>
          <p:cNvSpPr/>
          <p:nvPr/>
        </p:nvSpPr>
        <p:spPr>
          <a:xfrm rot="1771310">
            <a:off x="4999875" y="3975463"/>
            <a:ext cx="349937" cy="349812"/>
          </a:xfrm>
          <a:custGeom>
            <a:avLst/>
            <a:gdLst/>
            <a:ahLst/>
            <a:cxnLst/>
            <a:rect l="l" t="t" r="r" b="b"/>
            <a:pathLst>
              <a:path w="36610" h="36610" extrusionOk="0">
                <a:moveTo>
                  <a:pt x="36609" y="21428"/>
                </a:moveTo>
                <a:lnTo>
                  <a:pt x="36609" y="15183"/>
                </a:lnTo>
                <a:lnTo>
                  <a:pt x="32092" y="15183"/>
                </a:lnTo>
                <a:cubicBezTo>
                  <a:pt x="31732" y="13592"/>
                  <a:pt x="31102" y="12105"/>
                  <a:pt x="30257" y="10768"/>
                </a:cubicBezTo>
                <a:lnTo>
                  <a:pt x="33456" y="7569"/>
                </a:lnTo>
                <a:lnTo>
                  <a:pt x="29041" y="3154"/>
                </a:lnTo>
                <a:lnTo>
                  <a:pt x="25842" y="6353"/>
                </a:lnTo>
                <a:cubicBezTo>
                  <a:pt x="24505" y="5508"/>
                  <a:pt x="23019" y="4878"/>
                  <a:pt x="21427" y="4519"/>
                </a:cubicBezTo>
                <a:lnTo>
                  <a:pt x="21427" y="1"/>
                </a:lnTo>
                <a:lnTo>
                  <a:pt x="15183" y="1"/>
                </a:lnTo>
                <a:lnTo>
                  <a:pt x="15183" y="4519"/>
                </a:lnTo>
                <a:cubicBezTo>
                  <a:pt x="13591" y="4878"/>
                  <a:pt x="12105" y="5508"/>
                  <a:pt x="10768" y="6353"/>
                </a:cubicBezTo>
                <a:lnTo>
                  <a:pt x="7569" y="3154"/>
                </a:lnTo>
                <a:lnTo>
                  <a:pt x="3154" y="7569"/>
                </a:lnTo>
                <a:lnTo>
                  <a:pt x="6353" y="10768"/>
                </a:lnTo>
                <a:cubicBezTo>
                  <a:pt x="5508" y="12105"/>
                  <a:pt x="4878" y="13592"/>
                  <a:pt x="4519" y="15183"/>
                </a:cubicBezTo>
                <a:lnTo>
                  <a:pt x="1" y="15183"/>
                </a:lnTo>
                <a:lnTo>
                  <a:pt x="1" y="21428"/>
                </a:lnTo>
                <a:lnTo>
                  <a:pt x="4519" y="21428"/>
                </a:lnTo>
                <a:cubicBezTo>
                  <a:pt x="4878" y="23019"/>
                  <a:pt x="5508" y="24505"/>
                  <a:pt x="6353" y="25843"/>
                </a:cubicBezTo>
                <a:lnTo>
                  <a:pt x="3154" y="29042"/>
                </a:lnTo>
                <a:lnTo>
                  <a:pt x="7569" y="33457"/>
                </a:lnTo>
                <a:lnTo>
                  <a:pt x="10768" y="30258"/>
                </a:lnTo>
                <a:cubicBezTo>
                  <a:pt x="12105" y="31103"/>
                  <a:pt x="13591" y="31732"/>
                  <a:pt x="15183" y="32092"/>
                </a:cubicBezTo>
                <a:lnTo>
                  <a:pt x="15183" y="36610"/>
                </a:lnTo>
                <a:lnTo>
                  <a:pt x="21427" y="36610"/>
                </a:lnTo>
                <a:lnTo>
                  <a:pt x="21427" y="32092"/>
                </a:lnTo>
                <a:cubicBezTo>
                  <a:pt x="23019" y="31732"/>
                  <a:pt x="24505" y="31103"/>
                  <a:pt x="25842" y="30258"/>
                </a:cubicBezTo>
                <a:lnTo>
                  <a:pt x="29041" y="33457"/>
                </a:lnTo>
                <a:lnTo>
                  <a:pt x="33456" y="29042"/>
                </a:lnTo>
                <a:lnTo>
                  <a:pt x="30257" y="25843"/>
                </a:lnTo>
                <a:cubicBezTo>
                  <a:pt x="31102" y="24505"/>
                  <a:pt x="31732" y="23019"/>
                  <a:pt x="32092" y="21428"/>
                </a:cubicBezTo>
                <a:close/>
                <a:moveTo>
                  <a:pt x="19650" y="25059"/>
                </a:moveTo>
                <a:cubicBezTo>
                  <a:pt x="14803" y="25978"/>
                  <a:pt x="10633" y="21808"/>
                  <a:pt x="11551" y="16960"/>
                </a:cubicBezTo>
                <a:cubicBezTo>
                  <a:pt x="12064" y="14251"/>
                  <a:pt x="14249" y="12066"/>
                  <a:pt x="16958" y="11551"/>
                </a:cubicBezTo>
                <a:cubicBezTo>
                  <a:pt x="21805" y="10631"/>
                  <a:pt x="25980" y="14805"/>
                  <a:pt x="25059" y="19653"/>
                </a:cubicBezTo>
                <a:cubicBezTo>
                  <a:pt x="24546" y="22362"/>
                  <a:pt x="22359" y="24546"/>
                  <a:pt x="19650" y="25059"/>
                </a:cubicBezTo>
                <a:close/>
              </a:path>
            </a:pathLst>
          </a:custGeom>
          <a:solidFill>
            <a:srgbClr val="FFFFFF">
              <a:alpha val="45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05" name="Google Shape;1305;p36"/>
          <p:cNvPicPr preferRelativeResize="0"/>
          <p:nvPr/>
        </p:nvPicPr>
        <p:blipFill rotWithShape="1">
          <a:blip r:embed="rId3">
            <a:alphaModFix/>
          </a:blip>
          <a:srcRect l="28959" t="12546" r="12546" b="12546"/>
          <a:stretch/>
        </p:blipFill>
        <p:spPr>
          <a:xfrm rot="10800000">
            <a:off x="308824" y="4332277"/>
            <a:ext cx="726651" cy="59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6" name="Google Shape;1306;p36"/>
          <p:cNvPicPr preferRelativeResize="0"/>
          <p:nvPr/>
        </p:nvPicPr>
        <p:blipFill rotWithShape="1">
          <a:blip r:embed="rId3">
            <a:alphaModFix/>
          </a:blip>
          <a:srcRect l="28959" t="12546" r="12546" b="12546"/>
          <a:stretch/>
        </p:blipFill>
        <p:spPr>
          <a:xfrm rot="5175541">
            <a:off x="7361672" y="209952"/>
            <a:ext cx="726653" cy="59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7" name="Google Shape;1307;p36"/>
          <p:cNvPicPr preferRelativeResize="0"/>
          <p:nvPr/>
        </p:nvPicPr>
        <p:blipFill rotWithShape="1">
          <a:blip r:embed="rId3">
            <a:alphaModFix/>
          </a:blip>
          <a:srcRect l="28959" t="12546" r="12546" b="12546"/>
          <a:stretch/>
        </p:blipFill>
        <p:spPr>
          <a:xfrm rot="-3618762">
            <a:off x="75750" y="200664"/>
            <a:ext cx="726649" cy="59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8" name="Google Shape;1308;p36"/>
          <p:cNvPicPr preferRelativeResize="0"/>
          <p:nvPr/>
        </p:nvPicPr>
        <p:blipFill rotWithShape="1">
          <a:blip r:embed="rId4">
            <a:alphaModFix/>
          </a:blip>
          <a:srcRect b="5383"/>
          <a:stretch/>
        </p:blipFill>
        <p:spPr>
          <a:xfrm rot="-235592">
            <a:off x="3812535" y="825346"/>
            <a:ext cx="574737" cy="616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9" name="Google Shape;1309;p36"/>
          <p:cNvPicPr preferRelativeResize="0"/>
          <p:nvPr/>
        </p:nvPicPr>
        <p:blipFill rotWithShape="1">
          <a:blip r:embed="rId5">
            <a:alphaModFix/>
          </a:blip>
          <a:srcRect l="14610" r="14603"/>
          <a:stretch/>
        </p:blipFill>
        <p:spPr>
          <a:xfrm rot="86">
            <a:off x="657549" y="3155519"/>
            <a:ext cx="615598" cy="7193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0" name="Google Shape;1310;p36"/>
          <p:cNvGrpSpPr/>
          <p:nvPr/>
        </p:nvGrpSpPr>
        <p:grpSpPr>
          <a:xfrm>
            <a:off x="7892033" y="564722"/>
            <a:ext cx="745978" cy="516368"/>
            <a:chOff x="923424" y="1580182"/>
            <a:chExt cx="1171264" cy="810752"/>
          </a:xfrm>
        </p:grpSpPr>
        <p:sp>
          <p:nvSpPr>
            <p:cNvPr id="1311" name="Google Shape;1311;p36"/>
            <p:cNvSpPr/>
            <p:nvPr/>
          </p:nvSpPr>
          <p:spPr>
            <a:xfrm>
              <a:off x="923424" y="1782870"/>
              <a:ext cx="468064" cy="405392"/>
            </a:xfrm>
            <a:custGeom>
              <a:avLst/>
              <a:gdLst/>
              <a:ahLst/>
              <a:cxnLst/>
              <a:rect l="l" t="t" r="r" b="b"/>
              <a:pathLst>
                <a:path w="29254" h="25337" fill="none" extrusionOk="0">
                  <a:moveTo>
                    <a:pt x="21942" y="0"/>
                  </a:moveTo>
                  <a:lnTo>
                    <a:pt x="7314" y="0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2" y="25336"/>
                  </a:lnTo>
                  <a:lnTo>
                    <a:pt x="29254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1626624" y="1782870"/>
              <a:ext cx="468064" cy="405392"/>
            </a:xfrm>
            <a:custGeom>
              <a:avLst/>
              <a:gdLst/>
              <a:ahLst/>
              <a:cxnLst/>
              <a:rect l="l" t="t" r="r" b="b"/>
              <a:pathLst>
                <a:path w="29254" h="25337" fill="none" extrusionOk="0">
                  <a:moveTo>
                    <a:pt x="21940" y="0"/>
                  </a:moveTo>
                  <a:lnTo>
                    <a:pt x="7314" y="0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0" y="25336"/>
                  </a:lnTo>
                  <a:lnTo>
                    <a:pt x="29254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1274896" y="1580182"/>
              <a:ext cx="468096" cy="405392"/>
            </a:xfrm>
            <a:custGeom>
              <a:avLst/>
              <a:gdLst/>
              <a:ahLst/>
              <a:cxnLst/>
              <a:rect l="l" t="t" r="r" b="b"/>
              <a:pathLst>
                <a:path w="29256" h="25337" fill="none" extrusionOk="0">
                  <a:moveTo>
                    <a:pt x="21942" y="1"/>
                  </a:moveTo>
                  <a:lnTo>
                    <a:pt x="7314" y="1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2" y="25336"/>
                  </a:lnTo>
                  <a:lnTo>
                    <a:pt x="29256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1274896" y="1985558"/>
              <a:ext cx="468096" cy="405376"/>
            </a:xfrm>
            <a:custGeom>
              <a:avLst/>
              <a:gdLst/>
              <a:ahLst/>
              <a:cxnLst/>
              <a:rect l="l" t="t" r="r" b="b"/>
              <a:pathLst>
                <a:path w="29256" h="25336" fill="none" extrusionOk="0">
                  <a:moveTo>
                    <a:pt x="21942" y="0"/>
                  </a:moveTo>
                  <a:lnTo>
                    <a:pt x="7314" y="0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2" y="25336"/>
                  </a:lnTo>
                  <a:lnTo>
                    <a:pt x="29256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1768;p45">
            <a:extLst>
              <a:ext uri="{FF2B5EF4-FFF2-40B4-BE49-F238E27FC236}">
                <a16:creationId xmlns:a16="http://schemas.microsoft.com/office/drawing/2014/main" id="{24AFD805-B60A-4C56-9527-091D6E19F441}"/>
              </a:ext>
            </a:extLst>
          </p:cNvPr>
          <p:cNvSpPr/>
          <p:nvPr/>
        </p:nvSpPr>
        <p:spPr>
          <a:xfrm>
            <a:off x="943916" y="691394"/>
            <a:ext cx="2595055" cy="2625902"/>
          </a:xfrm>
          <a:custGeom>
            <a:avLst/>
            <a:gdLst/>
            <a:ahLst/>
            <a:cxnLst/>
            <a:rect l="l" t="t" r="r" b="b"/>
            <a:pathLst>
              <a:path w="36610" h="36610" extrusionOk="0">
                <a:moveTo>
                  <a:pt x="36609" y="21428"/>
                </a:moveTo>
                <a:lnTo>
                  <a:pt x="36609" y="15183"/>
                </a:lnTo>
                <a:lnTo>
                  <a:pt x="32092" y="15183"/>
                </a:lnTo>
                <a:cubicBezTo>
                  <a:pt x="31732" y="13592"/>
                  <a:pt x="31102" y="12105"/>
                  <a:pt x="30257" y="10768"/>
                </a:cubicBezTo>
                <a:lnTo>
                  <a:pt x="33456" y="7569"/>
                </a:lnTo>
                <a:lnTo>
                  <a:pt x="29041" y="3154"/>
                </a:lnTo>
                <a:lnTo>
                  <a:pt x="25842" y="6353"/>
                </a:lnTo>
                <a:cubicBezTo>
                  <a:pt x="24505" y="5508"/>
                  <a:pt x="23019" y="4878"/>
                  <a:pt x="21427" y="4519"/>
                </a:cubicBezTo>
                <a:lnTo>
                  <a:pt x="21427" y="1"/>
                </a:lnTo>
                <a:lnTo>
                  <a:pt x="15183" y="1"/>
                </a:lnTo>
                <a:lnTo>
                  <a:pt x="15183" y="4519"/>
                </a:lnTo>
                <a:cubicBezTo>
                  <a:pt x="13591" y="4878"/>
                  <a:pt x="12105" y="5508"/>
                  <a:pt x="10768" y="6353"/>
                </a:cubicBezTo>
                <a:lnTo>
                  <a:pt x="7569" y="3154"/>
                </a:lnTo>
                <a:lnTo>
                  <a:pt x="3154" y="7569"/>
                </a:lnTo>
                <a:lnTo>
                  <a:pt x="6353" y="10768"/>
                </a:lnTo>
                <a:cubicBezTo>
                  <a:pt x="5508" y="12105"/>
                  <a:pt x="4878" y="13592"/>
                  <a:pt x="4519" y="15183"/>
                </a:cubicBezTo>
                <a:lnTo>
                  <a:pt x="1" y="15183"/>
                </a:lnTo>
                <a:lnTo>
                  <a:pt x="1" y="21428"/>
                </a:lnTo>
                <a:lnTo>
                  <a:pt x="4519" y="21428"/>
                </a:lnTo>
                <a:cubicBezTo>
                  <a:pt x="4878" y="23019"/>
                  <a:pt x="5508" y="24505"/>
                  <a:pt x="6353" y="25843"/>
                </a:cubicBezTo>
                <a:lnTo>
                  <a:pt x="3154" y="29042"/>
                </a:lnTo>
                <a:lnTo>
                  <a:pt x="7569" y="33457"/>
                </a:lnTo>
                <a:lnTo>
                  <a:pt x="10768" y="30258"/>
                </a:lnTo>
                <a:cubicBezTo>
                  <a:pt x="12105" y="31103"/>
                  <a:pt x="13591" y="31732"/>
                  <a:pt x="15183" y="32092"/>
                </a:cubicBezTo>
                <a:lnTo>
                  <a:pt x="15183" y="36610"/>
                </a:lnTo>
                <a:lnTo>
                  <a:pt x="21427" y="36610"/>
                </a:lnTo>
                <a:lnTo>
                  <a:pt x="21427" y="32092"/>
                </a:lnTo>
                <a:cubicBezTo>
                  <a:pt x="23019" y="31732"/>
                  <a:pt x="24505" y="31103"/>
                  <a:pt x="25842" y="30258"/>
                </a:cubicBezTo>
                <a:lnTo>
                  <a:pt x="29041" y="33457"/>
                </a:lnTo>
                <a:lnTo>
                  <a:pt x="33456" y="29042"/>
                </a:lnTo>
                <a:lnTo>
                  <a:pt x="30257" y="25843"/>
                </a:lnTo>
                <a:cubicBezTo>
                  <a:pt x="31102" y="24505"/>
                  <a:pt x="31732" y="23019"/>
                  <a:pt x="32092" y="21428"/>
                </a:cubicBezTo>
                <a:close/>
                <a:moveTo>
                  <a:pt x="19650" y="25059"/>
                </a:moveTo>
                <a:cubicBezTo>
                  <a:pt x="14803" y="25978"/>
                  <a:pt x="10633" y="21808"/>
                  <a:pt x="11551" y="16960"/>
                </a:cubicBezTo>
                <a:cubicBezTo>
                  <a:pt x="12064" y="14251"/>
                  <a:pt x="14249" y="12066"/>
                  <a:pt x="16958" y="11551"/>
                </a:cubicBezTo>
                <a:cubicBezTo>
                  <a:pt x="21805" y="10631"/>
                  <a:pt x="25980" y="14805"/>
                  <a:pt x="25059" y="19653"/>
                </a:cubicBezTo>
                <a:cubicBezTo>
                  <a:pt x="24546" y="22362"/>
                  <a:pt x="22359" y="24546"/>
                  <a:pt x="19650" y="25059"/>
                </a:cubicBezTo>
                <a:close/>
              </a:path>
            </a:pathLst>
          </a:custGeom>
          <a:solidFill>
            <a:srgbClr val="A4ABD7">
              <a:alpha val="47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1769;p45">
            <a:extLst>
              <a:ext uri="{FF2B5EF4-FFF2-40B4-BE49-F238E27FC236}">
                <a16:creationId xmlns:a16="http://schemas.microsoft.com/office/drawing/2014/main" id="{0EBF2DFC-F4CF-4173-B670-AECEEE1A7E54}"/>
              </a:ext>
            </a:extLst>
          </p:cNvPr>
          <p:cNvGrpSpPr/>
          <p:nvPr/>
        </p:nvGrpSpPr>
        <p:grpSpPr>
          <a:xfrm>
            <a:off x="1427562" y="1174781"/>
            <a:ext cx="1734466" cy="1755469"/>
            <a:chOff x="-413284" y="1196451"/>
            <a:chExt cx="750300" cy="750300"/>
          </a:xfrm>
        </p:grpSpPr>
        <p:sp>
          <p:nvSpPr>
            <p:cNvPr id="64" name="Google Shape;1770;p45">
              <a:extLst>
                <a:ext uri="{FF2B5EF4-FFF2-40B4-BE49-F238E27FC236}">
                  <a16:creationId xmlns:a16="http://schemas.microsoft.com/office/drawing/2014/main" id="{D49B9EE8-E691-47BF-A0F2-581C564DEF59}"/>
                </a:ext>
              </a:extLst>
            </p:cNvPr>
            <p:cNvSpPr/>
            <p:nvPr/>
          </p:nvSpPr>
          <p:spPr>
            <a:xfrm>
              <a:off x="-413284" y="1196451"/>
              <a:ext cx="750300" cy="750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71;p45">
              <a:extLst>
                <a:ext uri="{FF2B5EF4-FFF2-40B4-BE49-F238E27FC236}">
                  <a16:creationId xmlns:a16="http://schemas.microsoft.com/office/drawing/2014/main" id="{508BEA8D-BDAC-416A-B86A-8AA09B2DEA33}"/>
                </a:ext>
              </a:extLst>
            </p:cNvPr>
            <p:cNvSpPr/>
            <p:nvPr/>
          </p:nvSpPr>
          <p:spPr>
            <a:xfrm rot="-355953">
              <a:off x="-361859" y="1248054"/>
              <a:ext cx="647267" cy="647267"/>
            </a:xfrm>
            <a:prstGeom prst="ellipse">
              <a:avLst/>
            </a:prstGeom>
            <a:gradFill>
              <a:gsLst>
                <a:gs pos="0">
                  <a:srgbClr val="A4ABD7">
                    <a:alpha val="25490"/>
                  </a:srgbClr>
                </a:gs>
                <a:gs pos="100000">
                  <a:srgbClr val="150045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6" name="Google Shape;1774;p45">
            <a:extLst>
              <a:ext uri="{FF2B5EF4-FFF2-40B4-BE49-F238E27FC236}">
                <a16:creationId xmlns:a16="http://schemas.microsoft.com/office/drawing/2014/main" id="{C3C65C0E-4517-40DF-BA39-856BA512B30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18708" t="3759" r="26427" b="13983"/>
          <a:stretch/>
        </p:blipFill>
        <p:spPr>
          <a:xfrm>
            <a:off x="1572268" y="1319466"/>
            <a:ext cx="1477016" cy="1494901"/>
          </a:xfrm>
          <a:prstGeom prst="ellipse">
            <a:avLst/>
          </a:prstGeom>
          <a:noFill/>
          <a:ln>
            <a:noFill/>
          </a:ln>
        </p:spPr>
      </p:pic>
      <p:sp>
        <p:nvSpPr>
          <p:cNvPr id="69" name="Google Shape;1813;p46">
            <a:extLst>
              <a:ext uri="{FF2B5EF4-FFF2-40B4-BE49-F238E27FC236}">
                <a16:creationId xmlns:a16="http://schemas.microsoft.com/office/drawing/2014/main" id="{452B48A6-7A45-4AD6-B318-D26C2C8BFB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8911" y="1817215"/>
            <a:ext cx="4501997" cy="10530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04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3224301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1" name="Google Shape;1801;p45"/>
          <p:cNvPicPr preferRelativeResize="0"/>
          <p:nvPr/>
        </p:nvPicPr>
        <p:blipFill rotWithShape="1">
          <a:blip r:embed="rId3">
            <a:alphaModFix/>
          </a:blip>
          <a:srcRect l="28959" t="12546" r="12546" b="12546"/>
          <a:stretch/>
        </p:blipFill>
        <p:spPr>
          <a:xfrm rot="10800000">
            <a:off x="170962" y="3389730"/>
            <a:ext cx="726651" cy="59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2" name="Google Shape;1802;p45"/>
          <p:cNvPicPr preferRelativeResize="0"/>
          <p:nvPr/>
        </p:nvPicPr>
        <p:blipFill rotWithShape="1">
          <a:blip r:embed="rId4">
            <a:alphaModFix/>
          </a:blip>
          <a:srcRect b="5383"/>
          <a:stretch/>
        </p:blipFill>
        <p:spPr>
          <a:xfrm rot="-291797">
            <a:off x="348730" y="1150202"/>
            <a:ext cx="678278" cy="727365"/>
          </a:xfrm>
          <a:prstGeom prst="rect">
            <a:avLst/>
          </a:prstGeom>
          <a:noFill/>
          <a:ln>
            <a:noFill/>
          </a:ln>
        </p:spPr>
      </p:pic>
      <p:sp>
        <p:nvSpPr>
          <p:cNvPr id="1768" name="Google Shape;1768;p45"/>
          <p:cNvSpPr/>
          <p:nvPr/>
        </p:nvSpPr>
        <p:spPr>
          <a:xfrm>
            <a:off x="982026" y="1206503"/>
            <a:ext cx="2916902" cy="2916261"/>
          </a:xfrm>
          <a:custGeom>
            <a:avLst/>
            <a:gdLst/>
            <a:ahLst/>
            <a:cxnLst/>
            <a:rect l="l" t="t" r="r" b="b"/>
            <a:pathLst>
              <a:path w="36610" h="36610" extrusionOk="0">
                <a:moveTo>
                  <a:pt x="36609" y="21428"/>
                </a:moveTo>
                <a:lnTo>
                  <a:pt x="36609" y="15183"/>
                </a:lnTo>
                <a:lnTo>
                  <a:pt x="32092" y="15183"/>
                </a:lnTo>
                <a:cubicBezTo>
                  <a:pt x="31732" y="13592"/>
                  <a:pt x="31102" y="12105"/>
                  <a:pt x="30257" y="10768"/>
                </a:cubicBezTo>
                <a:lnTo>
                  <a:pt x="33456" y="7569"/>
                </a:lnTo>
                <a:lnTo>
                  <a:pt x="29041" y="3154"/>
                </a:lnTo>
                <a:lnTo>
                  <a:pt x="25842" y="6353"/>
                </a:lnTo>
                <a:cubicBezTo>
                  <a:pt x="24505" y="5508"/>
                  <a:pt x="23019" y="4878"/>
                  <a:pt x="21427" y="4519"/>
                </a:cubicBezTo>
                <a:lnTo>
                  <a:pt x="21427" y="1"/>
                </a:lnTo>
                <a:lnTo>
                  <a:pt x="15183" y="1"/>
                </a:lnTo>
                <a:lnTo>
                  <a:pt x="15183" y="4519"/>
                </a:lnTo>
                <a:cubicBezTo>
                  <a:pt x="13591" y="4878"/>
                  <a:pt x="12105" y="5508"/>
                  <a:pt x="10768" y="6353"/>
                </a:cubicBezTo>
                <a:lnTo>
                  <a:pt x="7569" y="3154"/>
                </a:lnTo>
                <a:lnTo>
                  <a:pt x="3154" y="7569"/>
                </a:lnTo>
                <a:lnTo>
                  <a:pt x="6353" y="10768"/>
                </a:lnTo>
                <a:cubicBezTo>
                  <a:pt x="5508" y="12105"/>
                  <a:pt x="4878" y="13592"/>
                  <a:pt x="4519" y="15183"/>
                </a:cubicBezTo>
                <a:lnTo>
                  <a:pt x="1" y="15183"/>
                </a:lnTo>
                <a:lnTo>
                  <a:pt x="1" y="21428"/>
                </a:lnTo>
                <a:lnTo>
                  <a:pt x="4519" y="21428"/>
                </a:lnTo>
                <a:cubicBezTo>
                  <a:pt x="4878" y="23019"/>
                  <a:pt x="5508" y="24505"/>
                  <a:pt x="6353" y="25843"/>
                </a:cubicBezTo>
                <a:lnTo>
                  <a:pt x="3154" y="29042"/>
                </a:lnTo>
                <a:lnTo>
                  <a:pt x="7569" y="33457"/>
                </a:lnTo>
                <a:lnTo>
                  <a:pt x="10768" y="30258"/>
                </a:lnTo>
                <a:cubicBezTo>
                  <a:pt x="12105" y="31103"/>
                  <a:pt x="13591" y="31732"/>
                  <a:pt x="15183" y="32092"/>
                </a:cubicBezTo>
                <a:lnTo>
                  <a:pt x="15183" y="36610"/>
                </a:lnTo>
                <a:lnTo>
                  <a:pt x="21427" y="36610"/>
                </a:lnTo>
                <a:lnTo>
                  <a:pt x="21427" y="32092"/>
                </a:lnTo>
                <a:cubicBezTo>
                  <a:pt x="23019" y="31732"/>
                  <a:pt x="24505" y="31103"/>
                  <a:pt x="25842" y="30258"/>
                </a:cubicBezTo>
                <a:lnTo>
                  <a:pt x="29041" y="33457"/>
                </a:lnTo>
                <a:lnTo>
                  <a:pt x="33456" y="29042"/>
                </a:lnTo>
                <a:lnTo>
                  <a:pt x="30257" y="25843"/>
                </a:lnTo>
                <a:cubicBezTo>
                  <a:pt x="31102" y="24505"/>
                  <a:pt x="31732" y="23019"/>
                  <a:pt x="32092" y="21428"/>
                </a:cubicBezTo>
                <a:close/>
                <a:moveTo>
                  <a:pt x="19650" y="25059"/>
                </a:moveTo>
                <a:cubicBezTo>
                  <a:pt x="14803" y="25978"/>
                  <a:pt x="10633" y="21808"/>
                  <a:pt x="11551" y="16960"/>
                </a:cubicBezTo>
                <a:cubicBezTo>
                  <a:pt x="12064" y="14251"/>
                  <a:pt x="14249" y="12066"/>
                  <a:pt x="16958" y="11551"/>
                </a:cubicBezTo>
                <a:cubicBezTo>
                  <a:pt x="21805" y="10631"/>
                  <a:pt x="25980" y="14805"/>
                  <a:pt x="25059" y="19653"/>
                </a:cubicBezTo>
                <a:cubicBezTo>
                  <a:pt x="24546" y="22362"/>
                  <a:pt x="22359" y="24546"/>
                  <a:pt x="19650" y="25059"/>
                </a:cubicBezTo>
                <a:close/>
              </a:path>
            </a:pathLst>
          </a:custGeom>
          <a:solidFill>
            <a:srgbClr val="A4ABD7">
              <a:alpha val="47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9" name="Google Shape;1769;p45"/>
          <p:cNvGrpSpPr/>
          <p:nvPr/>
        </p:nvGrpSpPr>
        <p:grpSpPr>
          <a:xfrm>
            <a:off x="1465672" y="1689891"/>
            <a:ext cx="1949580" cy="1949580"/>
            <a:chOff x="-413284" y="1196451"/>
            <a:chExt cx="750300" cy="750300"/>
          </a:xfrm>
        </p:grpSpPr>
        <p:sp>
          <p:nvSpPr>
            <p:cNvPr id="1770" name="Google Shape;1770;p45"/>
            <p:cNvSpPr/>
            <p:nvPr/>
          </p:nvSpPr>
          <p:spPr>
            <a:xfrm>
              <a:off x="-413284" y="1196451"/>
              <a:ext cx="750300" cy="750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5"/>
            <p:cNvSpPr/>
            <p:nvPr/>
          </p:nvSpPr>
          <p:spPr>
            <a:xfrm rot="-355953">
              <a:off x="-361859" y="1248054"/>
              <a:ext cx="647267" cy="647267"/>
            </a:xfrm>
            <a:prstGeom prst="ellipse">
              <a:avLst/>
            </a:prstGeom>
            <a:gradFill>
              <a:gsLst>
                <a:gs pos="0">
                  <a:srgbClr val="A4ABD7">
                    <a:alpha val="25490"/>
                  </a:srgbClr>
                </a:gs>
                <a:gs pos="100000">
                  <a:srgbClr val="150045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2" name="Google Shape;1772;p45"/>
          <p:cNvSpPr txBox="1">
            <a:spLocks noGrp="1"/>
          </p:cNvSpPr>
          <p:nvPr>
            <p:ph type="title"/>
          </p:nvPr>
        </p:nvSpPr>
        <p:spPr>
          <a:xfrm>
            <a:off x="574496" y="289134"/>
            <a:ext cx="7995007" cy="6190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Audit </a:t>
            </a:r>
            <a:r>
              <a:rPr lang="en-US" sz="2800" b="0" i="0" dirty="0" err="1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va</a:t>
            </a:r>
            <a:r>
              <a:rPr lang="en-US" sz="2800" b="0" i="0" dirty="0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 monitoring</a:t>
            </a:r>
            <a:endParaRPr lang="en-US" sz="4800" b="1" dirty="0">
              <a:solidFill>
                <a:srgbClr val="00206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sp>
        <p:nvSpPr>
          <p:cNvPr id="1773" name="Google Shape;1773;p45"/>
          <p:cNvSpPr txBox="1">
            <a:spLocks noGrp="1"/>
          </p:cNvSpPr>
          <p:nvPr>
            <p:ph type="subTitle" idx="1"/>
          </p:nvPr>
        </p:nvSpPr>
        <p:spPr>
          <a:xfrm>
            <a:off x="3976731" y="826699"/>
            <a:ext cx="4742530" cy="3589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Audit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va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monitoring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vositalari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orqali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fayllarga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kim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murojaat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qilganini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,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ularning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amallarini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va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murojaatlarini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kuzatish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,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tekshirish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va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yozish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mumkin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.</a:t>
            </a: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Audit: Audit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vositalari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foydalanuvchilar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faoliyatini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va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fayllarga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amal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qilishlarini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kuzatish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va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tekshirishga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imkonini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beradi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. Bu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vositalar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foydalanuvchilar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tomonidan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qilingan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har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bir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murojaatni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yozib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olish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,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murojaatlarni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kimning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qilganligini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aniqlash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,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fayllarga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o'qish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,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yozish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,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o'chirish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va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boshqarish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amallarini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nazorat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qilish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uchun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foydalaniladi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. </a:t>
            </a: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Monitoring: Monitoring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vositalari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faqatgina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foydalanuvchilar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faoliyati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o'rniga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fayllarda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amal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bajarishni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kuzatishga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imkon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beradi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. Monitoring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vositalari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fayllardagi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o'zgarishlarni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,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murojaatlarni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va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amallarni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kuzatish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,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foydalanuvchi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faoliyatlarini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izlash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,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istisnolar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va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shubhalar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aniqlash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,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tizim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ustida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yuzaga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kelgan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xato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va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xavfsizlik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holatlari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haqida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xabar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berish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uchun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ishlatiladi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. </a:t>
            </a:r>
            <a:endParaRPr dirty="0">
              <a:solidFill>
                <a:srgbClr val="002060"/>
              </a:solidFill>
              <a:latin typeface="Barlow" panose="00000500000000000000" pitchFamily="2" charset="0"/>
              <a:cs typeface="Secular One" panose="00000500000000000000" pitchFamily="2" charset="-79"/>
            </a:endParaRPr>
          </a:p>
        </p:txBody>
      </p:sp>
      <p:pic>
        <p:nvPicPr>
          <p:cNvPr id="1774" name="Google Shape;1774;p45"/>
          <p:cNvPicPr preferRelativeResize="0"/>
          <p:nvPr/>
        </p:nvPicPr>
        <p:blipFill rotWithShape="1">
          <a:blip r:embed="rId5">
            <a:alphaModFix/>
          </a:blip>
          <a:srcRect l="18708" t="3759" r="26427" b="13983"/>
          <a:stretch/>
        </p:blipFill>
        <p:spPr>
          <a:xfrm>
            <a:off x="1610378" y="1834576"/>
            <a:ext cx="1660200" cy="16602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775" name="Google Shape;1775;p45"/>
          <p:cNvGrpSpPr/>
          <p:nvPr/>
        </p:nvGrpSpPr>
        <p:grpSpPr>
          <a:xfrm>
            <a:off x="7419181" y="4416315"/>
            <a:ext cx="1211612" cy="438051"/>
            <a:chOff x="175552" y="1101686"/>
            <a:chExt cx="520944" cy="188336"/>
          </a:xfrm>
        </p:grpSpPr>
        <p:sp>
          <p:nvSpPr>
            <p:cNvPr id="1776" name="Google Shape;1776;p45"/>
            <p:cNvSpPr/>
            <p:nvPr/>
          </p:nvSpPr>
          <p:spPr>
            <a:xfrm>
              <a:off x="175552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5"/>
            <p:cNvSpPr/>
            <p:nvPr/>
          </p:nvSpPr>
          <p:spPr>
            <a:xfrm>
              <a:off x="246816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5"/>
            <p:cNvSpPr/>
            <p:nvPr/>
          </p:nvSpPr>
          <p:spPr>
            <a:xfrm>
              <a:off x="318080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5"/>
            <p:cNvSpPr/>
            <p:nvPr/>
          </p:nvSpPr>
          <p:spPr>
            <a:xfrm>
              <a:off x="389344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5"/>
            <p:cNvSpPr/>
            <p:nvPr/>
          </p:nvSpPr>
          <p:spPr>
            <a:xfrm>
              <a:off x="460608" y="1101686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5"/>
            <p:cNvSpPr/>
            <p:nvPr/>
          </p:nvSpPr>
          <p:spPr>
            <a:xfrm>
              <a:off x="531856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5"/>
            <p:cNvSpPr/>
            <p:nvPr/>
          </p:nvSpPr>
          <p:spPr>
            <a:xfrm>
              <a:off x="603120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674416" y="1101686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79" y="1807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175552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5"/>
            <p:cNvSpPr/>
            <p:nvPr/>
          </p:nvSpPr>
          <p:spPr>
            <a:xfrm>
              <a:off x="246816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5"/>
            <p:cNvSpPr/>
            <p:nvPr/>
          </p:nvSpPr>
          <p:spPr>
            <a:xfrm>
              <a:off x="318080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5"/>
            <p:cNvSpPr/>
            <p:nvPr/>
          </p:nvSpPr>
          <p:spPr>
            <a:xfrm>
              <a:off x="389344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460608" y="1181414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5"/>
            <p:cNvSpPr/>
            <p:nvPr/>
          </p:nvSpPr>
          <p:spPr>
            <a:xfrm>
              <a:off x="531856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603120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5"/>
            <p:cNvSpPr/>
            <p:nvPr/>
          </p:nvSpPr>
          <p:spPr>
            <a:xfrm>
              <a:off x="674416" y="1181414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79" y="1807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5"/>
            <p:cNvSpPr/>
            <p:nvPr/>
          </p:nvSpPr>
          <p:spPr>
            <a:xfrm>
              <a:off x="175552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5"/>
            <p:cNvSpPr/>
            <p:nvPr/>
          </p:nvSpPr>
          <p:spPr>
            <a:xfrm>
              <a:off x="246816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318080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389344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5"/>
            <p:cNvSpPr/>
            <p:nvPr/>
          </p:nvSpPr>
          <p:spPr>
            <a:xfrm>
              <a:off x="460608" y="1261094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5"/>
            <p:cNvSpPr/>
            <p:nvPr/>
          </p:nvSpPr>
          <p:spPr>
            <a:xfrm>
              <a:off x="531856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2" y="1808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5"/>
            <p:cNvSpPr/>
            <p:nvPr/>
          </p:nvSpPr>
          <p:spPr>
            <a:xfrm>
              <a:off x="603120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2" y="1808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674416" y="1261094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79" y="1808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00" name="Google Shape;1800;p45"/>
          <p:cNvPicPr preferRelativeResize="0"/>
          <p:nvPr/>
        </p:nvPicPr>
        <p:blipFill rotWithShape="1">
          <a:blip r:embed="rId3">
            <a:alphaModFix/>
          </a:blip>
          <a:srcRect l="28959" t="12546" r="12546" b="12546"/>
          <a:stretch/>
        </p:blipFill>
        <p:spPr>
          <a:xfrm rot="10800000">
            <a:off x="893524" y="4305727"/>
            <a:ext cx="726651" cy="5965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3" name="Google Shape;1803;p45"/>
          <p:cNvGrpSpPr/>
          <p:nvPr/>
        </p:nvGrpSpPr>
        <p:grpSpPr>
          <a:xfrm>
            <a:off x="3304990" y="3761290"/>
            <a:ext cx="745978" cy="516368"/>
            <a:chOff x="923424" y="1580182"/>
            <a:chExt cx="1171264" cy="810752"/>
          </a:xfrm>
        </p:grpSpPr>
        <p:sp>
          <p:nvSpPr>
            <p:cNvPr id="1804" name="Google Shape;1804;p45"/>
            <p:cNvSpPr/>
            <p:nvPr/>
          </p:nvSpPr>
          <p:spPr>
            <a:xfrm>
              <a:off x="923424" y="1782870"/>
              <a:ext cx="468064" cy="405392"/>
            </a:xfrm>
            <a:custGeom>
              <a:avLst/>
              <a:gdLst/>
              <a:ahLst/>
              <a:cxnLst/>
              <a:rect l="l" t="t" r="r" b="b"/>
              <a:pathLst>
                <a:path w="29254" h="25337" fill="none" extrusionOk="0">
                  <a:moveTo>
                    <a:pt x="21942" y="0"/>
                  </a:moveTo>
                  <a:lnTo>
                    <a:pt x="7314" y="0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2" y="25336"/>
                  </a:lnTo>
                  <a:lnTo>
                    <a:pt x="29254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1626624" y="1782870"/>
              <a:ext cx="468064" cy="405392"/>
            </a:xfrm>
            <a:custGeom>
              <a:avLst/>
              <a:gdLst/>
              <a:ahLst/>
              <a:cxnLst/>
              <a:rect l="l" t="t" r="r" b="b"/>
              <a:pathLst>
                <a:path w="29254" h="25337" fill="none" extrusionOk="0">
                  <a:moveTo>
                    <a:pt x="21940" y="0"/>
                  </a:moveTo>
                  <a:lnTo>
                    <a:pt x="7314" y="0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0" y="25336"/>
                  </a:lnTo>
                  <a:lnTo>
                    <a:pt x="29254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1274896" y="1580182"/>
              <a:ext cx="468096" cy="405392"/>
            </a:xfrm>
            <a:custGeom>
              <a:avLst/>
              <a:gdLst/>
              <a:ahLst/>
              <a:cxnLst/>
              <a:rect l="l" t="t" r="r" b="b"/>
              <a:pathLst>
                <a:path w="29256" h="25337" fill="none" extrusionOk="0">
                  <a:moveTo>
                    <a:pt x="21942" y="1"/>
                  </a:moveTo>
                  <a:lnTo>
                    <a:pt x="7314" y="1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2" y="25336"/>
                  </a:lnTo>
                  <a:lnTo>
                    <a:pt x="29256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1274896" y="1985558"/>
              <a:ext cx="468096" cy="405376"/>
            </a:xfrm>
            <a:custGeom>
              <a:avLst/>
              <a:gdLst/>
              <a:ahLst/>
              <a:cxnLst/>
              <a:rect l="l" t="t" r="r" b="b"/>
              <a:pathLst>
                <a:path w="29256" h="25336" fill="none" extrusionOk="0">
                  <a:moveTo>
                    <a:pt x="21942" y="0"/>
                  </a:moveTo>
                  <a:lnTo>
                    <a:pt x="7314" y="0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2" y="25336"/>
                  </a:lnTo>
                  <a:lnTo>
                    <a:pt x="29256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77CAE90-81C6-4501-ACB6-5DFBCEE79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03885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Fayllarni shifrlovchi algoritmlar bilan himoyalash bu kriptografiya asosida amalga oshiriladi. Shu bilan birga, fayllar shifrlanadi va faqat shifrlash kaltakchalarini biluvchi shaxslar ularni o'qishga ruxsat beradi.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368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58380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</a:rPr>
              <a:t>E’TIBORINGIZ UCHUN RAHMAT!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1762" name="Google Shape;1762;p44"/>
          <p:cNvSpPr/>
          <p:nvPr/>
        </p:nvSpPr>
        <p:spPr>
          <a:xfrm rot="1771310">
            <a:off x="6843825" y="907913"/>
            <a:ext cx="349937" cy="349812"/>
          </a:xfrm>
          <a:custGeom>
            <a:avLst/>
            <a:gdLst/>
            <a:ahLst/>
            <a:cxnLst/>
            <a:rect l="l" t="t" r="r" b="b"/>
            <a:pathLst>
              <a:path w="36610" h="36610" extrusionOk="0">
                <a:moveTo>
                  <a:pt x="36609" y="21428"/>
                </a:moveTo>
                <a:lnTo>
                  <a:pt x="36609" y="15183"/>
                </a:lnTo>
                <a:lnTo>
                  <a:pt x="32092" y="15183"/>
                </a:lnTo>
                <a:cubicBezTo>
                  <a:pt x="31732" y="13592"/>
                  <a:pt x="31102" y="12105"/>
                  <a:pt x="30257" y="10768"/>
                </a:cubicBezTo>
                <a:lnTo>
                  <a:pt x="33456" y="7569"/>
                </a:lnTo>
                <a:lnTo>
                  <a:pt x="29041" y="3154"/>
                </a:lnTo>
                <a:lnTo>
                  <a:pt x="25842" y="6353"/>
                </a:lnTo>
                <a:cubicBezTo>
                  <a:pt x="24505" y="5508"/>
                  <a:pt x="23019" y="4878"/>
                  <a:pt x="21427" y="4519"/>
                </a:cubicBezTo>
                <a:lnTo>
                  <a:pt x="21427" y="1"/>
                </a:lnTo>
                <a:lnTo>
                  <a:pt x="15183" y="1"/>
                </a:lnTo>
                <a:lnTo>
                  <a:pt x="15183" y="4519"/>
                </a:lnTo>
                <a:cubicBezTo>
                  <a:pt x="13591" y="4878"/>
                  <a:pt x="12105" y="5508"/>
                  <a:pt x="10768" y="6353"/>
                </a:cubicBezTo>
                <a:lnTo>
                  <a:pt x="7569" y="3154"/>
                </a:lnTo>
                <a:lnTo>
                  <a:pt x="3154" y="7569"/>
                </a:lnTo>
                <a:lnTo>
                  <a:pt x="6353" y="10768"/>
                </a:lnTo>
                <a:cubicBezTo>
                  <a:pt x="5508" y="12105"/>
                  <a:pt x="4878" y="13592"/>
                  <a:pt x="4519" y="15183"/>
                </a:cubicBezTo>
                <a:lnTo>
                  <a:pt x="1" y="15183"/>
                </a:lnTo>
                <a:lnTo>
                  <a:pt x="1" y="21428"/>
                </a:lnTo>
                <a:lnTo>
                  <a:pt x="4519" y="21428"/>
                </a:lnTo>
                <a:cubicBezTo>
                  <a:pt x="4878" y="23019"/>
                  <a:pt x="5508" y="24505"/>
                  <a:pt x="6353" y="25843"/>
                </a:cubicBezTo>
                <a:lnTo>
                  <a:pt x="3154" y="29042"/>
                </a:lnTo>
                <a:lnTo>
                  <a:pt x="7569" y="33457"/>
                </a:lnTo>
                <a:lnTo>
                  <a:pt x="10768" y="30258"/>
                </a:lnTo>
                <a:cubicBezTo>
                  <a:pt x="12105" y="31103"/>
                  <a:pt x="13591" y="31732"/>
                  <a:pt x="15183" y="32092"/>
                </a:cubicBezTo>
                <a:lnTo>
                  <a:pt x="15183" y="36610"/>
                </a:lnTo>
                <a:lnTo>
                  <a:pt x="21427" y="36610"/>
                </a:lnTo>
                <a:lnTo>
                  <a:pt x="21427" y="32092"/>
                </a:lnTo>
                <a:cubicBezTo>
                  <a:pt x="23019" y="31732"/>
                  <a:pt x="24505" y="31103"/>
                  <a:pt x="25842" y="30258"/>
                </a:cubicBezTo>
                <a:lnTo>
                  <a:pt x="29041" y="33457"/>
                </a:lnTo>
                <a:lnTo>
                  <a:pt x="33456" y="29042"/>
                </a:lnTo>
                <a:lnTo>
                  <a:pt x="30257" y="25843"/>
                </a:lnTo>
                <a:cubicBezTo>
                  <a:pt x="31102" y="24505"/>
                  <a:pt x="31732" y="23019"/>
                  <a:pt x="32092" y="21428"/>
                </a:cubicBezTo>
                <a:close/>
                <a:moveTo>
                  <a:pt x="19650" y="25059"/>
                </a:moveTo>
                <a:cubicBezTo>
                  <a:pt x="14803" y="25978"/>
                  <a:pt x="10633" y="21808"/>
                  <a:pt x="11551" y="16960"/>
                </a:cubicBezTo>
                <a:cubicBezTo>
                  <a:pt x="12064" y="14251"/>
                  <a:pt x="14249" y="12066"/>
                  <a:pt x="16958" y="11551"/>
                </a:cubicBezTo>
                <a:cubicBezTo>
                  <a:pt x="21805" y="10631"/>
                  <a:pt x="25980" y="14805"/>
                  <a:pt x="25059" y="19653"/>
                </a:cubicBezTo>
                <a:cubicBezTo>
                  <a:pt x="24546" y="22362"/>
                  <a:pt x="22359" y="24546"/>
                  <a:pt x="19650" y="25059"/>
                </a:cubicBezTo>
                <a:close/>
              </a:path>
            </a:pathLst>
          </a:custGeom>
          <a:solidFill>
            <a:srgbClr val="FFFFFF">
              <a:alpha val="45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3" name="Google Shape;1763;p44"/>
          <p:cNvPicPr preferRelativeResize="0"/>
          <p:nvPr/>
        </p:nvPicPr>
        <p:blipFill rotWithShape="1">
          <a:blip r:embed="rId4">
            <a:alphaModFix/>
          </a:blip>
          <a:srcRect l="28959" t="12546" r="12546" b="12546"/>
          <a:stretch/>
        </p:blipFill>
        <p:spPr>
          <a:xfrm rot="10800000">
            <a:off x="844999" y="3862877"/>
            <a:ext cx="726651" cy="596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1" name="Google Shape;1131;p34"/>
          <p:cNvGrpSpPr/>
          <p:nvPr/>
        </p:nvGrpSpPr>
        <p:grpSpPr>
          <a:xfrm>
            <a:off x="5348052" y="3310515"/>
            <a:ext cx="599700" cy="599700"/>
            <a:chOff x="7030339" y="1393551"/>
            <a:chExt cx="599700" cy="599700"/>
          </a:xfrm>
        </p:grpSpPr>
        <p:sp>
          <p:nvSpPr>
            <p:cNvPr id="1132" name="Google Shape;1132;p34"/>
            <p:cNvSpPr/>
            <p:nvPr/>
          </p:nvSpPr>
          <p:spPr>
            <a:xfrm>
              <a:off x="7030339" y="1393551"/>
              <a:ext cx="599700" cy="5997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7071500" y="1434773"/>
              <a:ext cx="517500" cy="5175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34"/>
          <p:cNvGrpSpPr/>
          <p:nvPr/>
        </p:nvGrpSpPr>
        <p:grpSpPr>
          <a:xfrm>
            <a:off x="2260025" y="3310515"/>
            <a:ext cx="599700" cy="599700"/>
            <a:chOff x="7030339" y="1393551"/>
            <a:chExt cx="599700" cy="599700"/>
          </a:xfrm>
        </p:grpSpPr>
        <p:sp>
          <p:nvSpPr>
            <p:cNvPr id="1135" name="Google Shape;1135;p34"/>
            <p:cNvSpPr/>
            <p:nvPr/>
          </p:nvSpPr>
          <p:spPr>
            <a:xfrm>
              <a:off x="7030339" y="1393551"/>
              <a:ext cx="599700" cy="5997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7071500" y="1434773"/>
              <a:ext cx="517500" cy="5175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34"/>
          <p:cNvGrpSpPr/>
          <p:nvPr/>
        </p:nvGrpSpPr>
        <p:grpSpPr>
          <a:xfrm>
            <a:off x="3875478" y="1611356"/>
            <a:ext cx="599700" cy="599700"/>
            <a:chOff x="7030339" y="1393551"/>
            <a:chExt cx="599700" cy="599700"/>
          </a:xfrm>
        </p:grpSpPr>
        <p:sp>
          <p:nvSpPr>
            <p:cNvPr id="1138" name="Google Shape;1138;p34"/>
            <p:cNvSpPr/>
            <p:nvPr/>
          </p:nvSpPr>
          <p:spPr>
            <a:xfrm>
              <a:off x="7030339" y="1393551"/>
              <a:ext cx="599700" cy="5997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7071500" y="1434773"/>
              <a:ext cx="517500" cy="5175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34"/>
          <p:cNvGrpSpPr/>
          <p:nvPr/>
        </p:nvGrpSpPr>
        <p:grpSpPr>
          <a:xfrm>
            <a:off x="787451" y="1611356"/>
            <a:ext cx="599700" cy="599700"/>
            <a:chOff x="7030339" y="1393551"/>
            <a:chExt cx="599700" cy="599700"/>
          </a:xfrm>
        </p:grpSpPr>
        <p:sp>
          <p:nvSpPr>
            <p:cNvPr id="1141" name="Google Shape;1141;p34"/>
            <p:cNvSpPr/>
            <p:nvPr/>
          </p:nvSpPr>
          <p:spPr>
            <a:xfrm>
              <a:off x="7030339" y="1393551"/>
              <a:ext cx="599700" cy="5997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7071500" y="1434773"/>
              <a:ext cx="517500" cy="5175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3" name="Google Shape;1143;p3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ecular One" panose="00000500000000000000" pitchFamily="2" charset="-79"/>
                <a:cs typeface="Secular One" panose="00000500000000000000" pitchFamily="2" charset="-79"/>
              </a:rPr>
              <a:t>Reja:</a:t>
            </a:r>
            <a:endParaRPr dirty="0"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sp>
        <p:nvSpPr>
          <p:cNvPr id="1148" name="Google Shape;1148;p34"/>
          <p:cNvSpPr txBox="1">
            <a:spLocks noGrp="1"/>
          </p:cNvSpPr>
          <p:nvPr>
            <p:ph type="title" idx="5"/>
          </p:nvPr>
        </p:nvSpPr>
        <p:spPr>
          <a:xfrm>
            <a:off x="806189" y="1687406"/>
            <a:ext cx="562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49" name="Google Shape;1149;p34"/>
          <p:cNvSpPr txBox="1">
            <a:spLocks noGrp="1"/>
          </p:cNvSpPr>
          <p:nvPr>
            <p:ph type="title" idx="6"/>
          </p:nvPr>
        </p:nvSpPr>
        <p:spPr>
          <a:xfrm>
            <a:off x="2289465" y="3386565"/>
            <a:ext cx="557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50" name="Google Shape;1150;p34"/>
          <p:cNvSpPr txBox="1">
            <a:spLocks noGrp="1"/>
          </p:cNvSpPr>
          <p:nvPr>
            <p:ph type="title" idx="8"/>
          </p:nvPr>
        </p:nvSpPr>
        <p:spPr>
          <a:xfrm>
            <a:off x="5366802" y="3386565"/>
            <a:ext cx="562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51" name="Google Shape;1151;p34"/>
          <p:cNvSpPr txBox="1">
            <a:spLocks noGrp="1"/>
          </p:cNvSpPr>
          <p:nvPr>
            <p:ph type="title" idx="7"/>
          </p:nvPr>
        </p:nvSpPr>
        <p:spPr>
          <a:xfrm>
            <a:off x="3896472" y="1687406"/>
            <a:ext cx="557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1152" name="Google Shape;1152;p34"/>
          <p:cNvPicPr preferRelativeResize="0"/>
          <p:nvPr/>
        </p:nvPicPr>
        <p:blipFill rotWithShape="1">
          <a:blip r:embed="rId3">
            <a:alphaModFix/>
          </a:blip>
          <a:srcRect l="28959" t="12546" r="12546" b="12546"/>
          <a:stretch/>
        </p:blipFill>
        <p:spPr>
          <a:xfrm rot="10800000">
            <a:off x="8001699" y="1985127"/>
            <a:ext cx="726651" cy="5965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3" name="Google Shape;1153;p34"/>
          <p:cNvGrpSpPr/>
          <p:nvPr/>
        </p:nvGrpSpPr>
        <p:grpSpPr>
          <a:xfrm>
            <a:off x="7216781" y="619150"/>
            <a:ext cx="1211612" cy="438051"/>
            <a:chOff x="175552" y="1101686"/>
            <a:chExt cx="520944" cy="188336"/>
          </a:xfrm>
        </p:grpSpPr>
        <p:sp>
          <p:nvSpPr>
            <p:cNvPr id="1154" name="Google Shape;1154;p34"/>
            <p:cNvSpPr/>
            <p:nvPr/>
          </p:nvSpPr>
          <p:spPr>
            <a:xfrm>
              <a:off x="175552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246816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318080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389344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460608" y="1101686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531856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603120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674416" y="1101686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79" y="1807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175552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246816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318080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389344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460608" y="1181414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531856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603120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674416" y="1181414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79" y="1807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175552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246816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318080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389344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460608" y="1261094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531856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2" y="1808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603120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2" y="1808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674416" y="1261094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79" y="1808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8" name="Google Shape;1178;p34"/>
          <p:cNvGrpSpPr/>
          <p:nvPr/>
        </p:nvGrpSpPr>
        <p:grpSpPr>
          <a:xfrm>
            <a:off x="713231" y="4173125"/>
            <a:ext cx="1211612" cy="438051"/>
            <a:chOff x="175552" y="1101686"/>
            <a:chExt cx="520944" cy="188336"/>
          </a:xfrm>
        </p:grpSpPr>
        <p:sp>
          <p:nvSpPr>
            <p:cNvPr id="1179" name="Google Shape;1179;p34"/>
            <p:cNvSpPr/>
            <p:nvPr/>
          </p:nvSpPr>
          <p:spPr>
            <a:xfrm>
              <a:off x="175552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246816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318080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389344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460608" y="1101686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531856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603120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674416" y="1101686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79" y="1807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175552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246816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318080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389344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460608" y="1181414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531856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603120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674416" y="1181414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79" y="1807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175552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246816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318080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389344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460608" y="1261094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531856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2" y="1808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603120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2" y="1808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674416" y="1261094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79" y="1808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3" name="Google Shape;1203;p34"/>
          <p:cNvSpPr txBox="1">
            <a:spLocks noGrp="1"/>
          </p:cNvSpPr>
          <p:nvPr>
            <p:ph type="subTitle" idx="9"/>
          </p:nvPr>
        </p:nvSpPr>
        <p:spPr>
          <a:xfrm>
            <a:off x="1622200" y="1687401"/>
            <a:ext cx="217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 err="1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Parol</a:t>
            </a:r>
            <a:r>
              <a:rPr lang="en-US" sz="2000" b="1" i="0" dirty="0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 </a:t>
            </a:r>
            <a:r>
              <a:rPr lang="en-US" sz="2000" b="1" i="0" dirty="0" err="1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bilan</a:t>
            </a:r>
            <a:r>
              <a:rPr lang="en-US" sz="2000" b="1" i="0" dirty="0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 </a:t>
            </a:r>
            <a:r>
              <a:rPr lang="en-US" sz="2000" b="1" i="0" dirty="0" err="1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himoyalash</a:t>
            </a:r>
            <a:endParaRPr lang="en-US" sz="3200" b="1" dirty="0">
              <a:solidFill>
                <a:srgbClr val="00206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sp>
        <p:nvSpPr>
          <p:cNvPr id="1204" name="Google Shape;1204;p34"/>
          <p:cNvSpPr txBox="1">
            <a:spLocks noGrp="1"/>
          </p:cNvSpPr>
          <p:nvPr>
            <p:ph type="subTitle" idx="13"/>
          </p:nvPr>
        </p:nvSpPr>
        <p:spPr>
          <a:xfrm>
            <a:off x="4708933" y="1687401"/>
            <a:ext cx="2176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 err="1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Shifrlovchi</a:t>
            </a:r>
            <a:r>
              <a:rPr lang="en-US" sz="2000" b="1" i="0" dirty="0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 </a:t>
            </a:r>
            <a:r>
              <a:rPr lang="en-US" sz="2000" b="1" i="0" dirty="0" err="1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algoritmlar</a:t>
            </a:r>
            <a:endParaRPr sz="3200" b="1" dirty="0">
              <a:solidFill>
                <a:srgbClr val="00206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sp>
        <p:nvSpPr>
          <p:cNvPr id="1205" name="Google Shape;1205;p34"/>
          <p:cNvSpPr txBox="1">
            <a:spLocks noGrp="1"/>
          </p:cNvSpPr>
          <p:nvPr>
            <p:ph type="subTitle" idx="14"/>
          </p:nvPr>
        </p:nvSpPr>
        <p:spPr>
          <a:xfrm>
            <a:off x="3009519" y="3386565"/>
            <a:ext cx="2176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 err="1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Foydalanuvchi</a:t>
            </a:r>
            <a:r>
              <a:rPr lang="en-US" sz="2000" b="1" i="0" dirty="0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 </a:t>
            </a:r>
            <a:r>
              <a:rPr lang="en-US" sz="2000" b="1" i="0" dirty="0" err="1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huquqlari</a:t>
            </a:r>
            <a:endParaRPr sz="3200" b="1" dirty="0">
              <a:solidFill>
                <a:srgbClr val="00206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sp>
        <p:nvSpPr>
          <p:cNvPr id="1206" name="Google Shape;1206;p34"/>
          <p:cNvSpPr txBox="1">
            <a:spLocks noGrp="1"/>
          </p:cNvSpPr>
          <p:nvPr>
            <p:ph type="subTitle" idx="15"/>
          </p:nvPr>
        </p:nvSpPr>
        <p:spPr>
          <a:xfrm>
            <a:off x="6100160" y="3386565"/>
            <a:ext cx="2176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Audit </a:t>
            </a:r>
            <a:r>
              <a:rPr lang="en-US" sz="2000" b="1" i="0" dirty="0" err="1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va</a:t>
            </a:r>
            <a:r>
              <a:rPr lang="en-US" sz="2000" b="1" i="0" dirty="0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 monitoring</a:t>
            </a:r>
            <a:endParaRPr sz="3200" b="1" dirty="0">
              <a:solidFill>
                <a:srgbClr val="00206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grpSp>
        <p:nvGrpSpPr>
          <p:cNvPr id="1207" name="Google Shape;1207;p34"/>
          <p:cNvGrpSpPr/>
          <p:nvPr/>
        </p:nvGrpSpPr>
        <p:grpSpPr>
          <a:xfrm>
            <a:off x="5853435" y="241902"/>
            <a:ext cx="745978" cy="516368"/>
            <a:chOff x="923424" y="1580182"/>
            <a:chExt cx="1171264" cy="810752"/>
          </a:xfrm>
        </p:grpSpPr>
        <p:sp>
          <p:nvSpPr>
            <p:cNvPr id="1208" name="Google Shape;1208;p34"/>
            <p:cNvSpPr/>
            <p:nvPr/>
          </p:nvSpPr>
          <p:spPr>
            <a:xfrm>
              <a:off x="923424" y="1782870"/>
              <a:ext cx="468064" cy="405392"/>
            </a:xfrm>
            <a:custGeom>
              <a:avLst/>
              <a:gdLst/>
              <a:ahLst/>
              <a:cxnLst/>
              <a:rect l="l" t="t" r="r" b="b"/>
              <a:pathLst>
                <a:path w="29254" h="25337" fill="none" extrusionOk="0">
                  <a:moveTo>
                    <a:pt x="21942" y="0"/>
                  </a:moveTo>
                  <a:lnTo>
                    <a:pt x="7314" y="0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2" y="25336"/>
                  </a:lnTo>
                  <a:lnTo>
                    <a:pt x="29254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1626624" y="1782870"/>
              <a:ext cx="468064" cy="405392"/>
            </a:xfrm>
            <a:custGeom>
              <a:avLst/>
              <a:gdLst/>
              <a:ahLst/>
              <a:cxnLst/>
              <a:rect l="l" t="t" r="r" b="b"/>
              <a:pathLst>
                <a:path w="29254" h="25337" fill="none" extrusionOk="0">
                  <a:moveTo>
                    <a:pt x="21940" y="0"/>
                  </a:moveTo>
                  <a:lnTo>
                    <a:pt x="7314" y="0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0" y="25336"/>
                  </a:lnTo>
                  <a:lnTo>
                    <a:pt x="29254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1274896" y="1580182"/>
              <a:ext cx="468096" cy="405392"/>
            </a:xfrm>
            <a:custGeom>
              <a:avLst/>
              <a:gdLst/>
              <a:ahLst/>
              <a:cxnLst/>
              <a:rect l="l" t="t" r="r" b="b"/>
              <a:pathLst>
                <a:path w="29256" h="25337" fill="none" extrusionOk="0">
                  <a:moveTo>
                    <a:pt x="21942" y="1"/>
                  </a:moveTo>
                  <a:lnTo>
                    <a:pt x="7314" y="1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2" y="25336"/>
                  </a:lnTo>
                  <a:lnTo>
                    <a:pt x="29256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1274896" y="1985558"/>
              <a:ext cx="468096" cy="405376"/>
            </a:xfrm>
            <a:custGeom>
              <a:avLst/>
              <a:gdLst/>
              <a:ahLst/>
              <a:cxnLst/>
              <a:rect l="l" t="t" r="r" b="b"/>
              <a:pathLst>
                <a:path w="29256" h="25336" fill="none" extrusionOk="0">
                  <a:moveTo>
                    <a:pt x="21942" y="0"/>
                  </a:moveTo>
                  <a:lnTo>
                    <a:pt x="7314" y="0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2" y="25336"/>
                  </a:lnTo>
                  <a:lnTo>
                    <a:pt x="29256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46"/>
          <p:cNvSpPr/>
          <p:nvPr/>
        </p:nvSpPr>
        <p:spPr>
          <a:xfrm>
            <a:off x="789425" y="2919559"/>
            <a:ext cx="4480500" cy="418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3" name="Google Shape;1813;p46"/>
          <p:cNvSpPr txBox="1">
            <a:spLocks noGrp="1"/>
          </p:cNvSpPr>
          <p:nvPr>
            <p:ph type="title"/>
          </p:nvPr>
        </p:nvSpPr>
        <p:spPr>
          <a:xfrm>
            <a:off x="713225" y="1590325"/>
            <a:ext cx="4659900" cy="12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14" name="Google Shape;1814;p46"/>
          <p:cNvSpPr txBox="1">
            <a:spLocks noGrp="1"/>
          </p:cNvSpPr>
          <p:nvPr>
            <p:ph type="subTitle" idx="1"/>
          </p:nvPr>
        </p:nvSpPr>
        <p:spPr>
          <a:xfrm>
            <a:off x="907875" y="2909959"/>
            <a:ext cx="44652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 err="1">
                <a:solidFill>
                  <a:srgbClr val="FFFFFF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Parol</a:t>
            </a:r>
            <a:r>
              <a:rPr lang="en-US" i="0" dirty="0">
                <a:solidFill>
                  <a:srgbClr val="FFFFFF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 </a:t>
            </a:r>
            <a:r>
              <a:rPr lang="en-US" i="0" dirty="0" err="1">
                <a:solidFill>
                  <a:srgbClr val="FFFFFF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bilan</a:t>
            </a:r>
            <a:r>
              <a:rPr lang="en-US" i="0" dirty="0">
                <a:solidFill>
                  <a:srgbClr val="FFFFFF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 </a:t>
            </a:r>
            <a:r>
              <a:rPr lang="en-US" i="0" dirty="0" err="1">
                <a:solidFill>
                  <a:srgbClr val="FFFFFF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himoyalash</a:t>
            </a:r>
            <a:endParaRPr lang="en-US" sz="1600" dirty="0">
              <a:solidFill>
                <a:srgbClr val="FFFFFF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sp>
        <p:nvSpPr>
          <p:cNvPr id="1815" name="Google Shape;1815;p46"/>
          <p:cNvSpPr/>
          <p:nvPr/>
        </p:nvSpPr>
        <p:spPr>
          <a:xfrm rot="1771233">
            <a:off x="5360023" y="1562518"/>
            <a:ext cx="3479443" cy="3478241"/>
          </a:xfrm>
          <a:custGeom>
            <a:avLst/>
            <a:gdLst/>
            <a:ahLst/>
            <a:cxnLst/>
            <a:rect l="l" t="t" r="r" b="b"/>
            <a:pathLst>
              <a:path w="36610" h="36610" extrusionOk="0">
                <a:moveTo>
                  <a:pt x="36609" y="21428"/>
                </a:moveTo>
                <a:lnTo>
                  <a:pt x="36609" y="15183"/>
                </a:lnTo>
                <a:lnTo>
                  <a:pt x="32092" y="15183"/>
                </a:lnTo>
                <a:cubicBezTo>
                  <a:pt x="31732" y="13592"/>
                  <a:pt x="31102" y="12105"/>
                  <a:pt x="30257" y="10768"/>
                </a:cubicBezTo>
                <a:lnTo>
                  <a:pt x="33456" y="7569"/>
                </a:lnTo>
                <a:lnTo>
                  <a:pt x="29041" y="3154"/>
                </a:lnTo>
                <a:lnTo>
                  <a:pt x="25842" y="6353"/>
                </a:lnTo>
                <a:cubicBezTo>
                  <a:pt x="24505" y="5508"/>
                  <a:pt x="23019" y="4878"/>
                  <a:pt x="21427" y="4519"/>
                </a:cubicBezTo>
                <a:lnTo>
                  <a:pt x="21427" y="1"/>
                </a:lnTo>
                <a:lnTo>
                  <a:pt x="15183" y="1"/>
                </a:lnTo>
                <a:lnTo>
                  <a:pt x="15183" y="4519"/>
                </a:lnTo>
                <a:cubicBezTo>
                  <a:pt x="13591" y="4878"/>
                  <a:pt x="12105" y="5508"/>
                  <a:pt x="10768" y="6353"/>
                </a:cubicBezTo>
                <a:lnTo>
                  <a:pt x="7569" y="3154"/>
                </a:lnTo>
                <a:lnTo>
                  <a:pt x="3154" y="7569"/>
                </a:lnTo>
                <a:lnTo>
                  <a:pt x="6353" y="10768"/>
                </a:lnTo>
                <a:cubicBezTo>
                  <a:pt x="5508" y="12105"/>
                  <a:pt x="4878" y="13592"/>
                  <a:pt x="4519" y="15183"/>
                </a:cubicBezTo>
                <a:lnTo>
                  <a:pt x="1" y="15183"/>
                </a:lnTo>
                <a:lnTo>
                  <a:pt x="1" y="21428"/>
                </a:lnTo>
                <a:lnTo>
                  <a:pt x="4519" y="21428"/>
                </a:lnTo>
                <a:cubicBezTo>
                  <a:pt x="4878" y="23019"/>
                  <a:pt x="5508" y="24505"/>
                  <a:pt x="6353" y="25843"/>
                </a:cubicBezTo>
                <a:lnTo>
                  <a:pt x="3154" y="29042"/>
                </a:lnTo>
                <a:lnTo>
                  <a:pt x="7569" y="33457"/>
                </a:lnTo>
                <a:lnTo>
                  <a:pt x="10768" y="30258"/>
                </a:lnTo>
                <a:cubicBezTo>
                  <a:pt x="12105" y="31103"/>
                  <a:pt x="13591" y="31732"/>
                  <a:pt x="15183" y="32092"/>
                </a:cubicBezTo>
                <a:lnTo>
                  <a:pt x="15183" y="36610"/>
                </a:lnTo>
                <a:lnTo>
                  <a:pt x="21427" y="36610"/>
                </a:lnTo>
                <a:lnTo>
                  <a:pt x="21427" y="32092"/>
                </a:lnTo>
                <a:cubicBezTo>
                  <a:pt x="23019" y="31732"/>
                  <a:pt x="24505" y="31103"/>
                  <a:pt x="25842" y="30258"/>
                </a:cubicBezTo>
                <a:lnTo>
                  <a:pt x="29041" y="33457"/>
                </a:lnTo>
                <a:lnTo>
                  <a:pt x="33456" y="29042"/>
                </a:lnTo>
                <a:lnTo>
                  <a:pt x="30257" y="25843"/>
                </a:lnTo>
                <a:cubicBezTo>
                  <a:pt x="31102" y="24505"/>
                  <a:pt x="31732" y="23019"/>
                  <a:pt x="32092" y="21428"/>
                </a:cubicBezTo>
                <a:close/>
                <a:moveTo>
                  <a:pt x="19650" y="25059"/>
                </a:moveTo>
                <a:cubicBezTo>
                  <a:pt x="14803" y="25978"/>
                  <a:pt x="10633" y="21808"/>
                  <a:pt x="11551" y="16960"/>
                </a:cubicBezTo>
                <a:cubicBezTo>
                  <a:pt x="12064" y="14251"/>
                  <a:pt x="14249" y="12066"/>
                  <a:pt x="16958" y="11551"/>
                </a:cubicBezTo>
                <a:cubicBezTo>
                  <a:pt x="21805" y="10631"/>
                  <a:pt x="25980" y="14805"/>
                  <a:pt x="25059" y="19653"/>
                </a:cubicBezTo>
                <a:cubicBezTo>
                  <a:pt x="24546" y="22362"/>
                  <a:pt x="22359" y="24546"/>
                  <a:pt x="19650" y="25059"/>
                </a:cubicBezTo>
                <a:close/>
              </a:path>
            </a:pathLst>
          </a:custGeom>
          <a:solidFill>
            <a:srgbClr val="A4ABD7">
              <a:alpha val="25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6" name="Google Shape;1816;p46"/>
          <p:cNvPicPr preferRelativeResize="0"/>
          <p:nvPr/>
        </p:nvPicPr>
        <p:blipFill rotWithShape="1">
          <a:blip r:embed="rId3">
            <a:alphaModFix/>
          </a:blip>
          <a:srcRect l="5186" t="15845" b="14380"/>
          <a:stretch/>
        </p:blipFill>
        <p:spPr>
          <a:xfrm flipH="1">
            <a:off x="5737094" y="1631702"/>
            <a:ext cx="2855025" cy="2064050"/>
          </a:xfrm>
          <a:prstGeom prst="rect">
            <a:avLst/>
          </a:prstGeom>
          <a:noFill/>
          <a:ln>
            <a:noFill/>
          </a:ln>
          <a:effectLst>
            <a:outerShdw blurRad="257175" dist="114300" dir="21540000" algn="bl" rotWithShape="0">
              <a:schemeClr val="lt1">
                <a:alpha val="90000"/>
              </a:schemeClr>
            </a:outerShdw>
          </a:effectLst>
        </p:spPr>
      </p:pic>
      <p:pic>
        <p:nvPicPr>
          <p:cNvPr id="1817" name="Google Shape;1817;p46"/>
          <p:cNvPicPr preferRelativeResize="0"/>
          <p:nvPr/>
        </p:nvPicPr>
        <p:blipFill rotWithShape="1">
          <a:blip r:embed="rId4">
            <a:alphaModFix/>
          </a:blip>
          <a:srcRect l="28959" t="12546" r="12546" b="12546"/>
          <a:stretch/>
        </p:blipFill>
        <p:spPr>
          <a:xfrm rot="10800000">
            <a:off x="3819674" y="4177427"/>
            <a:ext cx="726651" cy="59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8" name="Google Shape;1818;p46"/>
          <p:cNvPicPr preferRelativeResize="0"/>
          <p:nvPr/>
        </p:nvPicPr>
        <p:blipFill rotWithShape="1">
          <a:blip r:embed="rId5">
            <a:alphaModFix/>
          </a:blip>
          <a:srcRect l="7501" t="14406" r="9607" b="8266"/>
          <a:stretch/>
        </p:blipFill>
        <p:spPr>
          <a:xfrm>
            <a:off x="5064325" y="539504"/>
            <a:ext cx="683752" cy="8433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9" name="Google Shape;1819;p46"/>
          <p:cNvGrpSpPr/>
          <p:nvPr/>
        </p:nvGrpSpPr>
        <p:grpSpPr>
          <a:xfrm>
            <a:off x="7216781" y="619150"/>
            <a:ext cx="1211612" cy="438051"/>
            <a:chOff x="175552" y="1101686"/>
            <a:chExt cx="520944" cy="188336"/>
          </a:xfrm>
        </p:grpSpPr>
        <p:sp>
          <p:nvSpPr>
            <p:cNvPr id="1820" name="Google Shape;1820;p46"/>
            <p:cNvSpPr/>
            <p:nvPr/>
          </p:nvSpPr>
          <p:spPr>
            <a:xfrm>
              <a:off x="175552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6"/>
            <p:cNvSpPr/>
            <p:nvPr/>
          </p:nvSpPr>
          <p:spPr>
            <a:xfrm>
              <a:off x="246816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6"/>
            <p:cNvSpPr/>
            <p:nvPr/>
          </p:nvSpPr>
          <p:spPr>
            <a:xfrm>
              <a:off x="318080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6"/>
            <p:cNvSpPr/>
            <p:nvPr/>
          </p:nvSpPr>
          <p:spPr>
            <a:xfrm>
              <a:off x="389344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6"/>
            <p:cNvSpPr/>
            <p:nvPr/>
          </p:nvSpPr>
          <p:spPr>
            <a:xfrm>
              <a:off x="460608" y="1101686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6"/>
            <p:cNvSpPr/>
            <p:nvPr/>
          </p:nvSpPr>
          <p:spPr>
            <a:xfrm>
              <a:off x="531856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6"/>
            <p:cNvSpPr/>
            <p:nvPr/>
          </p:nvSpPr>
          <p:spPr>
            <a:xfrm>
              <a:off x="603120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6"/>
            <p:cNvSpPr/>
            <p:nvPr/>
          </p:nvSpPr>
          <p:spPr>
            <a:xfrm>
              <a:off x="674416" y="1101686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79" y="1807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6"/>
            <p:cNvSpPr/>
            <p:nvPr/>
          </p:nvSpPr>
          <p:spPr>
            <a:xfrm>
              <a:off x="175552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6"/>
            <p:cNvSpPr/>
            <p:nvPr/>
          </p:nvSpPr>
          <p:spPr>
            <a:xfrm>
              <a:off x="246816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6"/>
            <p:cNvSpPr/>
            <p:nvPr/>
          </p:nvSpPr>
          <p:spPr>
            <a:xfrm>
              <a:off x="318080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6"/>
            <p:cNvSpPr/>
            <p:nvPr/>
          </p:nvSpPr>
          <p:spPr>
            <a:xfrm>
              <a:off x="389344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6"/>
            <p:cNvSpPr/>
            <p:nvPr/>
          </p:nvSpPr>
          <p:spPr>
            <a:xfrm>
              <a:off x="460608" y="1181414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6"/>
            <p:cNvSpPr/>
            <p:nvPr/>
          </p:nvSpPr>
          <p:spPr>
            <a:xfrm>
              <a:off x="531856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6"/>
            <p:cNvSpPr/>
            <p:nvPr/>
          </p:nvSpPr>
          <p:spPr>
            <a:xfrm>
              <a:off x="603120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6"/>
            <p:cNvSpPr/>
            <p:nvPr/>
          </p:nvSpPr>
          <p:spPr>
            <a:xfrm>
              <a:off x="674416" y="1181414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79" y="1807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6"/>
            <p:cNvSpPr/>
            <p:nvPr/>
          </p:nvSpPr>
          <p:spPr>
            <a:xfrm>
              <a:off x="175552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6"/>
            <p:cNvSpPr/>
            <p:nvPr/>
          </p:nvSpPr>
          <p:spPr>
            <a:xfrm>
              <a:off x="246816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6"/>
            <p:cNvSpPr/>
            <p:nvPr/>
          </p:nvSpPr>
          <p:spPr>
            <a:xfrm>
              <a:off x="318080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6"/>
            <p:cNvSpPr/>
            <p:nvPr/>
          </p:nvSpPr>
          <p:spPr>
            <a:xfrm>
              <a:off x="389344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6"/>
            <p:cNvSpPr/>
            <p:nvPr/>
          </p:nvSpPr>
          <p:spPr>
            <a:xfrm>
              <a:off x="460608" y="1261094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6"/>
            <p:cNvSpPr/>
            <p:nvPr/>
          </p:nvSpPr>
          <p:spPr>
            <a:xfrm>
              <a:off x="531856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2" y="1808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6"/>
            <p:cNvSpPr/>
            <p:nvPr/>
          </p:nvSpPr>
          <p:spPr>
            <a:xfrm>
              <a:off x="603120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2" y="1808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6"/>
            <p:cNvSpPr/>
            <p:nvPr/>
          </p:nvSpPr>
          <p:spPr>
            <a:xfrm>
              <a:off x="674416" y="1261094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79" y="1808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4" name="Google Shape;1844;p46"/>
          <p:cNvGrpSpPr/>
          <p:nvPr/>
        </p:nvGrpSpPr>
        <p:grpSpPr>
          <a:xfrm>
            <a:off x="713231" y="4177425"/>
            <a:ext cx="1211612" cy="438051"/>
            <a:chOff x="175552" y="1101686"/>
            <a:chExt cx="520944" cy="188336"/>
          </a:xfrm>
        </p:grpSpPr>
        <p:sp>
          <p:nvSpPr>
            <p:cNvPr id="1845" name="Google Shape;1845;p46"/>
            <p:cNvSpPr/>
            <p:nvPr/>
          </p:nvSpPr>
          <p:spPr>
            <a:xfrm>
              <a:off x="175552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246816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/>
            <p:cNvSpPr/>
            <p:nvPr/>
          </p:nvSpPr>
          <p:spPr>
            <a:xfrm>
              <a:off x="318080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389344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460608" y="1101686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531856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6"/>
            <p:cNvSpPr/>
            <p:nvPr/>
          </p:nvSpPr>
          <p:spPr>
            <a:xfrm>
              <a:off x="603120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6"/>
            <p:cNvSpPr/>
            <p:nvPr/>
          </p:nvSpPr>
          <p:spPr>
            <a:xfrm>
              <a:off x="674416" y="1101686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79" y="1807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6"/>
            <p:cNvSpPr/>
            <p:nvPr/>
          </p:nvSpPr>
          <p:spPr>
            <a:xfrm>
              <a:off x="175552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6"/>
            <p:cNvSpPr/>
            <p:nvPr/>
          </p:nvSpPr>
          <p:spPr>
            <a:xfrm>
              <a:off x="246816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6"/>
            <p:cNvSpPr/>
            <p:nvPr/>
          </p:nvSpPr>
          <p:spPr>
            <a:xfrm>
              <a:off x="318080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6"/>
            <p:cNvSpPr/>
            <p:nvPr/>
          </p:nvSpPr>
          <p:spPr>
            <a:xfrm>
              <a:off x="389344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6"/>
            <p:cNvSpPr/>
            <p:nvPr/>
          </p:nvSpPr>
          <p:spPr>
            <a:xfrm>
              <a:off x="460608" y="1181414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6"/>
            <p:cNvSpPr/>
            <p:nvPr/>
          </p:nvSpPr>
          <p:spPr>
            <a:xfrm>
              <a:off x="531856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6"/>
            <p:cNvSpPr/>
            <p:nvPr/>
          </p:nvSpPr>
          <p:spPr>
            <a:xfrm>
              <a:off x="603120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6"/>
            <p:cNvSpPr/>
            <p:nvPr/>
          </p:nvSpPr>
          <p:spPr>
            <a:xfrm>
              <a:off x="674416" y="1181414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79" y="1807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6"/>
            <p:cNvSpPr/>
            <p:nvPr/>
          </p:nvSpPr>
          <p:spPr>
            <a:xfrm>
              <a:off x="175552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6"/>
            <p:cNvSpPr/>
            <p:nvPr/>
          </p:nvSpPr>
          <p:spPr>
            <a:xfrm>
              <a:off x="246816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6"/>
            <p:cNvSpPr/>
            <p:nvPr/>
          </p:nvSpPr>
          <p:spPr>
            <a:xfrm>
              <a:off x="318080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6"/>
            <p:cNvSpPr/>
            <p:nvPr/>
          </p:nvSpPr>
          <p:spPr>
            <a:xfrm>
              <a:off x="389344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6"/>
            <p:cNvSpPr/>
            <p:nvPr/>
          </p:nvSpPr>
          <p:spPr>
            <a:xfrm>
              <a:off x="460608" y="1261094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6"/>
            <p:cNvSpPr/>
            <p:nvPr/>
          </p:nvSpPr>
          <p:spPr>
            <a:xfrm>
              <a:off x="531856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2" y="1808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6"/>
            <p:cNvSpPr/>
            <p:nvPr/>
          </p:nvSpPr>
          <p:spPr>
            <a:xfrm>
              <a:off x="603120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2" y="1808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6"/>
            <p:cNvSpPr/>
            <p:nvPr/>
          </p:nvSpPr>
          <p:spPr>
            <a:xfrm>
              <a:off x="674416" y="1261094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79" y="1808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9" name="Google Shape;1869;p46"/>
          <p:cNvGrpSpPr/>
          <p:nvPr/>
        </p:nvGrpSpPr>
        <p:grpSpPr>
          <a:xfrm>
            <a:off x="658710" y="801977"/>
            <a:ext cx="745978" cy="516368"/>
            <a:chOff x="923424" y="1580182"/>
            <a:chExt cx="1171264" cy="810752"/>
          </a:xfrm>
        </p:grpSpPr>
        <p:sp>
          <p:nvSpPr>
            <p:cNvPr id="1870" name="Google Shape;1870;p46"/>
            <p:cNvSpPr/>
            <p:nvPr/>
          </p:nvSpPr>
          <p:spPr>
            <a:xfrm>
              <a:off x="923424" y="1782870"/>
              <a:ext cx="468064" cy="405392"/>
            </a:xfrm>
            <a:custGeom>
              <a:avLst/>
              <a:gdLst/>
              <a:ahLst/>
              <a:cxnLst/>
              <a:rect l="l" t="t" r="r" b="b"/>
              <a:pathLst>
                <a:path w="29254" h="25337" fill="none" extrusionOk="0">
                  <a:moveTo>
                    <a:pt x="21942" y="0"/>
                  </a:moveTo>
                  <a:lnTo>
                    <a:pt x="7314" y="0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2" y="25336"/>
                  </a:lnTo>
                  <a:lnTo>
                    <a:pt x="29254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6"/>
            <p:cNvSpPr/>
            <p:nvPr/>
          </p:nvSpPr>
          <p:spPr>
            <a:xfrm>
              <a:off x="1626624" y="1782870"/>
              <a:ext cx="468064" cy="405392"/>
            </a:xfrm>
            <a:custGeom>
              <a:avLst/>
              <a:gdLst/>
              <a:ahLst/>
              <a:cxnLst/>
              <a:rect l="l" t="t" r="r" b="b"/>
              <a:pathLst>
                <a:path w="29254" h="25337" fill="none" extrusionOk="0">
                  <a:moveTo>
                    <a:pt x="21940" y="0"/>
                  </a:moveTo>
                  <a:lnTo>
                    <a:pt x="7314" y="0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0" y="25336"/>
                  </a:lnTo>
                  <a:lnTo>
                    <a:pt x="29254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6"/>
            <p:cNvSpPr/>
            <p:nvPr/>
          </p:nvSpPr>
          <p:spPr>
            <a:xfrm>
              <a:off x="1274896" y="1580182"/>
              <a:ext cx="468096" cy="405392"/>
            </a:xfrm>
            <a:custGeom>
              <a:avLst/>
              <a:gdLst/>
              <a:ahLst/>
              <a:cxnLst/>
              <a:rect l="l" t="t" r="r" b="b"/>
              <a:pathLst>
                <a:path w="29256" h="25337" fill="none" extrusionOk="0">
                  <a:moveTo>
                    <a:pt x="21942" y="1"/>
                  </a:moveTo>
                  <a:lnTo>
                    <a:pt x="7314" y="1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2" y="25336"/>
                  </a:lnTo>
                  <a:lnTo>
                    <a:pt x="29256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6"/>
            <p:cNvSpPr/>
            <p:nvPr/>
          </p:nvSpPr>
          <p:spPr>
            <a:xfrm>
              <a:off x="1274896" y="1985558"/>
              <a:ext cx="468096" cy="405376"/>
            </a:xfrm>
            <a:custGeom>
              <a:avLst/>
              <a:gdLst/>
              <a:ahLst/>
              <a:cxnLst/>
              <a:rect l="l" t="t" r="r" b="b"/>
              <a:pathLst>
                <a:path w="29256" h="25336" fill="none" extrusionOk="0">
                  <a:moveTo>
                    <a:pt x="21942" y="0"/>
                  </a:moveTo>
                  <a:lnTo>
                    <a:pt x="7314" y="0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2" y="25336"/>
                  </a:lnTo>
                  <a:lnTo>
                    <a:pt x="29256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32330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1" name="Google Shape;1801;p45"/>
          <p:cNvPicPr preferRelativeResize="0"/>
          <p:nvPr/>
        </p:nvPicPr>
        <p:blipFill rotWithShape="1">
          <a:blip r:embed="rId3">
            <a:alphaModFix/>
          </a:blip>
          <a:srcRect l="28959" t="12546" r="12546" b="12546"/>
          <a:stretch/>
        </p:blipFill>
        <p:spPr>
          <a:xfrm rot="10800000">
            <a:off x="4521537" y="3068252"/>
            <a:ext cx="726651" cy="59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2" name="Google Shape;1802;p45"/>
          <p:cNvPicPr preferRelativeResize="0"/>
          <p:nvPr/>
        </p:nvPicPr>
        <p:blipFill rotWithShape="1">
          <a:blip r:embed="rId4">
            <a:alphaModFix/>
          </a:blip>
          <a:srcRect b="5383"/>
          <a:stretch/>
        </p:blipFill>
        <p:spPr>
          <a:xfrm rot="-291797">
            <a:off x="4699305" y="828724"/>
            <a:ext cx="678278" cy="727365"/>
          </a:xfrm>
          <a:prstGeom prst="rect">
            <a:avLst/>
          </a:prstGeom>
          <a:noFill/>
          <a:ln>
            <a:noFill/>
          </a:ln>
        </p:spPr>
      </p:pic>
      <p:sp>
        <p:nvSpPr>
          <p:cNvPr id="1768" name="Google Shape;1768;p45"/>
          <p:cNvSpPr/>
          <p:nvPr/>
        </p:nvSpPr>
        <p:spPr>
          <a:xfrm>
            <a:off x="5332601" y="885025"/>
            <a:ext cx="2916902" cy="2916261"/>
          </a:xfrm>
          <a:custGeom>
            <a:avLst/>
            <a:gdLst/>
            <a:ahLst/>
            <a:cxnLst/>
            <a:rect l="l" t="t" r="r" b="b"/>
            <a:pathLst>
              <a:path w="36610" h="36610" extrusionOk="0">
                <a:moveTo>
                  <a:pt x="36609" y="21428"/>
                </a:moveTo>
                <a:lnTo>
                  <a:pt x="36609" y="15183"/>
                </a:lnTo>
                <a:lnTo>
                  <a:pt x="32092" y="15183"/>
                </a:lnTo>
                <a:cubicBezTo>
                  <a:pt x="31732" y="13592"/>
                  <a:pt x="31102" y="12105"/>
                  <a:pt x="30257" y="10768"/>
                </a:cubicBezTo>
                <a:lnTo>
                  <a:pt x="33456" y="7569"/>
                </a:lnTo>
                <a:lnTo>
                  <a:pt x="29041" y="3154"/>
                </a:lnTo>
                <a:lnTo>
                  <a:pt x="25842" y="6353"/>
                </a:lnTo>
                <a:cubicBezTo>
                  <a:pt x="24505" y="5508"/>
                  <a:pt x="23019" y="4878"/>
                  <a:pt x="21427" y="4519"/>
                </a:cubicBezTo>
                <a:lnTo>
                  <a:pt x="21427" y="1"/>
                </a:lnTo>
                <a:lnTo>
                  <a:pt x="15183" y="1"/>
                </a:lnTo>
                <a:lnTo>
                  <a:pt x="15183" y="4519"/>
                </a:lnTo>
                <a:cubicBezTo>
                  <a:pt x="13591" y="4878"/>
                  <a:pt x="12105" y="5508"/>
                  <a:pt x="10768" y="6353"/>
                </a:cubicBezTo>
                <a:lnTo>
                  <a:pt x="7569" y="3154"/>
                </a:lnTo>
                <a:lnTo>
                  <a:pt x="3154" y="7569"/>
                </a:lnTo>
                <a:lnTo>
                  <a:pt x="6353" y="10768"/>
                </a:lnTo>
                <a:cubicBezTo>
                  <a:pt x="5508" y="12105"/>
                  <a:pt x="4878" y="13592"/>
                  <a:pt x="4519" y="15183"/>
                </a:cubicBezTo>
                <a:lnTo>
                  <a:pt x="1" y="15183"/>
                </a:lnTo>
                <a:lnTo>
                  <a:pt x="1" y="21428"/>
                </a:lnTo>
                <a:lnTo>
                  <a:pt x="4519" y="21428"/>
                </a:lnTo>
                <a:cubicBezTo>
                  <a:pt x="4878" y="23019"/>
                  <a:pt x="5508" y="24505"/>
                  <a:pt x="6353" y="25843"/>
                </a:cubicBezTo>
                <a:lnTo>
                  <a:pt x="3154" y="29042"/>
                </a:lnTo>
                <a:lnTo>
                  <a:pt x="7569" y="33457"/>
                </a:lnTo>
                <a:lnTo>
                  <a:pt x="10768" y="30258"/>
                </a:lnTo>
                <a:cubicBezTo>
                  <a:pt x="12105" y="31103"/>
                  <a:pt x="13591" y="31732"/>
                  <a:pt x="15183" y="32092"/>
                </a:cubicBezTo>
                <a:lnTo>
                  <a:pt x="15183" y="36610"/>
                </a:lnTo>
                <a:lnTo>
                  <a:pt x="21427" y="36610"/>
                </a:lnTo>
                <a:lnTo>
                  <a:pt x="21427" y="32092"/>
                </a:lnTo>
                <a:cubicBezTo>
                  <a:pt x="23019" y="31732"/>
                  <a:pt x="24505" y="31103"/>
                  <a:pt x="25842" y="30258"/>
                </a:cubicBezTo>
                <a:lnTo>
                  <a:pt x="29041" y="33457"/>
                </a:lnTo>
                <a:lnTo>
                  <a:pt x="33456" y="29042"/>
                </a:lnTo>
                <a:lnTo>
                  <a:pt x="30257" y="25843"/>
                </a:lnTo>
                <a:cubicBezTo>
                  <a:pt x="31102" y="24505"/>
                  <a:pt x="31732" y="23019"/>
                  <a:pt x="32092" y="21428"/>
                </a:cubicBezTo>
                <a:close/>
                <a:moveTo>
                  <a:pt x="19650" y="25059"/>
                </a:moveTo>
                <a:cubicBezTo>
                  <a:pt x="14803" y="25978"/>
                  <a:pt x="10633" y="21808"/>
                  <a:pt x="11551" y="16960"/>
                </a:cubicBezTo>
                <a:cubicBezTo>
                  <a:pt x="12064" y="14251"/>
                  <a:pt x="14249" y="12066"/>
                  <a:pt x="16958" y="11551"/>
                </a:cubicBezTo>
                <a:cubicBezTo>
                  <a:pt x="21805" y="10631"/>
                  <a:pt x="25980" y="14805"/>
                  <a:pt x="25059" y="19653"/>
                </a:cubicBezTo>
                <a:cubicBezTo>
                  <a:pt x="24546" y="22362"/>
                  <a:pt x="22359" y="24546"/>
                  <a:pt x="19650" y="25059"/>
                </a:cubicBezTo>
                <a:close/>
              </a:path>
            </a:pathLst>
          </a:custGeom>
          <a:solidFill>
            <a:srgbClr val="A4ABD7">
              <a:alpha val="47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9" name="Google Shape;1769;p45"/>
          <p:cNvGrpSpPr/>
          <p:nvPr/>
        </p:nvGrpSpPr>
        <p:grpSpPr>
          <a:xfrm>
            <a:off x="5816247" y="1368413"/>
            <a:ext cx="1949580" cy="1949580"/>
            <a:chOff x="-413284" y="1196451"/>
            <a:chExt cx="750300" cy="750300"/>
          </a:xfrm>
        </p:grpSpPr>
        <p:sp>
          <p:nvSpPr>
            <p:cNvPr id="1770" name="Google Shape;1770;p45"/>
            <p:cNvSpPr/>
            <p:nvPr/>
          </p:nvSpPr>
          <p:spPr>
            <a:xfrm>
              <a:off x="-413284" y="1196451"/>
              <a:ext cx="750300" cy="750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5"/>
            <p:cNvSpPr/>
            <p:nvPr/>
          </p:nvSpPr>
          <p:spPr>
            <a:xfrm rot="-355953">
              <a:off x="-361859" y="1248054"/>
              <a:ext cx="647267" cy="647267"/>
            </a:xfrm>
            <a:prstGeom prst="ellipse">
              <a:avLst/>
            </a:prstGeom>
            <a:gradFill>
              <a:gsLst>
                <a:gs pos="0">
                  <a:srgbClr val="A4ABD7">
                    <a:alpha val="25490"/>
                  </a:srgbClr>
                </a:gs>
                <a:gs pos="100000">
                  <a:srgbClr val="150045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2" name="Google Shape;1772;p45"/>
          <p:cNvSpPr txBox="1">
            <a:spLocks noGrp="1"/>
          </p:cNvSpPr>
          <p:nvPr>
            <p:ph type="title"/>
          </p:nvPr>
        </p:nvSpPr>
        <p:spPr>
          <a:xfrm>
            <a:off x="574496" y="474873"/>
            <a:ext cx="7995007" cy="6190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dirty="0" err="1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Parol</a:t>
            </a:r>
            <a:r>
              <a:rPr lang="en-US" sz="2800" b="0" i="0" dirty="0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 </a:t>
            </a:r>
            <a:r>
              <a:rPr lang="en-US" sz="2800" b="0" i="0" dirty="0" err="1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bilan</a:t>
            </a:r>
            <a:r>
              <a:rPr lang="en-US" sz="2800" b="0" i="0" dirty="0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 </a:t>
            </a:r>
            <a:r>
              <a:rPr lang="en-US" sz="2800" b="0" i="0" dirty="0" err="1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himoyalash</a:t>
            </a:r>
            <a:endParaRPr lang="en-US" sz="4800" b="1" dirty="0">
              <a:solidFill>
                <a:srgbClr val="00206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sp>
        <p:nvSpPr>
          <p:cNvPr id="1773" name="Google Shape;1773;p45"/>
          <p:cNvSpPr txBox="1">
            <a:spLocks noGrp="1"/>
          </p:cNvSpPr>
          <p:nvPr>
            <p:ph type="subTitle" idx="1"/>
          </p:nvPr>
        </p:nvSpPr>
        <p:spPr>
          <a:xfrm>
            <a:off x="574496" y="1075538"/>
            <a:ext cx="4594036" cy="3108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Parol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himoyalash</a:t>
            </a:r>
            <a:r>
              <a:rPr lang="en-US" dirty="0"/>
              <a:t> </a:t>
            </a:r>
            <a:r>
              <a:rPr lang="en-US" dirty="0" err="1"/>
              <a:t>fayllarga</a:t>
            </a:r>
            <a:r>
              <a:rPr lang="en-US" dirty="0"/>
              <a:t> </a:t>
            </a:r>
            <a:r>
              <a:rPr lang="en-US" dirty="0" err="1"/>
              <a:t>kirishga</a:t>
            </a:r>
            <a:r>
              <a:rPr lang="en-US" dirty="0"/>
              <a:t> </a:t>
            </a:r>
            <a:r>
              <a:rPr lang="en-US" dirty="0" err="1"/>
              <a:t>cheklanishni</a:t>
            </a:r>
            <a:r>
              <a:rPr lang="en-US" dirty="0"/>
              <a:t> </a:t>
            </a:r>
            <a:r>
              <a:rPr lang="en-US" dirty="0" err="1"/>
              <a:t>ta'minlaydigan</a:t>
            </a:r>
            <a:r>
              <a:rPr lang="en-US" dirty="0"/>
              <a:t> </a:t>
            </a:r>
            <a:r>
              <a:rPr lang="en-US" dirty="0" err="1"/>
              <a:t>oddiy</a:t>
            </a:r>
            <a:r>
              <a:rPr lang="en-US" dirty="0"/>
              <a:t> </a:t>
            </a:r>
            <a:r>
              <a:rPr lang="en-US" dirty="0" err="1"/>
              <a:t>usuldur</a:t>
            </a:r>
            <a:r>
              <a:rPr lang="en-US" dirty="0"/>
              <a:t>.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usulda</a:t>
            </a:r>
            <a:r>
              <a:rPr lang="en-US" dirty="0"/>
              <a:t> </a:t>
            </a:r>
            <a:r>
              <a:rPr lang="en-US" dirty="0" err="1"/>
              <a:t>fayllar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tizimlar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parol</a:t>
            </a:r>
            <a:r>
              <a:rPr lang="en-US" dirty="0"/>
              <a:t> talab </a:t>
            </a:r>
            <a:r>
              <a:rPr lang="en-US" dirty="0" err="1"/>
              <a:t>qilinadi</a:t>
            </a:r>
            <a:r>
              <a:rPr lang="en-US" dirty="0"/>
              <a:t>. </a:t>
            </a:r>
            <a:r>
              <a:rPr lang="en-US" dirty="0" err="1"/>
              <a:t>Fayllarga</a:t>
            </a:r>
            <a:r>
              <a:rPr lang="en-US" dirty="0"/>
              <a:t> </a:t>
            </a:r>
            <a:r>
              <a:rPr lang="en-US" dirty="0" err="1"/>
              <a:t>murojaat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parolni</a:t>
            </a:r>
            <a:r>
              <a:rPr lang="en-US" dirty="0"/>
              <a:t> </a:t>
            </a:r>
            <a:r>
              <a:rPr lang="en-US" dirty="0" err="1"/>
              <a:t>kiritishingiz</a:t>
            </a:r>
            <a:r>
              <a:rPr lang="en-US" dirty="0"/>
              <a:t> talab </a:t>
            </a:r>
            <a:r>
              <a:rPr lang="en-US" dirty="0" err="1"/>
              <a:t>qilinadi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parol</a:t>
            </a:r>
            <a:r>
              <a:rPr lang="en-US" dirty="0"/>
              <a:t> </a:t>
            </a:r>
            <a:r>
              <a:rPr lang="en-US" dirty="0" err="1"/>
              <a:t>to'g'ri</a:t>
            </a:r>
            <a:r>
              <a:rPr lang="en-US" dirty="0"/>
              <a:t> </a:t>
            </a:r>
            <a:r>
              <a:rPr lang="en-US" dirty="0" err="1"/>
              <a:t>bo'lsa</a:t>
            </a:r>
            <a:r>
              <a:rPr lang="en-US" dirty="0"/>
              <a:t>, </a:t>
            </a:r>
            <a:r>
              <a:rPr lang="en-US" dirty="0" err="1"/>
              <a:t>sizga</a:t>
            </a:r>
            <a:r>
              <a:rPr lang="en-US" dirty="0"/>
              <a:t> </a:t>
            </a:r>
            <a:r>
              <a:rPr lang="en-US" dirty="0" err="1"/>
              <a:t>kirish</a:t>
            </a:r>
            <a:r>
              <a:rPr lang="en-US" dirty="0"/>
              <a:t> </a:t>
            </a:r>
            <a:r>
              <a:rPr lang="en-US" dirty="0" err="1"/>
              <a:t>ruxsat</a:t>
            </a:r>
            <a:r>
              <a:rPr lang="en-US" dirty="0"/>
              <a:t> </a:t>
            </a:r>
            <a:r>
              <a:rPr lang="en-US" dirty="0" err="1"/>
              <a:t>beriladi</a:t>
            </a:r>
            <a:r>
              <a:rPr lang="en-US" dirty="0"/>
              <a:t>.</a:t>
            </a: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Parol</a:t>
            </a:r>
            <a:r>
              <a:rPr lang="en-US" dirty="0"/>
              <a:t> </a:t>
            </a:r>
            <a:r>
              <a:rPr lang="en-US" dirty="0" err="1"/>
              <a:t>o'zgaruvchan</a:t>
            </a:r>
            <a:r>
              <a:rPr lang="en-US" dirty="0"/>
              <a:t>, </a:t>
            </a:r>
            <a:r>
              <a:rPr lang="en-US" dirty="0" err="1"/>
              <a:t>tahmin</a:t>
            </a:r>
            <a:r>
              <a:rPr lang="en-US" dirty="0"/>
              <a:t> </a:t>
            </a:r>
            <a:r>
              <a:rPr lang="en-US" dirty="0" err="1"/>
              <a:t>qilinishi</a:t>
            </a:r>
            <a:r>
              <a:rPr lang="en-US" dirty="0"/>
              <a:t> </a:t>
            </a:r>
            <a:r>
              <a:rPr lang="en-US" dirty="0" err="1"/>
              <a:t>qiyin</a:t>
            </a:r>
            <a:r>
              <a:rPr lang="en-US" dirty="0"/>
              <a:t> </a:t>
            </a:r>
            <a:r>
              <a:rPr lang="en-US" dirty="0" err="1"/>
              <a:t>bo'lgan</a:t>
            </a:r>
            <a:r>
              <a:rPr lang="en-US" dirty="0"/>
              <a:t> </a:t>
            </a:r>
            <a:r>
              <a:rPr lang="en-US" dirty="0" err="1"/>
              <a:t>belgilar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sonlar</a:t>
            </a:r>
            <a:r>
              <a:rPr lang="en-US" dirty="0"/>
              <a:t> </a:t>
            </a:r>
            <a:r>
              <a:rPr lang="en-US" dirty="0" err="1"/>
              <a:t>kombinatsiyasidan</a:t>
            </a:r>
            <a:r>
              <a:rPr lang="en-US" dirty="0"/>
              <a:t> </a:t>
            </a:r>
            <a:r>
              <a:rPr lang="en-US" dirty="0" err="1"/>
              <a:t>iborat</a:t>
            </a:r>
            <a:r>
              <a:rPr lang="en-US" dirty="0"/>
              <a:t> </a:t>
            </a:r>
            <a:r>
              <a:rPr lang="en-US" dirty="0" err="1"/>
              <a:t>bo'lishi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.</a:t>
            </a: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Parollarni</a:t>
            </a:r>
            <a:r>
              <a:rPr lang="en-US" dirty="0"/>
              <a:t> </a:t>
            </a:r>
            <a:r>
              <a:rPr lang="en-US" dirty="0" err="1"/>
              <a:t>yomon</a:t>
            </a:r>
            <a:r>
              <a:rPr lang="en-US" dirty="0"/>
              <a:t> </a:t>
            </a:r>
            <a:r>
              <a:rPr lang="en-US" dirty="0" err="1"/>
              <a:t>joylarda</a:t>
            </a:r>
            <a:r>
              <a:rPr lang="en-US" dirty="0"/>
              <a:t> </a:t>
            </a:r>
            <a:r>
              <a:rPr lang="en-US" dirty="0" err="1"/>
              <a:t>saqlashdan</a:t>
            </a:r>
            <a:r>
              <a:rPr lang="en-US" dirty="0"/>
              <a:t> ham </a:t>
            </a:r>
            <a:r>
              <a:rPr lang="en-US" dirty="0" err="1"/>
              <a:t>saqlanish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. </a:t>
            </a:r>
            <a:r>
              <a:rPr lang="en-US" dirty="0" err="1"/>
              <a:t>Parollarni</a:t>
            </a:r>
            <a:r>
              <a:rPr lang="en-US" dirty="0"/>
              <a:t> </a:t>
            </a:r>
            <a:r>
              <a:rPr lang="en-US" dirty="0" err="1"/>
              <a:t>matnlarda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ovozli</a:t>
            </a:r>
            <a:r>
              <a:rPr lang="en-US" dirty="0"/>
              <a:t> </a:t>
            </a:r>
            <a:r>
              <a:rPr lang="en-US" dirty="0" err="1"/>
              <a:t>fayllarda</a:t>
            </a:r>
            <a:r>
              <a:rPr lang="en-US" dirty="0"/>
              <a:t> </a:t>
            </a:r>
            <a:r>
              <a:rPr lang="en-US" dirty="0" err="1"/>
              <a:t>saqlash</a:t>
            </a:r>
            <a:r>
              <a:rPr lang="en-US" dirty="0"/>
              <a:t> </a:t>
            </a:r>
            <a:r>
              <a:rPr lang="en-US" dirty="0" err="1"/>
              <a:t>xavfli</a:t>
            </a:r>
            <a:r>
              <a:rPr lang="en-US" dirty="0"/>
              <a:t> </a:t>
            </a:r>
            <a:r>
              <a:rPr lang="en-US" dirty="0" err="1"/>
              <a:t>bo'lishi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</a:t>
            </a:r>
            <a:r>
              <a:rPr lang="en-US" dirty="0" err="1"/>
              <a:t>Tayyorlangan</a:t>
            </a:r>
            <a:r>
              <a:rPr lang="en-US" dirty="0"/>
              <a:t> </a:t>
            </a:r>
            <a:r>
              <a:rPr lang="en-US" dirty="0" err="1"/>
              <a:t>parol</a:t>
            </a:r>
            <a:r>
              <a:rPr lang="en-US" dirty="0"/>
              <a:t> </a:t>
            </a:r>
            <a:r>
              <a:rPr lang="en-US" dirty="0" err="1"/>
              <a:t>ma'lumotlarini</a:t>
            </a:r>
            <a:r>
              <a:rPr lang="en-US" dirty="0"/>
              <a:t> </a:t>
            </a:r>
            <a:r>
              <a:rPr lang="en-US" dirty="0" err="1"/>
              <a:t>shifrlash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maxfiylikni</a:t>
            </a:r>
            <a:r>
              <a:rPr lang="en-US" dirty="0"/>
              <a:t> </a:t>
            </a:r>
            <a:r>
              <a:rPr lang="en-US" dirty="0" err="1"/>
              <a:t>saqlashga</a:t>
            </a:r>
            <a:r>
              <a:rPr lang="en-US" dirty="0"/>
              <a:t> </a:t>
            </a:r>
            <a:r>
              <a:rPr lang="en-US" dirty="0" err="1"/>
              <a:t>xizmat</a:t>
            </a:r>
            <a:r>
              <a:rPr lang="en-US" dirty="0"/>
              <a:t> </a:t>
            </a:r>
            <a:r>
              <a:rPr lang="en-US" dirty="0" err="1"/>
              <a:t>qiladigan</a:t>
            </a:r>
            <a:r>
              <a:rPr lang="en-US" dirty="0"/>
              <a:t> </a:t>
            </a:r>
            <a:r>
              <a:rPr lang="en-US" dirty="0" err="1"/>
              <a:t>parol</a:t>
            </a:r>
            <a:r>
              <a:rPr lang="en-US" dirty="0"/>
              <a:t> </a:t>
            </a:r>
            <a:r>
              <a:rPr lang="en-US" dirty="0" err="1"/>
              <a:t>menedjerga</a:t>
            </a:r>
            <a:r>
              <a:rPr lang="en-US" dirty="0"/>
              <a:t> </a:t>
            </a:r>
            <a:r>
              <a:rPr lang="en-US" dirty="0" err="1"/>
              <a:t>murojaat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maslahat</a:t>
            </a:r>
            <a:r>
              <a:rPr lang="en-US" dirty="0"/>
              <a:t> </a:t>
            </a:r>
            <a:r>
              <a:rPr lang="en-US" dirty="0" err="1"/>
              <a:t>beriladi</a:t>
            </a:r>
            <a:r>
              <a:rPr lang="en-US" dirty="0"/>
              <a:t>. </a:t>
            </a:r>
            <a:r>
              <a:rPr lang="en-US" dirty="0" err="1"/>
              <a:t>Parollarni</a:t>
            </a:r>
            <a:r>
              <a:rPr lang="en-US" dirty="0"/>
              <a:t> </a:t>
            </a:r>
            <a:r>
              <a:rPr lang="en-US" dirty="0" err="1"/>
              <a:t>doimiy</a:t>
            </a:r>
            <a:r>
              <a:rPr lang="en-US" dirty="0"/>
              <a:t> </a:t>
            </a:r>
            <a:r>
              <a:rPr lang="en-US" dirty="0" err="1"/>
              <a:t>ravishda</a:t>
            </a:r>
            <a:r>
              <a:rPr lang="en-US" dirty="0"/>
              <a:t> </a:t>
            </a:r>
            <a:r>
              <a:rPr lang="en-US" dirty="0" err="1"/>
              <a:t>yangilash</a:t>
            </a:r>
            <a:r>
              <a:rPr lang="en-US" dirty="0"/>
              <a:t> </a:t>
            </a:r>
            <a:r>
              <a:rPr lang="en-US" dirty="0" err="1"/>
              <a:t>tavsiya</a:t>
            </a:r>
            <a:r>
              <a:rPr lang="en-US" dirty="0"/>
              <a:t> </a:t>
            </a:r>
            <a:r>
              <a:rPr lang="en-US" dirty="0" err="1"/>
              <a:t>etiladi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1774" name="Google Shape;1774;p45"/>
          <p:cNvPicPr preferRelativeResize="0"/>
          <p:nvPr/>
        </p:nvPicPr>
        <p:blipFill rotWithShape="1">
          <a:blip r:embed="rId5">
            <a:alphaModFix/>
          </a:blip>
          <a:srcRect l="18708" t="3759" r="26427" b="13983"/>
          <a:stretch/>
        </p:blipFill>
        <p:spPr>
          <a:xfrm>
            <a:off x="5960953" y="1513098"/>
            <a:ext cx="1660200" cy="16602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775" name="Google Shape;1775;p45"/>
          <p:cNvGrpSpPr/>
          <p:nvPr/>
        </p:nvGrpSpPr>
        <p:grpSpPr>
          <a:xfrm>
            <a:off x="7219156" y="4165958"/>
            <a:ext cx="1211612" cy="438051"/>
            <a:chOff x="175552" y="1101686"/>
            <a:chExt cx="520944" cy="188336"/>
          </a:xfrm>
        </p:grpSpPr>
        <p:sp>
          <p:nvSpPr>
            <p:cNvPr id="1776" name="Google Shape;1776;p45"/>
            <p:cNvSpPr/>
            <p:nvPr/>
          </p:nvSpPr>
          <p:spPr>
            <a:xfrm>
              <a:off x="175552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5"/>
            <p:cNvSpPr/>
            <p:nvPr/>
          </p:nvSpPr>
          <p:spPr>
            <a:xfrm>
              <a:off x="246816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5"/>
            <p:cNvSpPr/>
            <p:nvPr/>
          </p:nvSpPr>
          <p:spPr>
            <a:xfrm>
              <a:off x="318080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5"/>
            <p:cNvSpPr/>
            <p:nvPr/>
          </p:nvSpPr>
          <p:spPr>
            <a:xfrm>
              <a:off x="389344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5"/>
            <p:cNvSpPr/>
            <p:nvPr/>
          </p:nvSpPr>
          <p:spPr>
            <a:xfrm>
              <a:off x="460608" y="1101686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5"/>
            <p:cNvSpPr/>
            <p:nvPr/>
          </p:nvSpPr>
          <p:spPr>
            <a:xfrm>
              <a:off x="531856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5"/>
            <p:cNvSpPr/>
            <p:nvPr/>
          </p:nvSpPr>
          <p:spPr>
            <a:xfrm>
              <a:off x="603120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674416" y="1101686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79" y="1807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175552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5"/>
            <p:cNvSpPr/>
            <p:nvPr/>
          </p:nvSpPr>
          <p:spPr>
            <a:xfrm>
              <a:off x="246816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5"/>
            <p:cNvSpPr/>
            <p:nvPr/>
          </p:nvSpPr>
          <p:spPr>
            <a:xfrm>
              <a:off x="318080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5"/>
            <p:cNvSpPr/>
            <p:nvPr/>
          </p:nvSpPr>
          <p:spPr>
            <a:xfrm>
              <a:off x="389344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460608" y="1181414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5"/>
            <p:cNvSpPr/>
            <p:nvPr/>
          </p:nvSpPr>
          <p:spPr>
            <a:xfrm>
              <a:off x="531856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603120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5"/>
            <p:cNvSpPr/>
            <p:nvPr/>
          </p:nvSpPr>
          <p:spPr>
            <a:xfrm>
              <a:off x="674416" y="1181414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79" y="1807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5"/>
            <p:cNvSpPr/>
            <p:nvPr/>
          </p:nvSpPr>
          <p:spPr>
            <a:xfrm>
              <a:off x="175552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5"/>
            <p:cNvSpPr/>
            <p:nvPr/>
          </p:nvSpPr>
          <p:spPr>
            <a:xfrm>
              <a:off x="246816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318080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389344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5"/>
            <p:cNvSpPr/>
            <p:nvPr/>
          </p:nvSpPr>
          <p:spPr>
            <a:xfrm>
              <a:off x="460608" y="1261094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5"/>
            <p:cNvSpPr/>
            <p:nvPr/>
          </p:nvSpPr>
          <p:spPr>
            <a:xfrm>
              <a:off x="531856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2" y="1808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5"/>
            <p:cNvSpPr/>
            <p:nvPr/>
          </p:nvSpPr>
          <p:spPr>
            <a:xfrm>
              <a:off x="603120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2" y="1808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674416" y="1261094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79" y="1808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00" name="Google Shape;1800;p45"/>
          <p:cNvPicPr preferRelativeResize="0"/>
          <p:nvPr/>
        </p:nvPicPr>
        <p:blipFill rotWithShape="1">
          <a:blip r:embed="rId3">
            <a:alphaModFix/>
          </a:blip>
          <a:srcRect l="28959" t="12546" r="12546" b="12546"/>
          <a:stretch/>
        </p:blipFill>
        <p:spPr>
          <a:xfrm rot="10800000">
            <a:off x="893524" y="4305727"/>
            <a:ext cx="726651" cy="5965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3" name="Google Shape;1803;p45"/>
          <p:cNvGrpSpPr/>
          <p:nvPr/>
        </p:nvGrpSpPr>
        <p:grpSpPr>
          <a:xfrm>
            <a:off x="3633610" y="3732714"/>
            <a:ext cx="745978" cy="516368"/>
            <a:chOff x="923424" y="1580182"/>
            <a:chExt cx="1171264" cy="810752"/>
          </a:xfrm>
        </p:grpSpPr>
        <p:sp>
          <p:nvSpPr>
            <p:cNvPr id="1804" name="Google Shape;1804;p45"/>
            <p:cNvSpPr/>
            <p:nvPr/>
          </p:nvSpPr>
          <p:spPr>
            <a:xfrm>
              <a:off x="923424" y="1782870"/>
              <a:ext cx="468064" cy="405392"/>
            </a:xfrm>
            <a:custGeom>
              <a:avLst/>
              <a:gdLst/>
              <a:ahLst/>
              <a:cxnLst/>
              <a:rect l="l" t="t" r="r" b="b"/>
              <a:pathLst>
                <a:path w="29254" h="25337" fill="none" extrusionOk="0">
                  <a:moveTo>
                    <a:pt x="21942" y="0"/>
                  </a:moveTo>
                  <a:lnTo>
                    <a:pt x="7314" y="0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2" y="25336"/>
                  </a:lnTo>
                  <a:lnTo>
                    <a:pt x="29254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1626624" y="1782870"/>
              <a:ext cx="468064" cy="405392"/>
            </a:xfrm>
            <a:custGeom>
              <a:avLst/>
              <a:gdLst/>
              <a:ahLst/>
              <a:cxnLst/>
              <a:rect l="l" t="t" r="r" b="b"/>
              <a:pathLst>
                <a:path w="29254" h="25337" fill="none" extrusionOk="0">
                  <a:moveTo>
                    <a:pt x="21940" y="0"/>
                  </a:moveTo>
                  <a:lnTo>
                    <a:pt x="7314" y="0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0" y="25336"/>
                  </a:lnTo>
                  <a:lnTo>
                    <a:pt x="29254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1274896" y="1580182"/>
              <a:ext cx="468096" cy="405392"/>
            </a:xfrm>
            <a:custGeom>
              <a:avLst/>
              <a:gdLst/>
              <a:ahLst/>
              <a:cxnLst/>
              <a:rect l="l" t="t" r="r" b="b"/>
              <a:pathLst>
                <a:path w="29256" h="25337" fill="none" extrusionOk="0">
                  <a:moveTo>
                    <a:pt x="21942" y="1"/>
                  </a:moveTo>
                  <a:lnTo>
                    <a:pt x="7314" y="1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2" y="25336"/>
                  </a:lnTo>
                  <a:lnTo>
                    <a:pt x="29256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1274896" y="1985558"/>
              <a:ext cx="468096" cy="405376"/>
            </a:xfrm>
            <a:custGeom>
              <a:avLst/>
              <a:gdLst/>
              <a:ahLst/>
              <a:cxnLst/>
              <a:rect l="l" t="t" r="r" b="b"/>
              <a:pathLst>
                <a:path w="29256" h="25336" fill="none" extrusionOk="0">
                  <a:moveTo>
                    <a:pt x="21942" y="0"/>
                  </a:moveTo>
                  <a:lnTo>
                    <a:pt x="7314" y="0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2" y="25336"/>
                  </a:lnTo>
                  <a:lnTo>
                    <a:pt x="29256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42546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5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/>
              <a:t>Parollarni</a:t>
            </a:r>
            <a:r>
              <a:rPr lang="en-US" sz="3200" dirty="0"/>
              <a:t> </a:t>
            </a:r>
            <a:r>
              <a:rPr lang="en-US" sz="3200" dirty="0" err="1"/>
              <a:t>buzish</a:t>
            </a:r>
            <a:r>
              <a:rPr lang="en-US" sz="3200" dirty="0"/>
              <a:t> </a:t>
            </a:r>
            <a:r>
              <a:rPr lang="en-US" sz="3200" dirty="0" err="1"/>
              <a:t>uchun</a:t>
            </a:r>
            <a:r>
              <a:rPr lang="en-US" sz="3200" dirty="0"/>
              <a:t> </a:t>
            </a:r>
            <a:r>
              <a:rPr lang="en-US" sz="3200" dirty="0" err="1"/>
              <a:t>vaqt</a:t>
            </a:r>
            <a:r>
              <a:rPr lang="en-US" sz="3200" dirty="0"/>
              <a:t> </a:t>
            </a:r>
            <a:r>
              <a:rPr lang="en-US" sz="3200" dirty="0" err="1"/>
              <a:t>miqdori</a:t>
            </a:r>
            <a:endParaRPr lang="en-US" sz="3200" dirty="0"/>
          </a:p>
        </p:txBody>
      </p:sp>
      <p:graphicFrame>
        <p:nvGraphicFramePr>
          <p:cNvPr id="2074" name="Google Shape;2074;p52"/>
          <p:cNvGraphicFramePr/>
          <p:nvPr>
            <p:extLst>
              <p:ext uri="{D42A27DB-BD31-4B8C-83A1-F6EECF244321}">
                <p14:modId xmlns:p14="http://schemas.microsoft.com/office/powerpoint/2010/main" val="1253414705"/>
              </p:ext>
            </p:extLst>
          </p:nvPr>
        </p:nvGraphicFramePr>
        <p:xfrm>
          <a:off x="719988" y="1491310"/>
          <a:ext cx="7704000" cy="2788850"/>
        </p:xfrm>
        <a:graphic>
          <a:graphicData uri="http://schemas.openxmlformats.org/drawingml/2006/table">
            <a:tbl>
              <a:tblPr>
                <a:noFill/>
                <a:tableStyleId>{A010AF50-410C-49D0-A618-37B01A98703E}</a:tableStyleId>
              </a:tblPr>
              <a:tblGrid>
                <a:gridCol w="259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Parol </a:t>
                      </a:r>
                      <a:endParaRPr sz="2400" dirty="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ABD7">
                        <a:alpha val="47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Belgilar soni</a:t>
                      </a:r>
                      <a:endParaRPr sz="2400" dirty="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ABD7">
                        <a:alpha val="47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Vaqt</a:t>
                      </a:r>
                      <a:endParaRPr sz="2400" dirty="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ABD7">
                        <a:alpha val="47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abcdefg</a:t>
                      </a:r>
                      <a:endParaRPr sz="2700" dirty="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 ta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belgi</a:t>
                      </a:r>
                      <a:endParaRPr sz="16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29 millisekund</a:t>
                      </a:r>
                      <a:endParaRPr sz="2700" dirty="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abcdefgh</a:t>
                      </a:r>
                      <a:endParaRPr sz="27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8 ta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belgi</a:t>
                      </a:r>
                      <a:endParaRPr sz="16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 soat</a:t>
                      </a:r>
                      <a:endParaRPr sz="16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abcdefghi</a:t>
                      </a:r>
                      <a:endParaRPr sz="27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 ta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belgi</a:t>
                      </a:r>
                      <a:endParaRPr sz="16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 kun</a:t>
                      </a:r>
                      <a:endParaRPr sz="16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abcdefghij</a:t>
                      </a:r>
                      <a:endParaRPr sz="27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 ta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belgi</a:t>
                      </a:r>
                      <a:endParaRPr sz="16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 oy</a:t>
                      </a:r>
                      <a:endParaRPr sz="16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abcdefghijk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 ta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belgi</a:t>
                      </a:r>
                      <a:endParaRPr sz="16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 yil</a:t>
                      </a:r>
                      <a:endParaRPr sz="16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abcdefghijkl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 ta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belgi</a:t>
                      </a:r>
                      <a:endParaRPr sz="16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 asr</a:t>
                      </a:r>
                      <a:endParaRPr sz="16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075" name="Google Shape;2075;p52"/>
          <p:cNvPicPr preferRelativeResize="0"/>
          <p:nvPr/>
        </p:nvPicPr>
        <p:blipFill rotWithShape="1">
          <a:blip r:embed="rId3">
            <a:alphaModFix/>
          </a:blip>
          <a:srcRect l="28959" t="12546" r="12546" b="12546"/>
          <a:stretch/>
        </p:blipFill>
        <p:spPr>
          <a:xfrm rot="10800000">
            <a:off x="7697349" y="1236127"/>
            <a:ext cx="726651" cy="596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945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35"/>
          <p:cNvSpPr txBox="1">
            <a:spLocks noGrp="1"/>
          </p:cNvSpPr>
          <p:nvPr>
            <p:ph type="title"/>
          </p:nvPr>
        </p:nvSpPr>
        <p:spPr>
          <a:xfrm>
            <a:off x="4130870" y="1646920"/>
            <a:ext cx="4458900" cy="13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02</a:t>
            </a:r>
            <a:endParaRPr dirty="0"/>
          </a:p>
        </p:txBody>
      </p:sp>
      <p:grpSp>
        <p:nvGrpSpPr>
          <p:cNvPr id="1219" name="Google Shape;1219;p35"/>
          <p:cNvGrpSpPr/>
          <p:nvPr/>
        </p:nvGrpSpPr>
        <p:grpSpPr>
          <a:xfrm>
            <a:off x="713231" y="539508"/>
            <a:ext cx="1211612" cy="438051"/>
            <a:chOff x="175552" y="1101686"/>
            <a:chExt cx="520944" cy="188336"/>
          </a:xfrm>
        </p:grpSpPr>
        <p:sp>
          <p:nvSpPr>
            <p:cNvPr id="1220" name="Google Shape;1220;p35"/>
            <p:cNvSpPr/>
            <p:nvPr/>
          </p:nvSpPr>
          <p:spPr>
            <a:xfrm>
              <a:off x="175552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246816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318080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389344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460608" y="1101686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531856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603120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674416" y="1101686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79" y="1807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75552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246816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318080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389344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460608" y="1181414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531856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603120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674416" y="1181414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79" y="1807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175552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246816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318080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389344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460608" y="1261094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531856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2" y="1808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603120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2" y="1808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674416" y="1261094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79" y="1808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4" name="Google Shape;1244;p35"/>
          <p:cNvPicPr preferRelativeResize="0"/>
          <p:nvPr/>
        </p:nvPicPr>
        <p:blipFill rotWithShape="1">
          <a:blip r:embed="rId3">
            <a:alphaModFix/>
          </a:blip>
          <a:srcRect l="28959" t="12546" r="12546" b="12546"/>
          <a:stretch/>
        </p:blipFill>
        <p:spPr>
          <a:xfrm rot="-1434151">
            <a:off x="334240" y="3281574"/>
            <a:ext cx="726651" cy="596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5" name="Google Shape;1245;p35"/>
          <p:cNvPicPr preferRelativeResize="0"/>
          <p:nvPr/>
        </p:nvPicPr>
        <p:blipFill rotWithShape="1">
          <a:blip r:embed="rId4">
            <a:alphaModFix/>
          </a:blip>
          <a:srcRect l="7501" t="14406" r="9607" b="8266"/>
          <a:stretch/>
        </p:blipFill>
        <p:spPr>
          <a:xfrm rot="1278179">
            <a:off x="1713578" y="1335798"/>
            <a:ext cx="633202" cy="78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6" name="Google Shape;1246;p35"/>
          <p:cNvPicPr preferRelativeResize="0"/>
          <p:nvPr/>
        </p:nvPicPr>
        <p:blipFill rotWithShape="1">
          <a:blip r:embed="rId5">
            <a:alphaModFix/>
          </a:blip>
          <a:srcRect l="14610" r="14603"/>
          <a:stretch/>
        </p:blipFill>
        <p:spPr>
          <a:xfrm>
            <a:off x="2558766" y="2522098"/>
            <a:ext cx="834949" cy="9756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7" name="Google Shape;1247;p35"/>
          <p:cNvGrpSpPr/>
          <p:nvPr/>
        </p:nvGrpSpPr>
        <p:grpSpPr>
          <a:xfrm>
            <a:off x="3832760" y="731089"/>
            <a:ext cx="745978" cy="516368"/>
            <a:chOff x="923424" y="1580182"/>
            <a:chExt cx="1171264" cy="810752"/>
          </a:xfrm>
        </p:grpSpPr>
        <p:sp>
          <p:nvSpPr>
            <p:cNvPr id="1248" name="Google Shape;1248;p35"/>
            <p:cNvSpPr/>
            <p:nvPr/>
          </p:nvSpPr>
          <p:spPr>
            <a:xfrm>
              <a:off x="923424" y="1782870"/>
              <a:ext cx="468064" cy="405392"/>
            </a:xfrm>
            <a:custGeom>
              <a:avLst/>
              <a:gdLst/>
              <a:ahLst/>
              <a:cxnLst/>
              <a:rect l="l" t="t" r="r" b="b"/>
              <a:pathLst>
                <a:path w="29254" h="25337" fill="none" extrusionOk="0">
                  <a:moveTo>
                    <a:pt x="21942" y="0"/>
                  </a:moveTo>
                  <a:lnTo>
                    <a:pt x="7314" y="0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2" y="25336"/>
                  </a:lnTo>
                  <a:lnTo>
                    <a:pt x="29254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1626624" y="1782870"/>
              <a:ext cx="468064" cy="405392"/>
            </a:xfrm>
            <a:custGeom>
              <a:avLst/>
              <a:gdLst/>
              <a:ahLst/>
              <a:cxnLst/>
              <a:rect l="l" t="t" r="r" b="b"/>
              <a:pathLst>
                <a:path w="29254" h="25337" fill="none" extrusionOk="0">
                  <a:moveTo>
                    <a:pt x="21940" y="0"/>
                  </a:moveTo>
                  <a:lnTo>
                    <a:pt x="7314" y="0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0" y="25336"/>
                  </a:lnTo>
                  <a:lnTo>
                    <a:pt x="29254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1274896" y="1580182"/>
              <a:ext cx="468096" cy="405392"/>
            </a:xfrm>
            <a:custGeom>
              <a:avLst/>
              <a:gdLst/>
              <a:ahLst/>
              <a:cxnLst/>
              <a:rect l="l" t="t" r="r" b="b"/>
              <a:pathLst>
                <a:path w="29256" h="25337" fill="none" extrusionOk="0">
                  <a:moveTo>
                    <a:pt x="21942" y="1"/>
                  </a:moveTo>
                  <a:lnTo>
                    <a:pt x="7314" y="1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2" y="25336"/>
                  </a:lnTo>
                  <a:lnTo>
                    <a:pt x="29256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1274896" y="1985558"/>
              <a:ext cx="468096" cy="405376"/>
            </a:xfrm>
            <a:custGeom>
              <a:avLst/>
              <a:gdLst/>
              <a:ahLst/>
              <a:cxnLst/>
              <a:rect l="l" t="t" r="r" b="b"/>
              <a:pathLst>
                <a:path w="29256" h="25336" fill="none" extrusionOk="0">
                  <a:moveTo>
                    <a:pt x="21942" y="0"/>
                  </a:moveTo>
                  <a:lnTo>
                    <a:pt x="7314" y="0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2" y="25336"/>
                  </a:lnTo>
                  <a:lnTo>
                    <a:pt x="29256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812;p46">
            <a:extLst>
              <a:ext uri="{FF2B5EF4-FFF2-40B4-BE49-F238E27FC236}">
                <a16:creationId xmlns:a16="http://schemas.microsoft.com/office/drawing/2014/main" id="{1C3B02F5-E91B-4645-B57A-FC08C6034F82}"/>
              </a:ext>
            </a:extLst>
          </p:cNvPr>
          <p:cNvSpPr/>
          <p:nvPr/>
        </p:nvSpPr>
        <p:spPr>
          <a:xfrm>
            <a:off x="4157062" y="3229514"/>
            <a:ext cx="4480500" cy="418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814;p46">
            <a:extLst>
              <a:ext uri="{FF2B5EF4-FFF2-40B4-BE49-F238E27FC236}">
                <a16:creationId xmlns:a16="http://schemas.microsoft.com/office/drawing/2014/main" id="{A4DAD20C-0CF7-4268-9673-E3448138A73A}"/>
              </a:ext>
            </a:extLst>
          </p:cNvPr>
          <p:cNvSpPr txBox="1">
            <a:spLocks/>
          </p:cNvSpPr>
          <p:nvPr/>
        </p:nvSpPr>
        <p:spPr>
          <a:xfrm>
            <a:off x="4275512" y="3219914"/>
            <a:ext cx="44652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just"/>
            <a:r>
              <a:rPr lang="en-US" b="0" i="0" dirty="0" err="1">
                <a:solidFill>
                  <a:srgbClr val="ECECF1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Shifrlovchi</a:t>
            </a:r>
            <a:r>
              <a:rPr lang="en-US" b="0" i="0" dirty="0">
                <a:solidFill>
                  <a:srgbClr val="ECECF1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algoritmlar</a:t>
            </a:r>
            <a:endParaRPr lang="en-US" dirty="0">
              <a:solidFill>
                <a:srgbClr val="FFFFFF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62840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1" name="Google Shape;1801;p45"/>
          <p:cNvPicPr preferRelativeResize="0"/>
          <p:nvPr/>
        </p:nvPicPr>
        <p:blipFill rotWithShape="1">
          <a:blip r:embed="rId3">
            <a:alphaModFix/>
          </a:blip>
          <a:srcRect l="28959" t="12546" r="12546" b="12546"/>
          <a:stretch/>
        </p:blipFill>
        <p:spPr>
          <a:xfrm rot="10800000">
            <a:off x="170962" y="3389730"/>
            <a:ext cx="726651" cy="59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2" name="Google Shape;1802;p45"/>
          <p:cNvPicPr preferRelativeResize="0"/>
          <p:nvPr/>
        </p:nvPicPr>
        <p:blipFill rotWithShape="1">
          <a:blip r:embed="rId4">
            <a:alphaModFix/>
          </a:blip>
          <a:srcRect b="5383"/>
          <a:stretch/>
        </p:blipFill>
        <p:spPr>
          <a:xfrm rot="-291797">
            <a:off x="348730" y="1150202"/>
            <a:ext cx="678278" cy="727365"/>
          </a:xfrm>
          <a:prstGeom prst="rect">
            <a:avLst/>
          </a:prstGeom>
          <a:noFill/>
          <a:ln>
            <a:noFill/>
          </a:ln>
        </p:spPr>
      </p:pic>
      <p:sp>
        <p:nvSpPr>
          <p:cNvPr id="1768" name="Google Shape;1768;p45"/>
          <p:cNvSpPr/>
          <p:nvPr/>
        </p:nvSpPr>
        <p:spPr>
          <a:xfrm>
            <a:off x="982026" y="1206503"/>
            <a:ext cx="2916902" cy="2916261"/>
          </a:xfrm>
          <a:custGeom>
            <a:avLst/>
            <a:gdLst/>
            <a:ahLst/>
            <a:cxnLst/>
            <a:rect l="l" t="t" r="r" b="b"/>
            <a:pathLst>
              <a:path w="36610" h="36610" extrusionOk="0">
                <a:moveTo>
                  <a:pt x="36609" y="21428"/>
                </a:moveTo>
                <a:lnTo>
                  <a:pt x="36609" y="15183"/>
                </a:lnTo>
                <a:lnTo>
                  <a:pt x="32092" y="15183"/>
                </a:lnTo>
                <a:cubicBezTo>
                  <a:pt x="31732" y="13592"/>
                  <a:pt x="31102" y="12105"/>
                  <a:pt x="30257" y="10768"/>
                </a:cubicBezTo>
                <a:lnTo>
                  <a:pt x="33456" y="7569"/>
                </a:lnTo>
                <a:lnTo>
                  <a:pt x="29041" y="3154"/>
                </a:lnTo>
                <a:lnTo>
                  <a:pt x="25842" y="6353"/>
                </a:lnTo>
                <a:cubicBezTo>
                  <a:pt x="24505" y="5508"/>
                  <a:pt x="23019" y="4878"/>
                  <a:pt x="21427" y="4519"/>
                </a:cubicBezTo>
                <a:lnTo>
                  <a:pt x="21427" y="1"/>
                </a:lnTo>
                <a:lnTo>
                  <a:pt x="15183" y="1"/>
                </a:lnTo>
                <a:lnTo>
                  <a:pt x="15183" y="4519"/>
                </a:lnTo>
                <a:cubicBezTo>
                  <a:pt x="13591" y="4878"/>
                  <a:pt x="12105" y="5508"/>
                  <a:pt x="10768" y="6353"/>
                </a:cubicBezTo>
                <a:lnTo>
                  <a:pt x="7569" y="3154"/>
                </a:lnTo>
                <a:lnTo>
                  <a:pt x="3154" y="7569"/>
                </a:lnTo>
                <a:lnTo>
                  <a:pt x="6353" y="10768"/>
                </a:lnTo>
                <a:cubicBezTo>
                  <a:pt x="5508" y="12105"/>
                  <a:pt x="4878" y="13592"/>
                  <a:pt x="4519" y="15183"/>
                </a:cubicBezTo>
                <a:lnTo>
                  <a:pt x="1" y="15183"/>
                </a:lnTo>
                <a:lnTo>
                  <a:pt x="1" y="21428"/>
                </a:lnTo>
                <a:lnTo>
                  <a:pt x="4519" y="21428"/>
                </a:lnTo>
                <a:cubicBezTo>
                  <a:pt x="4878" y="23019"/>
                  <a:pt x="5508" y="24505"/>
                  <a:pt x="6353" y="25843"/>
                </a:cubicBezTo>
                <a:lnTo>
                  <a:pt x="3154" y="29042"/>
                </a:lnTo>
                <a:lnTo>
                  <a:pt x="7569" y="33457"/>
                </a:lnTo>
                <a:lnTo>
                  <a:pt x="10768" y="30258"/>
                </a:lnTo>
                <a:cubicBezTo>
                  <a:pt x="12105" y="31103"/>
                  <a:pt x="13591" y="31732"/>
                  <a:pt x="15183" y="32092"/>
                </a:cubicBezTo>
                <a:lnTo>
                  <a:pt x="15183" y="36610"/>
                </a:lnTo>
                <a:lnTo>
                  <a:pt x="21427" y="36610"/>
                </a:lnTo>
                <a:lnTo>
                  <a:pt x="21427" y="32092"/>
                </a:lnTo>
                <a:cubicBezTo>
                  <a:pt x="23019" y="31732"/>
                  <a:pt x="24505" y="31103"/>
                  <a:pt x="25842" y="30258"/>
                </a:cubicBezTo>
                <a:lnTo>
                  <a:pt x="29041" y="33457"/>
                </a:lnTo>
                <a:lnTo>
                  <a:pt x="33456" y="29042"/>
                </a:lnTo>
                <a:lnTo>
                  <a:pt x="30257" y="25843"/>
                </a:lnTo>
                <a:cubicBezTo>
                  <a:pt x="31102" y="24505"/>
                  <a:pt x="31732" y="23019"/>
                  <a:pt x="32092" y="21428"/>
                </a:cubicBezTo>
                <a:close/>
                <a:moveTo>
                  <a:pt x="19650" y="25059"/>
                </a:moveTo>
                <a:cubicBezTo>
                  <a:pt x="14803" y="25978"/>
                  <a:pt x="10633" y="21808"/>
                  <a:pt x="11551" y="16960"/>
                </a:cubicBezTo>
                <a:cubicBezTo>
                  <a:pt x="12064" y="14251"/>
                  <a:pt x="14249" y="12066"/>
                  <a:pt x="16958" y="11551"/>
                </a:cubicBezTo>
                <a:cubicBezTo>
                  <a:pt x="21805" y="10631"/>
                  <a:pt x="25980" y="14805"/>
                  <a:pt x="25059" y="19653"/>
                </a:cubicBezTo>
                <a:cubicBezTo>
                  <a:pt x="24546" y="22362"/>
                  <a:pt x="22359" y="24546"/>
                  <a:pt x="19650" y="25059"/>
                </a:cubicBezTo>
                <a:close/>
              </a:path>
            </a:pathLst>
          </a:custGeom>
          <a:solidFill>
            <a:srgbClr val="A4ABD7">
              <a:alpha val="47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9" name="Google Shape;1769;p45"/>
          <p:cNvGrpSpPr/>
          <p:nvPr/>
        </p:nvGrpSpPr>
        <p:grpSpPr>
          <a:xfrm>
            <a:off x="1465672" y="1689891"/>
            <a:ext cx="1949580" cy="1949580"/>
            <a:chOff x="-413284" y="1196451"/>
            <a:chExt cx="750300" cy="750300"/>
          </a:xfrm>
        </p:grpSpPr>
        <p:sp>
          <p:nvSpPr>
            <p:cNvPr id="1770" name="Google Shape;1770;p45"/>
            <p:cNvSpPr/>
            <p:nvPr/>
          </p:nvSpPr>
          <p:spPr>
            <a:xfrm>
              <a:off x="-413284" y="1196451"/>
              <a:ext cx="750300" cy="750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5"/>
            <p:cNvSpPr/>
            <p:nvPr/>
          </p:nvSpPr>
          <p:spPr>
            <a:xfrm rot="-355953">
              <a:off x="-361859" y="1248054"/>
              <a:ext cx="647267" cy="647267"/>
            </a:xfrm>
            <a:prstGeom prst="ellipse">
              <a:avLst/>
            </a:prstGeom>
            <a:gradFill>
              <a:gsLst>
                <a:gs pos="0">
                  <a:srgbClr val="A4ABD7">
                    <a:alpha val="25490"/>
                  </a:srgbClr>
                </a:gs>
                <a:gs pos="100000">
                  <a:srgbClr val="150045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2" name="Google Shape;1772;p45"/>
          <p:cNvSpPr txBox="1">
            <a:spLocks noGrp="1"/>
          </p:cNvSpPr>
          <p:nvPr>
            <p:ph type="title"/>
          </p:nvPr>
        </p:nvSpPr>
        <p:spPr>
          <a:xfrm>
            <a:off x="574496" y="474873"/>
            <a:ext cx="7995007" cy="6190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dirty="0" err="1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Shifrlovchi</a:t>
            </a:r>
            <a:r>
              <a:rPr lang="en-US" sz="2800" b="0" i="0" dirty="0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 </a:t>
            </a:r>
            <a:r>
              <a:rPr lang="en-US" sz="2800" b="0" i="0" dirty="0" err="1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algorimtlar</a:t>
            </a:r>
            <a:endParaRPr lang="en-US" sz="4800" b="1" dirty="0">
              <a:solidFill>
                <a:srgbClr val="00206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sp>
        <p:nvSpPr>
          <p:cNvPr id="1773" name="Google Shape;1773;p45"/>
          <p:cNvSpPr txBox="1">
            <a:spLocks noGrp="1"/>
          </p:cNvSpPr>
          <p:nvPr>
            <p:ph type="subTitle" idx="1"/>
          </p:nvPr>
        </p:nvSpPr>
        <p:spPr>
          <a:xfrm>
            <a:off x="4125225" y="1020087"/>
            <a:ext cx="4594036" cy="2999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Fayllarni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shifrlovchi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algoritmlar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bilan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himoyalash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bu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kriptografiya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asosida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amalga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oshiriladi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. Shu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bilan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birga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,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fayllar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shifrlanadi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va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faqat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shifrlash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kalitlarini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biluvchi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shaxslar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ularni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o'qishiga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ruxsat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beradi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  <a:cs typeface="Secular One" panose="00000500000000000000" pitchFamily="2" charset="-79"/>
              </a:rPr>
              <a:t>.</a:t>
            </a: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Shifrlovchi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algoritmlar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fayllarni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shifrlash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uchun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foydalaniladi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. Bu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algoritmlar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matnlar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,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fayllar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yoki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biror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ma'lumotlar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to'plamlarini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xavsiz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saqlash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uchun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ma'lumotlar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ustidan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operatsiyalar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amalga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oshiradi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.</a:t>
            </a: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Shifrlashning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kuchlilik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darajasi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,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ya’ni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qanday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kuchli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algoritmlar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foydalanish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ham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juda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muhimdir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.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Yuqori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kuchlilik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darajasi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,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shifrlashni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murakkablashirish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va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fayllarni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himoya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qilishda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yuqori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darajada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xavfsizlik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ta'minlashga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imkon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beradi</a:t>
            </a:r>
            <a:r>
              <a:rPr lang="en-US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.</a:t>
            </a:r>
            <a:endParaRPr dirty="0">
              <a:solidFill>
                <a:srgbClr val="002060"/>
              </a:solidFill>
              <a:latin typeface="Barlow" panose="00000500000000000000" pitchFamily="2" charset="0"/>
              <a:cs typeface="Secular One" panose="00000500000000000000" pitchFamily="2" charset="-79"/>
            </a:endParaRPr>
          </a:p>
        </p:txBody>
      </p:sp>
      <p:pic>
        <p:nvPicPr>
          <p:cNvPr id="1774" name="Google Shape;1774;p45"/>
          <p:cNvPicPr preferRelativeResize="0"/>
          <p:nvPr/>
        </p:nvPicPr>
        <p:blipFill rotWithShape="1">
          <a:blip r:embed="rId5">
            <a:alphaModFix/>
          </a:blip>
          <a:srcRect l="18708" t="3759" r="26427" b="13983"/>
          <a:stretch/>
        </p:blipFill>
        <p:spPr>
          <a:xfrm>
            <a:off x="1610378" y="1834576"/>
            <a:ext cx="1660200" cy="16602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775" name="Google Shape;1775;p45"/>
          <p:cNvGrpSpPr/>
          <p:nvPr/>
        </p:nvGrpSpPr>
        <p:grpSpPr>
          <a:xfrm>
            <a:off x="7219156" y="4165958"/>
            <a:ext cx="1211612" cy="438051"/>
            <a:chOff x="175552" y="1101686"/>
            <a:chExt cx="520944" cy="188336"/>
          </a:xfrm>
        </p:grpSpPr>
        <p:sp>
          <p:nvSpPr>
            <p:cNvPr id="1776" name="Google Shape;1776;p45"/>
            <p:cNvSpPr/>
            <p:nvPr/>
          </p:nvSpPr>
          <p:spPr>
            <a:xfrm>
              <a:off x="175552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5"/>
            <p:cNvSpPr/>
            <p:nvPr/>
          </p:nvSpPr>
          <p:spPr>
            <a:xfrm>
              <a:off x="246816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5"/>
            <p:cNvSpPr/>
            <p:nvPr/>
          </p:nvSpPr>
          <p:spPr>
            <a:xfrm>
              <a:off x="318080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5"/>
            <p:cNvSpPr/>
            <p:nvPr/>
          </p:nvSpPr>
          <p:spPr>
            <a:xfrm>
              <a:off x="389344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5"/>
            <p:cNvSpPr/>
            <p:nvPr/>
          </p:nvSpPr>
          <p:spPr>
            <a:xfrm>
              <a:off x="460608" y="1101686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5"/>
            <p:cNvSpPr/>
            <p:nvPr/>
          </p:nvSpPr>
          <p:spPr>
            <a:xfrm>
              <a:off x="531856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5"/>
            <p:cNvSpPr/>
            <p:nvPr/>
          </p:nvSpPr>
          <p:spPr>
            <a:xfrm>
              <a:off x="603120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674416" y="1101686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79" y="1807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175552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5"/>
            <p:cNvSpPr/>
            <p:nvPr/>
          </p:nvSpPr>
          <p:spPr>
            <a:xfrm>
              <a:off x="246816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5"/>
            <p:cNvSpPr/>
            <p:nvPr/>
          </p:nvSpPr>
          <p:spPr>
            <a:xfrm>
              <a:off x="318080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5"/>
            <p:cNvSpPr/>
            <p:nvPr/>
          </p:nvSpPr>
          <p:spPr>
            <a:xfrm>
              <a:off x="389344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460608" y="1181414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5"/>
            <p:cNvSpPr/>
            <p:nvPr/>
          </p:nvSpPr>
          <p:spPr>
            <a:xfrm>
              <a:off x="531856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603120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5"/>
            <p:cNvSpPr/>
            <p:nvPr/>
          </p:nvSpPr>
          <p:spPr>
            <a:xfrm>
              <a:off x="674416" y="1181414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79" y="1807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5"/>
            <p:cNvSpPr/>
            <p:nvPr/>
          </p:nvSpPr>
          <p:spPr>
            <a:xfrm>
              <a:off x="175552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5"/>
            <p:cNvSpPr/>
            <p:nvPr/>
          </p:nvSpPr>
          <p:spPr>
            <a:xfrm>
              <a:off x="246816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318080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389344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5"/>
            <p:cNvSpPr/>
            <p:nvPr/>
          </p:nvSpPr>
          <p:spPr>
            <a:xfrm>
              <a:off x="460608" y="1261094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5"/>
            <p:cNvSpPr/>
            <p:nvPr/>
          </p:nvSpPr>
          <p:spPr>
            <a:xfrm>
              <a:off x="531856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2" y="1808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5"/>
            <p:cNvSpPr/>
            <p:nvPr/>
          </p:nvSpPr>
          <p:spPr>
            <a:xfrm>
              <a:off x="603120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2" y="1808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674416" y="1261094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79" y="1808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00" name="Google Shape;1800;p45"/>
          <p:cNvPicPr preferRelativeResize="0"/>
          <p:nvPr/>
        </p:nvPicPr>
        <p:blipFill rotWithShape="1">
          <a:blip r:embed="rId3">
            <a:alphaModFix/>
          </a:blip>
          <a:srcRect l="28959" t="12546" r="12546" b="12546"/>
          <a:stretch/>
        </p:blipFill>
        <p:spPr>
          <a:xfrm rot="10800000">
            <a:off x="893524" y="4305727"/>
            <a:ext cx="726651" cy="5965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3" name="Google Shape;1803;p45"/>
          <p:cNvGrpSpPr/>
          <p:nvPr/>
        </p:nvGrpSpPr>
        <p:grpSpPr>
          <a:xfrm>
            <a:off x="3304990" y="3761290"/>
            <a:ext cx="745978" cy="516368"/>
            <a:chOff x="923424" y="1580182"/>
            <a:chExt cx="1171264" cy="810752"/>
          </a:xfrm>
        </p:grpSpPr>
        <p:sp>
          <p:nvSpPr>
            <p:cNvPr id="1804" name="Google Shape;1804;p45"/>
            <p:cNvSpPr/>
            <p:nvPr/>
          </p:nvSpPr>
          <p:spPr>
            <a:xfrm>
              <a:off x="923424" y="1782870"/>
              <a:ext cx="468064" cy="405392"/>
            </a:xfrm>
            <a:custGeom>
              <a:avLst/>
              <a:gdLst/>
              <a:ahLst/>
              <a:cxnLst/>
              <a:rect l="l" t="t" r="r" b="b"/>
              <a:pathLst>
                <a:path w="29254" h="25337" fill="none" extrusionOk="0">
                  <a:moveTo>
                    <a:pt x="21942" y="0"/>
                  </a:moveTo>
                  <a:lnTo>
                    <a:pt x="7314" y="0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2" y="25336"/>
                  </a:lnTo>
                  <a:lnTo>
                    <a:pt x="29254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1626624" y="1782870"/>
              <a:ext cx="468064" cy="405392"/>
            </a:xfrm>
            <a:custGeom>
              <a:avLst/>
              <a:gdLst/>
              <a:ahLst/>
              <a:cxnLst/>
              <a:rect l="l" t="t" r="r" b="b"/>
              <a:pathLst>
                <a:path w="29254" h="25337" fill="none" extrusionOk="0">
                  <a:moveTo>
                    <a:pt x="21940" y="0"/>
                  </a:moveTo>
                  <a:lnTo>
                    <a:pt x="7314" y="0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0" y="25336"/>
                  </a:lnTo>
                  <a:lnTo>
                    <a:pt x="29254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1274896" y="1580182"/>
              <a:ext cx="468096" cy="405392"/>
            </a:xfrm>
            <a:custGeom>
              <a:avLst/>
              <a:gdLst/>
              <a:ahLst/>
              <a:cxnLst/>
              <a:rect l="l" t="t" r="r" b="b"/>
              <a:pathLst>
                <a:path w="29256" h="25337" fill="none" extrusionOk="0">
                  <a:moveTo>
                    <a:pt x="21942" y="1"/>
                  </a:moveTo>
                  <a:lnTo>
                    <a:pt x="7314" y="1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2" y="25336"/>
                  </a:lnTo>
                  <a:lnTo>
                    <a:pt x="29256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1274896" y="1985558"/>
              <a:ext cx="468096" cy="405376"/>
            </a:xfrm>
            <a:custGeom>
              <a:avLst/>
              <a:gdLst/>
              <a:ahLst/>
              <a:cxnLst/>
              <a:rect l="l" t="t" r="r" b="b"/>
              <a:pathLst>
                <a:path w="29256" h="25336" fill="none" extrusionOk="0">
                  <a:moveTo>
                    <a:pt x="21942" y="0"/>
                  </a:moveTo>
                  <a:lnTo>
                    <a:pt x="7314" y="0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2" y="25336"/>
                  </a:lnTo>
                  <a:lnTo>
                    <a:pt x="29256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77CAE90-81C6-4501-ACB6-5DFBCEE79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03885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Fayllarni shifrlovchi algoritmlar bilan himoyalash bu kriptografiya asosida amalga oshiriladi. Shu bilan birga, fayllar shifrlanadi va faqat shifrlash kaltakchalarini biluvchi shaxslar ularni o'qishga ruxsat beradi.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413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Google Shape;2819;p69"/>
          <p:cNvSpPr txBox="1">
            <a:spLocks noGrp="1"/>
          </p:cNvSpPr>
          <p:nvPr>
            <p:ph type="title"/>
          </p:nvPr>
        </p:nvSpPr>
        <p:spPr>
          <a:xfrm>
            <a:off x="583897" y="396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dirty="0" err="1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Fayllarni</a:t>
            </a:r>
            <a:r>
              <a:rPr lang="en-US" sz="1900" b="1" i="0" dirty="0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 </a:t>
            </a:r>
            <a:r>
              <a:rPr lang="en-US" sz="1900" b="1" i="0" dirty="0" err="1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xavfsiz</a:t>
            </a:r>
            <a:r>
              <a:rPr lang="en-US" sz="1900" b="1" i="0" dirty="0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 </a:t>
            </a:r>
            <a:r>
              <a:rPr lang="en-US" sz="1900" b="1" i="0" dirty="0" err="1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saqlashda</a:t>
            </a:r>
            <a:r>
              <a:rPr lang="en-US" sz="1900" b="1" i="0" dirty="0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 </a:t>
            </a:r>
            <a:r>
              <a:rPr lang="en-US" sz="1900" b="1" i="0" dirty="0" err="1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ishlatiladigan</a:t>
            </a:r>
            <a:r>
              <a:rPr lang="en-US" sz="1900" b="1" i="0" dirty="0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 </a:t>
            </a:r>
            <a:r>
              <a:rPr lang="en-US" sz="1900" b="1" i="0" dirty="0" err="1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shifrlash</a:t>
            </a:r>
            <a:r>
              <a:rPr lang="en-US" sz="1900" b="1" i="0" dirty="0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 </a:t>
            </a:r>
            <a:r>
              <a:rPr lang="en-US" sz="1900" b="1" i="0" dirty="0" err="1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algoritmlari</a:t>
            </a:r>
            <a:endParaRPr sz="1900" b="1" dirty="0">
              <a:solidFill>
                <a:srgbClr val="00206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sp>
        <p:nvSpPr>
          <p:cNvPr id="2820" name="Google Shape;2820;p69"/>
          <p:cNvSpPr txBox="1">
            <a:spLocks noGrp="1"/>
          </p:cNvSpPr>
          <p:nvPr>
            <p:ph type="body" idx="1"/>
          </p:nvPr>
        </p:nvSpPr>
        <p:spPr>
          <a:xfrm>
            <a:off x="726775" y="938367"/>
            <a:ext cx="7704000" cy="3926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0" i="0" dirty="0" err="1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Simmetrik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 </a:t>
            </a:r>
            <a:r>
              <a:rPr lang="en-US" sz="1800" b="0" i="0" dirty="0" err="1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shifrlash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:</a:t>
            </a:r>
            <a:endParaRPr sz="1800" dirty="0">
              <a:solidFill>
                <a:srgbClr val="002060"/>
              </a:solidFill>
              <a:latin typeface="Secular One" panose="00000500000000000000" pitchFamily="2" charset="-79"/>
              <a:ea typeface="Secular One"/>
              <a:cs typeface="Secular One" panose="00000500000000000000" pitchFamily="2" charset="-79"/>
              <a:sym typeface="Secular One"/>
            </a:endParaRPr>
          </a:p>
          <a:p>
            <a:pPr marL="495300" lvl="1" indent="0" algn="just">
              <a:spcBef>
                <a:spcPts val="300"/>
              </a:spcBef>
              <a:buNone/>
            </a:pP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Bu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shifrlash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turi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uchun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faylning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shifrlash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va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qaytarish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uchun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bir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xil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kaltakcha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ishlatiladi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.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Murojaatlar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davomida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faylning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hamma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tomoni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shifrlanadi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va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faqatgina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kaltakchani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biluvchi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shaxs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uni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o'qishga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imkon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beradi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.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Misol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uchun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, AES (Advanced Encryption Standard)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simmetrik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shifrlash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algoritmi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keng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qo'llaniladi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.</a:t>
            </a:r>
            <a:endParaRPr lang="en-US" sz="1300" dirty="0">
              <a:solidFill>
                <a:srgbClr val="002060"/>
              </a:solidFill>
              <a:latin typeface="Barlow" panose="00000500000000000000" pitchFamily="2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i="0" dirty="0" err="1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Asimmetrik</a:t>
            </a:r>
            <a:r>
              <a:rPr lang="en-US" sz="1800" i="0" dirty="0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 </a:t>
            </a:r>
            <a:r>
              <a:rPr lang="en-US" sz="1800" i="0" dirty="0" err="1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shifrlash</a:t>
            </a:r>
            <a:r>
              <a:rPr lang="en-US" sz="1800" dirty="0">
                <a:solidFill>
                  <a:srgbClr val="00206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:</a:t>
            </a:r>
            <a:endParaRPr lang="en-US" sz="1800" dirty="0">
              <a:solidFill>
                <a:srgbClr val="002060"/>
              </a:solidFill>
              <a:latin typeface="Secular One" panose="00000500000000000000" pitchFamily="2" charset="-79"/>
              <a:ea typeface="Secular One"/>
              <a:cs typeface="Secular One" panose="00000500000000000000" pitchFamily="2" charset="-79"/>
              <a:sym typeface="Secular One"/>
            </a:endParaRPr>
          </a:p>
          <a:p>
            <a:pPr marL="495300" lvl="1" indent="0" algn="just">
              <a:spcBef>
                <a:spcPts val="300"/>
              </a:spcBef>
              <a:buNone/>
            </a:pP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Bu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turdagi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shifrlashda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faylning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shifrlash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va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qaytarish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uchun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farqli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kaltakchalar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ishlatiladi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.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Faylni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shifrlash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uchun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bir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kaltakcha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faylni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shifrlash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uchun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ishlatiladi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va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uning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qaytarish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uchun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boshqa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bir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kaltakcha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foydalaniladi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.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Murojaat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davomida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,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shifrlangan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faylni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o'qish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uchun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ikki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kaltakcha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zarur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bo'ladi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. RSA (Rivest-Shamir-Adleman)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asimmetrik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shifrlash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algoritmi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bu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turdagi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mashhur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algoritmlardan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biridir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.</a:t>
            </a:r>
            <a:endParaRPr sz="1300" dirty="0">
              <a:solidFill>
                <a:srgbClr val="002060"/>
              </a:solidFill>
              <a:latin typeface="Barlow" panose="00000500000000000000" pitchFamily="2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Hash </a:t>
            </a:r>
            <a:r>
              <a:rPr lang="en-US" sz="1800" b="0" i="0" dirty="0" err="1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funktsiyalari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rPr>
              <a:t>:</a:t>
            </a:r>
            <a:endParaRPr sz="1800" dirty="0">
              <a:solidFill>
                <a:srgbClr val="002060"/>
              </a:solidFill>
              <a:latin typeface="Secular One" panose="00000500000000000000" pitchFamily="2" charset="-79"/>
              <a:ea typeface="Secular One"/>
              <a:cs typeface="Secular One" panose="00000500000000000000" pitchFamily="2" charset="-79"/>
              <a:sym typeface="Secular One"/>
            </a:endParaRPr>
          </a:p>
          <a:p>
            <a:pPr marL="495300" lvl="1" indent="0" algn="just">
              <a:spcBef>
                <a:spcPts val="300"/>
              </a:spcBef>
              <a:buNone/>
            </a:pP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Hash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funktsiyalari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faylning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asl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matnini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o'zgartirmasdan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unikal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kriptografik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qiymat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(hash)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qaytaradi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. Hash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funksiya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faylni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identifikatsiya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etish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uchun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ishlatiladi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va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faylning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o'zgarishsizligini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tekshirish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uchun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ham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foydalaniladi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.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Misol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uchun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, SHA-256 (Secure Hash Algorithm) hash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funksiyasi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keng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300" b="0" i="0" dirty="0" err="1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qo'llaniladi</a:t>
            </a:r>
            <a:r>
              <a:rPr lang="en-US" sz="1300" b="0" i="0" dirty="0">
                <a:solidFill>
                  <a:srgbClr val="002060"/>
                </a:solidFill>
                <a:effectLst/>
                <a:latin typeface="Barlow" panose="00000500000000000000" pitchFamily="2" charset="0"/>
              </a:rPr>
              <a:t>.</a:t>
            </a:r>
            <a:endParaRPr sz="1300" dirty="0">
              <a:solidFill>
                <a:srgbClr val="002060"/>
              </a:solidFill>
              <a:latin typeface="Barlow" panose="00000500000000000000" pitchFamily="2" charset="0"/>
            </a:endParaRPr>
          </a:p>
        </p:txBody>
      </p:sp>
      <p:pic>
        <p:nvPicPr>
          <p:cNvPr id="2821" name="Google Shape;2821;p69"/>
          <p:cNvPicPr preferRelativeResize="0"/>
          <p:nvPr/>
        </p:nvPicPr>
        <p:blipFill rotWithShape="1">
          <a:blip r:embed="rId3">
            <a:alphaModFix/>
          </a:blip>
          <a:srcRect l="28959" t="12546" r="12546" b="12546"/>
          <a:stretch/>
        </p:blipFill>
        <p:spPr>
          <a:xfrm rot="10800000">
            <a:off x="5300024" y="3765752"/>
            <a:ext cx="726651" cy="596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1389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46"/>
          <p:cNvSpPr/>
          <p:nvPr/>
        </p:nvSpPr>
        <p:spPr>
          <a:xfrm>
            <a:off x="789425" y="2919559"/>
            <a:ext cx="4480500" cy="418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3" name="Google Shape;1813;p46"/>
          <p:cNvSpPr txBox="1">
            <a:spLocks noGrp="1"/>
          </p:cNvSpPr>
          <p:nvPr>
            <p:ph type="title"/>
          </p:nvPr>
        </p:nvSpPr>
        <p:spPr>
          <a:xfrm>
            <a:off x="713225" y="1590325"/>
            <a:ext cx="4659900" cy="12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03</a:t>
            </a:r>
            <a:endParaRPr sz="8000" dirty="0"/>
          </a:p>
        </p:txBody>
      </p:sp>
      <p:sp>
        <p:nvSpPr>
          <p:cNvPr id="1814" name="Google Shape;1814;p46"/>
          <p:cNvSpPr txBox="1">
            <a:spLocks noGrp="1"/>
          </p:cNvSpPr>
          <p:nvPr>
            <p:ph type="subTitle" idx="1"/>
          </p:nvPr>
        </p:nvSpPr>
        <p:spPr>
          <a:xfrm>
            <a:off x="907875" y="2909959"/>
            <a:ext cx="44652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Secular One" panose="00000500000000000000" pitchFamily="2" charset="-79"/>
                <a:cs typeface="Secular One" panose="00000500000000000000" pitchFamily="2" charset="-79"/>
              </a:rPr>
              <a:t>Foydalanuvchi</a:t>
            </a:r>
            <a:r>
              <a:rPr lang="en-US" dirty="0">
                <a:latin typeface="Secular One" panose="00000500000000000000" pitchFamily="2" charset="-79"/>
                <a:cs typeface="Secular One" panose="00000500000000000000" pitchFamily="2" charset="-79"/>
              </a:rPr>
              <a:t> </a:t>
            </a:r>
            <a:r>
              <a:rPr lang="en-US" dirty="0" err="1">
                <a:latin typeface="Secular One" panose="00000500000000000000" pitchFamily="2" charset="-79"/>
                <a:cs typeface="Secular One" panose="00000500000000000000" pitchFamily="2" charset="-79"/>
              </a:rPr>
              <a:t>huquqlari</a:t>
            </a:r>
            <a:endParaRPr lang="en-US" dirty="0"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sp>
        <p:nvSpPr>
          <p:cNvPr id="1815" name="Google Shape;1815;p46"/>
          <p:cNvSpPr/>
          <p:nvPr/>
        </p:nvSpPr>
        <p:spPr>
          <a:xfrm rot="1771233">
            <a:off x="5360023" y="1562518"/>
            <a:ext cx="3479443" cy="3478241"/>
          </a:xfrm>
          <a:custGeom>
            <a:avLst/>
            <a:gdLst/>
            <a:ahLst/>
            <a:cxnLst/>
            <a:rect l="l" t="t" r="r" b="b"/>
            <a:pathLst>
              <a:path w="36610" h="36610" extrusionOk="0">
                <a:moveTo>
                  <a:pt x="36609" y="21428"/>
                </a:moveTo>
                <a:lnTo>
                  <a:pt x="36609" y="15183"/>
                </a:lnTo>
                <a:lnTo>
                  <a:pt x="32092" y="15183"/>
                </a:lnTo>
                <a:cubicBezTo>
                  <a:pt x="31732" y="13592"/>
                  <a:pt x="31102" y="12105"/>
                  <a:pt x="30257" y="10768"/>
                </a:cubicBezTo>
                <a:lnTo>
                  <a:pt x="33456" y="7569"/>
                </a:lnTo>
                <a:lnTo>
                  <a:pt x="29041" y="3154"/>
                </a:lnTo>
                <a:lnTo>
                  <a:pt x="25842" y="6353"/>
                </a:lnTo>
                <a:cubicBezTo>
                  <a:pt x="24505" y="5508"/>
                  <a:pt x="23019" y="4878"/>
                  <a:pt x="21427" y="4519"/>
                </a:cubicBezTo>
                <a:lnTo>
                  <a:pt x="21427" y="1"/>
                </a:lnTo>
                <a:lnTo>
                  <a:pt x="15183" y="1"/>
                </a:lnTo>
                <a:lnTo>
                  <a:pt x="15183" y="4519"/>
                </a:lnTo>
                <a:cubicBezTo>
                  <a:pt x="13591" y="4878"/>
                  <a:pt x="12105" y="5508"/>
                  <a:pt x="10768" y="6353"/>
                </a:cubicBezTo>
                <a:lnTo>
                  <a:pt x="7569" y="3154"/>
                </a:lnTo>
                <a:lnTo>
                  <a:pt x="3154" y="7569"/>
                </a:lnTo>
                <a:lnTo>
                  <a:pt x="6353" y="10768"/>
                </a:lnTo>
                <a:cubicBezTo>
                  <a:pt x="5508" y="12105"/>
                  <a:pt x="4878" y="13592"/>
                  <a:pt x="4519" y="15183"/>
                </a:cubicBezTo>
                <a:lnTo>
                  <a:pt x="1" y="15183"/>
                </a:lnTo>
                <a:lnTo>
                  <a:pt x="1" y="21428"/>
                </a:lnTo>
                <a:lnTo>
                  <a:pt x="4519" y="21428"/>
                </a:lnTo>
                <a:cubicBezTo>
                  <a:pt x="4878" y="23019"/>
                  <a:pt x="5508" y="24505"/>
                  <a:pt x="6353" y="25843"/>
                </a:cubicBezTo>
                <a:lnTo>
                  <a:pt x="3154" y="29042"/>
                </a:lnTo>
                <a:lnTo>
                  <a:pt x="7569" y="33457"/>
                </a:lnTo>
                <a:lnTo>
                  <a:pt x="10768" y="30258"/>
                </a:lnTo>
                <a:cubicBezTo>
                  <a:pt x="12105" y="31103"/>
                  <a:pt x="13591" y="31732"/>
                  <a:pt x="15183" y="32092"/>
                </a:cubicBezTo>
                <a:lnTo>
                  <a:pt x="15183" y="36610"/>
                </a:lnTo>
                <a:lnTo>
                  <a:pt x="21427" y="36610"/>
                </a:lnTo>
                <a:lnTo>
                  <a:pt x="21427" y="32092"/>
                </a:lnTo>
                <a:cubicBezTo>
                  <a:pt x="23019" y="31732"/>
                  <a:pt x="24505" y="31103"/>
                  <a:pt x="25842" y="30258"/>
                </a:cubicBezTo>
                <a:lnTo>
                  <a:pt x="29041" y="33457"/>
                </a:lnTo>
                <a:lnTo>
                  <a:pt x="33456" y="29042"/>
                </a:lnTo>
                <a:lnTo>
                  <a:pt x="30257" y="25843"/>
                </a:lnTo>
                <a:cubicBezTo>
                  <a:pt x="31102" y="24505"/>
                  <a:pt x="31732" y="23019"/>
                  <a:pt x="32092" y="21428"/>
                </a:cubicBezTo>
                <a:close/>
                <a:moveTo>
                  <a:pt x="19650" y="25059"/>
                </a:moveTo>
                <a:cubicBezTo>
                  <a:pt x="14803" y="25978"/>
                  <a:pt x="10633" y="21808"/>
                  <a:pt x="11551" y="16960"/>
                </a:cubicBezTo>
                <a:cubicBezTo>
                  <a:pt x="12064" y="14251"/>
                  <a:pt x="14249" y="12066"/>
                  <a:pt x="16958" y="11551"/>
                </a:cubicBezTo>
                <a:cubicBezTo>
                  <a:pt x="21805" y="10631"/>
                  <a:pt x="25980" y="14805"/>
                  <a:pt x="25059" y="19653"/>
                </a:cubicBezTo>
                <a:cubicBezTo>
                  <a:pt x="24546" y="22362"/>
                  <a:pt x="22359" y="24546"/>
                  <a:pt x="19650" y="25059"/>
                </a:cubicBezTo>
                <a:close/>
              </a:path>
            </a:pathLst>
          </a:custGeom>
          <a:solidFill>
            <a:srgbClr val="A4ABD7">
              <a:alpha val="25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6" name="Google Shape;1816;p46"/>
          <p:cNvPicPr preferRelativeResize="0"/>
          <p:nvPr/>
        </p:nvPicPr>
        <p:blipFill rotWithShape="1">
          <a:blip r:embed="rId3">
            <a:alphaModFix/>
          </a:blip>
          <a:srcRect l="5186" t="15845" b="14380"/>
          <a:stretch/>
        </p:blipFill>
        <p:spPr>
          <a:xfrm flipH="1">
            <a:off x="5737094" y="1631702"/>
            <a:ext cx="2855025" cy="2064050"/>
          </a:xfrm>
          <a:prstGeom prst="rect">
            <a:avLst/>
          </a:prstGeom>
          <a:noFill/>
          <a:ln>
            <a:noFill/>
          </a:ln>
          <a:effectLst>
            <a:outerShdw blurRad="257175" dist="114300" dir="21540000" algn="bl" rotWithShape="0">
              <a:schemeClr val="lt1">
                <a:alpha val="90000"/>
              </a:schemeClr>
            </a:outerShdw>
          </a:effectLst>
        </p:spPr>
      </p:pic>
      <p:pic>
        <p:nvPicPr>
          <p:cNvPr id="1817" name="Google Shape;1817;p46"/>
          <p:cNvPicPr preferRelativeResize="0"/>
          <p:nvPr/>
        </p:nvPicPr>
        <p:blipFill rotWithShape="1">
          <a:blip r:embed="rId4">
            <a:alphaModFix/>
          </a:blip>
          <a:srcRect l="28959" t="12546" r="12546" b="12546"/>
          <a:stretch/>
        </p:blipFill>
        <p:spPr>
          <a:xfrm rot="10800000">
            <a:off x="3819674" y="4177427"/>
            <a:ext cx="726651" cy="59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8" name="Google Shape;1818;p46"/>
          <p:cNvPicPr preferRelativeResize="0"/>
          <p:nvPr/>
        </p:nvPicPr>
        <p:blipFill rotWithShape="1">
          <a:blip r:embed="rId5">
            <a:alphaModFix/>
          </a:blip>
          <a:srcRect l="7501" t="14406" r="9607" b="8266"/>
          <a:stretch/>
        </p:blipFill>
        <p:spPr>
          <a:xfrm>
            <a:off x="5064325" y="539504"/>
            <a:ext cx="683752" cy="8433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9" name="Google Shape;1819;p46"/>
          <p:cNvGrpSpPr/>
          <p:nvPr/>
        </p:nvGrpSpPr>
        <p:grpSpPr>
          <a:xfrm>
            <a:off x="7216781" y="619150"/>
            <a:ext cx="1211612" cy="438051"/>
            <a:chOff x="175552" y="1101686"/>
            <a:chExt cx="520944" cy="188336"/>
          </a:xfrm>
        </p:grpSpPr>
        <p:sp>
          <p:nvSpPr>
            <p:cNvPr id="1820" name="Google Shape;1820;p46"/>
            <p:cNvSpPr/>
            <p:nvPr/>
          </p:nvSpPr>
          <p:spPr>
            <a:xfrm>
              <a:off x="175552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6"/>
            <p:cNvSpPr/>
            <p:nvPr/>
          </p:nvSpPr>
          <p:spPr>
            <a:xfrm>
              <a:off x="246816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6"/>
            <p:cNvSpPr/>
            <p:nvPr/>
          </p:nvSpPr>
          <p:spPr>
            <a:xfrm>
              <a:off x="318080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6"/>
            <p:cNvSpPr/>
            <p:nvPr/>
          </p:nvSpPr>
          <p:spPr>
            <a:xfrm>
              <a:off x="389344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6"/>
            <p:cNvSpPr/>
            <p:nvPr/>
          </p:nvSpPr>
          <p:spPr>
            <a:xfrm>
              <a:off x="460608" y="1101686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6"/>
            <p:cNvSpPr/>
            <p:nvPr/>
          </p:nvSpPr>
          <p:spPr>
            <a:xfrm>
              <a:off x="531856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6"/>
            <p:cNvSpPr/>
            <p:nvPr/>
          </p:nvSpPr>
          <p:spPr>
            <a:xfrm>
              <a:off x="603120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6"/>
            <p:cNvSpPr/>
            <p:nvPr/>
          </p:nvSpPr>
          <p:spPr>
            <a:xfrm>
              <a:off x="674416" y="1101686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79" y="1807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6"/>
            <p:cNvSpPr/>
            <p:nvPr/>
          </p:nvSpPr>
          <p:spPr>
            <a:xfrm>
              <a:off x="175552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6"/>
            <p:cNvSpPr/>
            <p:nvPr/>
          </p:nvSpPr>
          <p:spPr>
            <a:xfrm>
              <a:off x="246816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6"/>
            <p:cNvSpPr/>
            <p:nvPr/>
          </p:nvSpPr>
          <p:spPr>
            <a:xfrm>
              <a:off x="318080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6"/>
            <p:cNvSpPr/>
            <p:nvPr/>
          </p:nvSpPr>
          <p:spPr>
            <a:xfrm>
              <a:off x="389344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6"/>
            <p:cNvSpPr/>
            <p:nvPr/>
          </p:nvSpPr>
          <p:spPr>
            <a:xfrm>
              <a:off x="460608" y="1181414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6"/>
            <p:cNvSpPr/>
            <p:nvPr/>
          </p:nvSpPr>
          <p:spPr>
            <a:xfrm>
              <a:off x="531856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6"/>
            <p:cNvSpPr/>
            <p:nvPr/>
          </p:nvSpPr>
          <p:spPr>
            <a:xfrm>
              <a:off x="603120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6"/>
            <p:cNvSpPr/>
            <p:nvPr/>
          </p:nvSpPr>
          <p:spPr>
            <a:xfrm>
              <a:off x="674416" y="1181414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79" y="1807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6"/>
            <p:cNvSpPr/>
            <p:nvPr/>
          </p:nvSpPr>
          <p:spPr>
            <a:xfrm>
              <a:off x="175552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6"/>
            <p:cNvSpPr/>
            <p:nvPr/>
          </p:nvSpPr>
          <p:spPr>
            <a:xfrm>
              <a:off x="246816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6"/>
            <p:cNvSpPr/>
            <p:nvPr/>
          </p:nvSpPr>
          <p:spPr>
            <a:xfrm>
              <a:off x="318080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6"/>
            <p:cNvSpPr/>
            <p:nvPr/>
          </p:nvSpPr>
          <p:spPr>
            <a:xfrm>
              <a:off x="389344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6"/>
            <p:cNvSpPr/>
            <p:nvPr/>
          </p:nvSpPr>
          <p:spPr>
            <a:xfrm>
              <a:off x="460608" y="1261094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6"/>
            <p:cNvSpPr/>
            <p:nvPr/>
          </p:nvSpPr>
          <p:spPr>
            <a:xfrm>
              <a:off x="531856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2" y="1808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6"/>
            <p:cNvSpPr/>
            <p:nvPr/>
          </p:nvSpPr>
          <p:spPr>
            <a:xfrm>
              <a:off x="603120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2" y="1808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6"/>
            <p:cNvSpPr/>
            <p:nvPr/>
          </p:nvSpPr>
          <p:spPr>
            <a:xfrm>
              <a:off x="674416" y="1261094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79" y="1808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4" name="Google Shape;1844;p46"/>
          <p:cNvGrpSpPr/>
          <p:nvPr/>
        </p:nvGrpSpPr>
        <p:grpSpPr>
          <a:xfrm>
            <a:off x="713231" y="4177425"/>
            <a:ext cx="1211612" cy="438051"/>
            <a:chOff x="175552" y="1101686"/>
            <a:chExt cx="520944" cy="188336"/>
          </a:xfrm>
        </p:grpSpPr>
        <p:sp>
          <p:nvSpPr>
            <p:cNvPr id="1845" name="Google Shape;1845;p46"/>
            <p:cNvSpPr/>
            <p:nvPr/>
          </p:nvSpPr>
          <p:spPr>
            <a:xfrm>
              <a:off x="175552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246816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/>
            <p:cNvSpPr/>
            <p:nvPr/>
          </p:nvSpPr>
          <p:spPr>
            <a:xfrm>
              <a:off x="318080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389344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460608" y="1101686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531856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6"/>
            <p:cNvSpPr/>
            <p:nvPr/>
          </p:nvSpPr>
          <p:spPr>
            <a:xfrm>
              <a:off x="603120" y="1101686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6"/>
            <p:cNvSpPr/>
            <p:nvPr/>
          </p:nvSpPr>
          <p:spPr>
            <a:xfrm>
              <a:off x="674416" y="1101686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79" y="1807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6"/>
            <p:cNvSpPr/>
            <p:nvPr/>
          </p:nvSpPr>
          <p:spPr>
            <a:xfrm>
              <a:off x="175552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6"/>
            <p:cNvSpPr/>
            <p:nvPr/>
          </p:nvSpPr>
          <p:spPr>
            <a:xfrm>
              <a:off x="246816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6"/>
            <p:cNvSpPr/>
            <p:nvPr/>
          </p:nvSpPr>
          <p:spPr>
            <a:xfrm>
              <a:off x="318080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6"/>
            <p:cNvSpPr/>
            <p:nvPr/>
          </p:nvSpPr>
          <p:spPr>
            <a:xfrm>
              <a:off x="389344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6"/>
            <p:cNvSpPr/>
            <p:nvPr/>
          </p:nvSpPr>
          <p:spPr>
            <a:xfrm>
              <a:off x="460608" y="1181414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0"/>
                  </a:moveTo>
                  <a:lnTo>
                    <a:pt x="0" y="1807"/>
                  </a:lnTo>
                  <a:lnTo>
                    <a:pt x="1381" y="180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6"/>
            <p:cNvSpPr/>
            <p:nvPr/>
          </p:nvSpPr>
          <p:spPr>
            <a:xfrm>
              <a:off x="531856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6"/>
            <p:cNvSpPr/>
            <p:nvPr/>
          </p:nvSpPr>
          <p:spPr>
            <a:xfrm>
              <a:off x="603120" y="118141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82" y="180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6"/>
            <p:cNvSpPr/>
            <p:nvPr/>
          </p:nvSpPr>
          <p:spPr>
            <a:xfrm>
              <a:off x="674416" y="1181414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0"/>
                  </a:moveTo>
                  <a:lnTo>
                    <a:pt x="1" y="1807"/>
                  </a:lnTo>
                  <a:lnTo>
                    <a:pt x="1379" y="1807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6"/>
            <p:cNvSpPr/>
            <p:nvPr/>
          </p:nvSpPr>
          <p:spPr>
            <a:xfrm>
              <a:off x="175552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6"/>
            <p:cNvSpPr/>
            <p:nvPr/>
          </p:nvSpPr>
          <p:spPr>
            <a:xfrm>
              <a:off x="246816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6"/>
            <p:cNvSpPr/>
            <p:nvPr/>
          </p:nvSpPr>
          <p:spPr>
            <a:xfrm>
              <a:off x="318080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6"/>
            <p:cNvSpPr/>
            <p:nvPr/>
          </p:nvSpPr>
          <p:spPr>
            <a:xfrm>
              <a:off x="389344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6"/>
            <p:cNvSpPr/>
            <p:nvPr/>
          </p:nvSpPr>
          <p:spPr>
            <a:xfrm>
              <a:off x="460608" y="1261094"/>
              <a:ext cx="22096" cy="28928"/>
            </a:xfrm>
            <a:custGeom>
              <a:avLst/>
              <a:gdLst/>
              <a:ahLst/>
              <a:cxnLst/>
              <a:rect l="l" t="t" r="r" b="b"/>
              <a:pathLst>
                <a:path w="1381" h="1808" extrusionOk="0">
                  <a:moveTo>
                    <a:pt x="0" y="1"/>
                  </a:moveTo>
                  <a:lnTo>
                    <a:pt x="0" y="1808"/>
                  </a:lnTo>
                  <a:lnTo>
                    <a:pt x="1381" y="18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6"/>
            <p:cNvSpPr/>
            <p:nvPr/>
          </p:nvSpPr>
          <p:spPr>
            <a:xfrm>
              <a:off x="531856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2" y="1808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6"/>
            <p:cNvSpPr/>
            <p:nvPr/>
          </p:nvSpPr>
          <p:spPr>
            <a:xfrm>
              <a:off x="603120" y="1261094"/>
              <a:ext cx="22112" cy="28928"/>
            </a:xfrm>
            <a:custGeom>
              <a:avLst/>
              <a:gdLst/>
              <a:ahLst/>
              <a:cxnLst/>
              <a:rect l="l" t="t" r="r" b="b"/>
              <a:pathLst>
                <a:path w="1382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82" y="1808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6"/>
            <p:cNvSpPr/>
            <p:nvPr/>
          </p:nvSpPr>
          <p:spPr>
            <a:xfrm>
              <a:off x="674416" y="1261094"/>
              <a:ext cx="22080" cy="28928"/>
            </a:xfrm>
            <a:custGeom>
              <a:avLst/>
              <a:gdLst/>
              <a:ahLst/>
              <a:cxnLst/>
              <a:rect l="l" t="t" r="r" b="b"/>
              <a:pathLst>
                <a:path w="1380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1379" y="1808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rgbClr val="15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9" name="Google Shape;1869;p46"/>
          <p:cNvGrpSpPr/>
          <p:nvPr/>
        </p:nvGrpSpPr>
        <p:grpSpPr>
          <a:xfrm>
            <a:off x="658710" y="801977"/>
            <a:ext cx="745978" cy="516368"/>
            <a:chOff x="923424" y="1580182"/>
            <a:chExt cx="1171264" cy="810752"/>
          </a:xfrm>
        </p:grpSpPr>
        <p:sp>
          <p:nvSpPr>
            <p:cNvPr id="1870" name="Google Shape;1870;p46"/>
            <p:cNvSpPr/>
            <p:nvPr/>
          </p:nvSpPr>
          <p:spPr>
            <a:xfrm>
              <a:off x="923424" y="1782870"/>
              <a:ext cx="468064" cy="405392"/>
            </a:xfrm>
            <a:custGeom>
              <a:avLst/>
              <a:gdLst/>
              <a:ahLst/>
              <a:cxnLst/>
              <a:rect l="l" t="t" r="r" b="b"/>
              <a:pathLst>
                <a:path w="29254" h="25337" fill="none" extrusionOk="0">
                  <a:moveTo>
                    <a:pt x="21942" y="0"/>
                  </a:moveTo>
                  <a:lnTo>
                    <a:pt x="7314" y="0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2" y="25336"/>
                  </a:lnTo>
                  <a:lnTo>
                    <a:pt x="29254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6"/>
            <p:cNvSpPr/>
            <p:nvPr/>
          </p:nvSpPr>
          <p:spPr>
            <a:xfrm>
              <a:off x="1626624" y="1782870"/>
              <a:ext cx="468064" cy="405392"/>
            </a:xfrm>
            <a:custGeom>
              <a:avLst/>
              <a:gdLst/>
              <a:ahLst/>
              <a:cxnLst/>
              <a:rect l="l" t="t" r="r" b="b"/>
              <a:pathLst>
                <a:path w="29254" h="25337" fill="none" extrusionOk="0">
                  <a:moveTo>
                    <a:pt x="21940" y="0"/>
                  </a:moveTo>
                  <a:lnTo>
                    <a:pt x="7314" y="0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0" y="25336"/>
                  </a:lnTo>
                  <a:lnTo>
                    <a:pt x="29254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6"/>
            <p:cNvSpPr/>
            <p:nvPr/>
          </p:nvSpPr>
          <p:spPr>
            <a:xfrm>
              <a:off x="1274896" y="1580182"/>
              <a:ext cx="468096" cy="405392"/>
            </a:xfrm>
            <a:custGeom>
              <a:avLst/>
              <a:gdLst/>
              <a:ahLst/>
              <a:cxnLst/>
              <a:rect l="l" t="t" r="r" b="b"/>
              <a:pathLst>
                <a:path w="29256" h="25337" fill="none" extrusionOk="0">
                  <a:moveTo>
                    <a:pt x="21942" y="1"/>
                  </a:moveTo>
                  <a:lnTo>
                    <a:pt x="7314" y="1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2" y="25336"/>
                  </a:lnTo>
                  <a:lnTo>
                    <a:pt x="29256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6"/>
            <p:cNvSpPr/>
            <p:nvPr/>
          </p:nvSpPr>
          <p:spPr>
            <a:xfrm>
              <a:off x="1274896" y="1985558"/>
              <a:ext cx="468096" cy="405376"/>
            </a:xfrm>
            <a:custGeom>
              <a:avLst/>
              <a:gdLst/>
              <a:ahLst/>
              <a:cxnLst/>
              <a:rect l="l" t="t" r="r" b="b"/>
              <a:pathLst>
                <a:path w="29256" h="25336" fill="none" extrusionOk="0">
                  <a:moveTo>
                    <a:pt x="21942" y="0"/>
                  </a:moveTo>
                  <a:lnTo>
                    <a:pt x="7314" y="0"/>
                  </a:lnTo>
                  <a:lnTo>
                    <a:pt x="0" y="12668"/>
                  </a:lnTo>
                  <a:lnTo>
                    <a:pt x="7314" y="25336"/>
                  </a:lnTo>
                  <a:lnTo>
                    <a:pt x="21942" y="25336"/>
                  </a:lnTo>
                  <a:lnTo>
                    <a:pt x="29256" y="12668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2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0677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EM Elective Subject for Middle School - 7th Grade: Principles of IT, Cybersecurity and Engineering by Slidesgo">
  <a:themeElements>
    <a:clrScheme name="Simple Light">
      <a:dk1>
        <a:srgbClr val="150045"/>
      </a:dk1>
      <a:lt1>
        <a:srgbClr val="FFFFFF"/>
      </a:lt1>
      <a:dk2>
        <a:srgbClr val="A4ABD7"/>
      </a:dk2>
      <a:lt2>
        <a:srgbClr val="E23480"/>
      </a:lt2>
      <a:accent1>
        <a:srgbClr val="6D7396"/>
      </a:accent1>
      <a:accent2>
        <a:srgbClr val="FFA0B8"/>
      </a:accent2>
      <a:accent3>
        <a:srgbClr val="1ECFFF"/>
      </a:accent3>
      <a:accent4>
        <a:srgbClr val="EF8772"/>
      </a:accent4>
      <a:accent5>
        <a:srgbClr val="FFFFFF"/>
      </a:accent5>
      <a:accent6>
        <a:srgbClr val="FFFFFF"/>
      </a:accent6>
      <a:hlink>
        <a:srgbClr val="1500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722</Words>
  <Application>Microsoft Office PowerPoint</Application>
  <PresentationFormat>Экран (16:9)</PresentationFormat>
  <Paragraphs>72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Secular One</vt:lpstr>
      <vt:lpstr>Söhne</vt:lpstr>
      <vt:lpstr>Bebas Neue</vt:lpstr>
      <vt:lpstr>Anaheim</vt:lpstr>
      <vt:lpstr>Arial</vt:lpstr>
      <vt:lpstr>Barlow Light</vt:lpstr>
      <vt:lpstr>Barlow</vt:lpstr>
      <vt:lpstr>STEM Elective Subject for Middle School - 7th Grade: Principles of IT, Cybersecurity and Engineering by Slidesgo</vt:lpstr>
      <vt:lpstr>Fayllarni himoyalash va ularga murojaatlarni boshqarish</vt:lpstr>
      <vt:lpstr>Reja:</vt:lpstr>
      <vt:lpstr>01</vt:lpstr>
      <vt:lpstr>Parol bilan himoyalash</vt:lpstr>
      <vt:lpstr>Parollarni buzish uchun vaqt miqdori</vt:lpstr>
      <vt:lpstr>02</vt:lpstr>
      <vt:lpstr>Shifrlovchi algorimtlar</vt:lpstr>
      <vt:lpstr>Fayllarni xavfsiz saqlashda ishlatiladigan shifrlash algoritmlari</vt:lpstr>
      <vt:lpstr>03</vt:lpstr>
      <vt:lpstr>Foydalanuvchi huquqlari</vt:lpstr>
      <vt:lpstr>04</vt:lpstr>
      <vt:lpstr>Audit va monitoring</vt:lpstr>
      <vt:lpstr>E’TIBORINGIZ UCHUN RAHMAT!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Fayllarni himoyalash va ularga murojaatlarni boshqarish</dc:title>
  <dc:creator>Ro'zimurod Isoqov</dc:creator>
  <cp:lastModifiedBy>Ro'zimurod Isoqov</cp:lastModifiedBy>
  <cp:revision>18</cp:revision>
  <dcterms:modified xsi:type="dcterms:W3CDTF">2023-05-15T17:57:11Z</dcterms:modified>
</cp:coreProperties>
</file>