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Lst>
  <p:sldSz cx="12192000" cy="6858000"/>
  <p:notesSz cx="6735763" cy="9869488"/>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E6F0-4582-4F6C-97FA-624DDF8B5AB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570507B6-E1DC-41FD-A2C2-F10DCBBCD5D3}">
      <dgm:prSet phldrT="[Текст]">
        <dgm:style>
          <a:lnRef idx="2">
            <a:schemeClr val="accent3"/>
          </a:lnRef>
          <a:fillRef idx="1">
            <a:schemeClr val="lt1"/>
          </a:fillRef>
          <a:effectRef idx="0">
            <a:schemeClr val="accent3"/>
          </a:effectRef>
          <a:fontRef idx="minor">
            <a:schemeClr val="dk1"/>
          </a:fontRef>
        </dgm:styl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uz-Cyrl-UZ" b="1" i="1" dirty="0">
              <a:solidFill>
                <a:srgbClr val="C00000"/>
              </a:solidFill>
              <a:latin typeface="Times New Roman" pitchFamily="18" charset="0"/>
              <a:cs typeface="Times New Roman" pitchFamily="18" charset="0"/>
            </a:rPr>
            <a:t>Психик акс эттириш қуйидаги хусусиятларга эга</a:t>
          </a:r>
          <a:endParaRPr lang="ru-RU" i="1" dirty="0">
            <a:solidFill>
              <a:srgbClr val="C00000"/>
            </a:solidFill>
            <a:latin typeface="Times New Roman" pitchFamily="18" charset="0"/>
            <a:cs typeface="Times New Roman" pitchFamily="18" charset="0"/>
          </a:endParaRPr>
        </a:p>
      </dgm:t>
    </dgm:pt>
    <dgm:pt modelId="{C431032B-AC17-4FD3-BB4C-777B854A3D39}" type="parTrans" cxnId="{111268D6-3718-464C-864F-9C67C2EE7B07}">
      <dgm:prSet/>
      <dgm:spPr/>
      <dgm:t>
        <a:bodyPr/>
        <a:lstStyle/>
        <a:p>
          <a:endParaRPr lang="ru-RU"/>
        </a:p>
      </dgm:t>
    </dgm:pt>
    <dgm:pt modelId="{A890BFD1-680E-41CA-BCB2-DE5319E1C96D}" type="sibTrans" cxnId="{111268D6-3718-464C-864F-9C67C2EE7B07}">
      <dgm:prSet/>
      <dgm:spPr/>
      <dgm:t>
        <a:bodyPr/>
        <a:lstStyle/>
        <a:p>
          <a:endParaRPr lang="ru-RU"/>
        </a:p>
      </dgm:t>
    </dgm:pt>
    <dgm:pt modelId="{B1471F5A-DF96-4820-A9EE-83D704802952}">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объектив борлиқни тўғри акс эттириш имкониятини беради</a:t>
          </a:r>
          <a:endParaRPr lang="ru-RU" sz="2800" i="1" dirty="0">
            <a:latin typeface="Times New Roman" pitchFamily="18" charset="0"/>
            <a:cs typeface="Times New Roman" pitchFamily="18" charset="0"/>
          </a:endParaRPr>
        </a:p>
      </dgm:t>
    </dgm:pt>
    <dgm:pt modelId="{161ADBB8-4BF6-4EC6-9621-89D595030918}" type="parTrans" cxnId="{A74A85DF-779D-45DF-B4BB-913846E009CE}">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0BE415E7-5B3F-4300-A7B6-97DCED80E5BF}" type="sibTrans" cxnId="{A74A85DF-779D-45DF-B4BB-913846E009CE}">
      <dgm:prSet/>
      <dgm:spPr/>
      <dgm:t>
        <a:bodyPr/>
        <a:lstStyle/>
        <a:p>
          <a:endParaRPr lang="ru-RU"/>
        </a:p>
      </dgm:t>
    </dgm:pt>
    <dgm:pt modelId="{3CACF6BA-4AC8-4885-A0F6-78F68888430A}">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шахснинг фаолияти давомида мукаммалликка эришиб боради</a:t>
          </a:r>
          <a:endParaRPr lang="ru-RU" sz="2800" i="1" dirty="0">
            <a:latin typeface="Times New Roman" pitchFamily="18" charset="0"/>
            <a:cs typeface="Times New Roman" pitchFamily="18" charset="0"/>
          </a:endParaRPr>
        </a:p>
      </dgm:t>
    </dgm:pt>
    <dgm:pt modelId="{904B1178-5B6D-4738-8C3D-FCC865AA8BCB}" type="parTrans" cxnId="{7BB63560-366D-4723-ABAA-A7038A47D2C5}">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B4976524-1AA5-4773-BFD6-39182D3C02E4}" type="sibTrans" cxnId="{7BB63560-366D-4723-ABAA-A7038A47D2C5}">
      <dgm:prSet/>
      <dgm:spPr/>
      <dgm:t>
        <a:bodyPr/>
        <a:lstStyle/>
        <a:p>
          <a:endParaRPr lang="ru-RU"/>
        </a:p>
      </dgm:t>
    </dgm:pt>
    <dgm:pt modelId="{4323EC86-57C0-4DD5-86FA-EC9EEBDB4EC2}">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ru-RU" sz="2800" b="1" i="1" dirty="0" err="1">
              <a:latin typeface="Times New Roman" pitchFamily="18" charset="0"/>
              <a:cs typeface="Times New Roman" pitchFamily="18" charset="0"/>
            </a:rPr>
            <a:t>Шахснинг</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индивидуаллиги</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орқали намоён</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бўлади</a:t>
          </a:r>
          <a:endParaRPr lang="ru-RU" sz="2800" i="1" dirty="0">
            <a:latin typeface="Times New Roman" pitchFamily="18" charset="0"/>
            <a:cs typeface="Times New Roman" pitchFamily="18" charset="0"/>
          </a:endParaRPr>
        </a:p>
      </dgm:t>
    </dgm:pt>
    <dgm:pt modelId="{609AD092-EBEE-4B3B-88FE-1836004EF1B2}" type="parTrans" cxnId="{A8C27ED3-60BC-4CAB-968B-B61C8F2AC51A}">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6C3989B5-C96C-4B8B-9722-BE9DE01D7523}" type="sibTrans" cxnId="{A8C27ED3-60BC-4CAB-968B-B61C8F2AC51A}">
      <dgm:prSet/>
      <dgm:spPr/>
      <dgm:t>
        <a:bodyPr/>
        <a:lstStyle/>
        <a:p>
          <a:endParaRPr lang="ru-RU"/>
        </a:p>
      </dgm:t>
    </dgm:pt>
    <dgm:pt modelId="{05D72282-A45D-4B76-8552-E75AF2FD0486}">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доимо ривожлани</a:t>
          </a:r>
          <a:r>
            <a:rPr lang="ru-RU" sz="2800" b="1" i="1" dirty="0">
              <a:latin typeface="Times New Roman" pitchFamily="18" charset="0"/>
              <a:cs typeface="Times New Roman" pitchFamily="18" charset="0"/>
            </a:rPr>
            <a:t>б </a:t>
          </a:r>
          <a:r>
            <a:rPr lang="ru-RU" sz="2800" b="1" i="1" dirty="0" err="1">
              <a:latin typeface="Times New Roman" pitchFamily="18" charset="0"/>
              <a:cs typeface="Times New Roman" pitchFamily="18" charset="0"/>
            </a:rPr>
            <a:t>ва</a:t>
          </a:r>
          <a:r>
            <a:rPr lang="ru-RU" sz="2800" b="1" i="1" dirty="0">
              <a:latin typeface="Times New Roman" pitchFamily="18" charset="0"/>
              <a:cs typeface="Times New Roman" pitchFamily="18" charset="0"/>
            </a:rPr>
            <a:t> </a:t>
          </a:r>
          <a:r>
            <a:rPr lang="uz-Cyrl-UZ" sz="2800" b="1" i="1" dirty="0">
              <a:latin typeface="Times New Roman" pitchFamily="18" charset="0"/>
              <a:cs typeface="Times New Roman" pitchFamily="18" charset="0"/>
            </a:rPr>
            <a:t>такомиллашиб </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боради</a:t>
          </a:r>
          <a:endParaRPr lang="ru-RU" sz="2800" i="1" dirty="0">
            <a:latin typeface="Times New Roman" pitchFamily="18" charset="0"/>
            <a:cs typeface="Times New Roman" pitchFamily="18" charset="0"/>
          </a:endParaRPr>
        </a:p>
      </dgm:t>
    </dgm:pt>
    <dgm:pt modelId="{68044A2D-6074-451C-A23C-4809B77FC44E}" type="parTrans" cxnId="{5FA52077-E991-49E8-B8E4-127E1E7B1CB6}">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DDDF892D-473F-4FA5-873F-074BEB6DD1E0}" type="sibTrans" cxnId="{5FA52077-E991-49E8-B8E4-127E1E7B1CB6}">
      <dgm:prSet/>
      <dgm:spPr/>
      <dgm:t>
        <a:bodyPr/>
        <a:lstStyle/>
        <a:p>
          <a:endParaRPr lang="ru-RU"/>
        </a:p>
      </dgm:t>
    </dgm:pt>
    <dgm:pt modelId="{B7180BEB-EAEC-46B4-9A48-241EF2987DE3}" type="pres">
      <dgm:prSet presAssocID="{29C4E6F0-4582-4F6C-97FA-624DDF8B5ABD}" presName="diagram" presStyleCnt="0">
        <dgm:presLayoutVars>
          <dgm:chPref val="1"/>
          <dgm:dir/>
          <dgm:animOne val="branch"/>
          <dgm:animLvl val="lvl"/>
          <dgm:resizeHandles/>
        </dgm:presLayoutVars>
      </dgm:prSet>
      <dgm:spPr/>
      <dgm:t>
        <a:bodyPr/>
        <a:lstStyle/>
        <a:p>
          <a:endParaRPr lang="ru-RU"/>
        </a:p>
      </dgm:t>
    </dgm:pt>
    <dgm:pt modelId="{86D179BB-0EA7-4C2A-8113-FB180CF72F54}" type="pres">
      <dgm:prSet presAssocID="{570507B6-E1DC-41FD-A2C2-F10DCBBCD5D3}" presName="root" presStyleCnt="0"/>
      <dgm:spPr/>
    </dgm:pt>
    <dgm:pt modelId="{46ADB156-83AE-4F81-8E54-87259EDAAB5F}" type="pres">
      <dgm:prSet presAssocID="{570507B6-E1DC-41FD-A2C2-F10DCBBCD5D3}" presName="rootComposite" presStyleCnt="0"/>
      <dgm:spPr/>
    </dgm:pt>
    <dgm:pt modelId="{33DE2265-4911-4480-9D12-AEE25DE5A913}" type="pres">
      <dgm:prSet presAssocID="{570507B6-E1DC-41FD-A2C2-F10DCBBCD5D3}" presName="rootText" presStyleLbl="node1" presStyleIdx="0" presStyleCnt="1" custScaleX="222236"/>
      <dgm:spPr/>
      <dgm:t>
        <a:bodyPr/>
        <a:lstStyle/>
        <a:p>
          <a:endParaRPr lang="ru-RU"/>
        </a:p>
      </dgm:t>
    </dgm:pt>
    <dgm:pt modelId="{7BCDD14D-DFF4-4968-B97F-4F6EF1C17727}" type="pres">
      <dgm:prSet presAssocID="{570507B6-E1DC-41FD-A2C2-F10DCBBCD5D3}" presName="rootConnector" presStyleLbl="node1" presStyleIdx="0" presStyleCnt="1"/>
      <dgm:spPr/>
      <dgm:t>
        <a:bodyPr/>
        <a:lstStyle/>
        <a:p>
          <a:endParaRPr lang="ru-RU"/>
        </a:p>
      </dgm:t>
    </dgm:pt>
    <dgm:pt modelId="{CF74DBF2-8D65-439B-B16F-7BAE63C39158}" type="pres">
      <dgm:prSet presAssocID="{570507B6-E1DC-41FD-A2C2-F10DCBBCD5D3}" presName="childShape" presStyleCnt="0"/>
      <dgm:spPr/>
    </dgm:pt>
    <dgm:pt modelId="{74F3BE39-F688-4938-B5E3-EC4A38BDFF88}" type="pres">
      <dgm:prSet presAssocID="{161ADBB8-4BF6-4EC6-9621-89D595030918}" presName="Name13" presStyleLbl="parChTrans1D2" presStyleIdx="0" presStyleCnt="4"/>
      <dgm:spPr/>
      <dgm:t>
        <a:bodyPr/>
        <a:lstStyle/>
        <a:p>
          <a:endParaRPr lang="ru-RU"/>
        </a:p>
      </dgm:t>
    </dgm:pt>
    <dgm:pt modelId="{F2A01828-67D1-4400-8FA6-3A0351817831}" type="pres">
      <dgm:prSet presAssocID="{B1471F5A-DF96-4820-A9EE-83D704802952}" presName="childText" presStyleLbl="bgAcc1" presStyleIdx="0" presStyleCnt="4" custScaleX="422685">
        <dgm:presLayoutVars>
          <dgm:bulletEnabled val="1"/>
        </dgm:presLayoutVars>
      </dgm:prSet>
      <dgm:spPr/>
      <dgm:t>
        <a:bodyPr/>
        <a:lstStyle/>
        <a:p>
          <a:endParaRPr lang="ru-RU"/>
        </a:p>
      </dgm:t>
    </dgm:pt>
    <dgm:pt modelId="{43EF6A4E-6965-44F3-92FD-88B1FC15F197}" type="pres">
      <dgm:prSet presAssocID="{904B1178-5B6D-4738-8C3D-FCC865AA8BCB}" presName="Name13" presStyleLbl="parChTrans1D2" presStyleIdx="1" presStyleCnt="4"/>
      <dgm:spPr/>
      <dgm:t>
        <a:bodyPr/>
        <a:lstStyle/>
        <a:p>
          <a:endParaRPr lang="ru-RU"/>
        </a:p>
      </dgm:t>
    </dgm:pt>
    <dgm:pt modelId="{7F79BC03-CD7B-4437-8F7A-CFC8A0084020}" type="pres">
      <dgm:prSet presAssocID="{3CACF6BA-4AC8-4885-A0F6-78F68888430A}" presName="childText" presStyleLbl="bgAcc1" presStyleIdx="1" presStyleCnt="4" custScaleX="422685">
        <dgm:presLayoutVars>
          <dgm:bulletEnabled val="1"/>
        </dgm:presLayoutVars>
      </dgm:prSet>
      <dgm:spPr/>
      <dgm:t>
        <a:bodyPr/>
        <a:lstStyle/>
        <a:p>
          <a:endParaRPr lang="ru-RU"/>
        </a:p>
      </dgm:t>
    </dgm:pt>
    <dgm:pt modelId="{9AD09358-35BE-4998-9CEA-D4DD191C24E7}" type="pres">
      <dgm:prSet presAssocID="{68044A2D-6074-451C-A23C-4809B77FC44E}" presName="Name13" presStyleLbl="parChTrans1D2" presStyleIdx="2" presStyleCnt="4"/>
      <dgm:spPr/>
      <dgm:t>
        <a:bodyPr/>
        <a:lstStyle/>
        <a:p>
          <a:endParaRPr lang="ru-RU"/>
        </a:p>
      </dgm:t>
    </dgm:pt>
    <dgm:pt modelId="{6138D17D-C085-4A43-9263-B56D2C48744D}" type="pres">
      <dgm:prSet presAssocID="{05D72282-A45D-4B76-8552-E75AF2FD0486}" presName="childText" presStyleLbl="bgAcc1" presStyleIdx="2" presStyleCnt="4" custScaleX="422685">
        <dgm:presLayoutVars>
          <dgm:bulletEnabled val="1"/>
        </dgm:presLayoutVars>
      </dgm:prSet>
      <dgm:spPr/>
      <dgm:t>
        <a:bodyPr/>
        <a:lstStyle/>
        <a:p>
          <a:endParaRPr lang="ru-RU"/>
        </a:p>
      </dgm:t>
    </dgm:pt>
    <dgm:pt modelId="{0D4DFFC3-2340-4C86-A007-7E8157A20385}" type="pres">
      <dgm:prSet presAssocID="{609AD092-EBEE-4B3B-88FE-1836004EF1B2}" presName="Name13" presStyleLbl="parChTrans1D2" presStyleIdx="3" presStyleCnt="4"/>
      <dgm:spPr/>
      <dgm:t>
        <a:bodyPr/>
        <a:lstStyle/>
        <a:p>
          <a:endParaRPr lang="ru-RU"/>
        </a:p>
      </dgm:t>
    </dgm:pt>
    <dgm:pt modelId="{EBE84478-D96F-41BB-A9F0-59ECF8A0F566}" type="pres">
      <dgm:prSet presAssocID="{4323EC86-57C0-4DD5-86FA-EC9EEBDB4EC2}" presName="childText" presStyleLbl="bgAcc1" presStyleIdx="3" presStyleCnt="4" custScaleX="422685">
        <dgm:presLayoutVars>
          <dgm:bulletEnabled val="1"/>
        </dgm:presLayoutVars>
      </dgm:prSet>
      <dgm:spPr/>
      <dgm:t>
        <a:bodyPr/>
        <a:lstStyle/>
        <a:p>
          <a:endParaRPr lang="ru-RU"/>
        </a:p>
      </dgm:t>
    </dgm:pt>
  </dgm:ptLst>
  <dgm:cxnLst>
    <dgm:cxn modelId="{D5A899E3-98E7-4765-ABFB-8D5A9D22A34E}" type="presOf" srcId="{904B1178-5B6D-4738-8C3D-FCC865AA8BCB}" destId="{43EF6A4E-6965-44F3-92FD-88B1FC15F197}" srcOrd="0" destOrd="0" presId="urn:microsoft.com/office/officeart/2005/8/layout/hierarchy3"/>
    <dgm:cxn modelId="{942567B7-8D01-4E3A-B0C6-68492D3FD7D8}" type="presOf" srcId="{68044A2D-6074-451C-A23C-4809B77FC44E}" destId="{9AD09358-35BE-4998-9CEA-D4DD191C24E7}" srcOrd="0" destOrd="0" presId="urn:microsoft.com/office/officeart/2005/8/layout/hierarchy3"/>
    <dgm:cxn modelId="{48CC218F-8362-4307-9FB7-74D5F41A06BF}" type="presOf" srcId="{609AD092-EBEE-4B3B-88FE-1836004EF1B2}" destId="{0D4DFFC3-2340-4C86-A007-7E8157A20385}" srcOrd="0" destOrd="0" presId="urn:microsoft.com/office/officeart/2005/8/layout/hierarchy3"/>
    <dgm:cxn modelId="{5817378A-2632-4015-819D-E628FC7EAEE2}" type="presOf" srcId="{4323EC86-57C0-4DD5-86FA-EC9EEBDB4EC2}" destId="{EBE84478-D96F-41BB-A9F0-59ECF8A0F566}" srcOrd="0" destOrd="0" presId="urn:microsoft.com/office/officeart/2005/8/layout/hierarchy3"/>
    <dgm:cxn modelId="{306DAB08-0921-42D8-9914-DD43CFFABFCB}" type="presOf" srcId="{570507B6-E1DC-41FD-A2C2-F10DCBBCD5D3}" destId="{7BCDD14D-DFF4-4968-B97F-4F6EF1C17727}" srcOrd="1" destOrd="0" presId="urn:microsoft.com/office/officeart/2005/8/layout/hierarchy3"/>
    <dgm:cxn modelId="{92B4B3E3-515F-4DB2-9B24-E16EBB7B6CB1}" type="presOf" srcId="{05D72282-A45D-4B76-8552-E75AF2FD0486}" destId="{6138D17D-C085-4A43-9263-B56D2C48744D}" srcOrd="0" destOrd="0" presId="urn:microsoft.com/office/officeart/2005/8/layout/hierarchy3"/>
    <dgm:cxn modelId="{58EA25D4-421A-4C56-9628-10376B74C951}" type="presOf" srcId="{570507B6-E1DC-41FD-A2C2-F10DCBBCD5D3}" destId="{33DE2265-4911-4480-9D12-AEE25DE5A913}" srcOrd="0" destOrd="0" presId="urn:microsoft.com/office/officeart/2005/8/layout/hierarchy3"/>
    <dgm:cxn modelId="{CBCF038C-CEDF-49F5-85DE-74C5B8B21F00}" type="presOf" srcId="{29C4E6F0-4582-4F6C-97FA-624DDF8B5ABD}" destId="{B7180BEB-EAEC-46B4-9A48-241EF2987DE3}" srcOrd="0" destOrd="0" presId="urn:microsoft.com/office/officeart/2005/8/layout/hierarchy3"/>
    <dgm:cxn modelId="{111268D6-3718-464C-864F-9C67C2EE7B07}" srcId="{29C4E6F0-4582-4F6C-97FA-624DDF8B5ABD}" destId="{570507B6-E1DC-41FD-A2C2-F10DCBBCD5D3}" srcOrd="0" destOrd="0" parTransId="{C431032B-AC17-4FD3-BB4C-777B854A3D39}" sibTransId="{A890BFD1-680E-41CA-BCB2-DE5319E1C96D}"/>
    <dgm:cxn modelId="{9DAB5B35-CC51-4FEB-A95D-8035E8B78FCC}" type="presOf" srcId="{B1471F5A-DF96-4820-A9EE-83D704802952}" destId="{F2A01828-67D1-4400-8FA6-3A0351817831}" srcOrd="0" destOrd="0" presId="urn:microsoft.com/office/officeart/2005/8/layout/hierarchy3"/>
    <dgm:cxn modelId="{A74A85DF-779D-45DF-B4BB-913846E009CE}" srcId="{570507B6-E1DC-41FD-A2C2-F10DCBBCD5D3}" destId="{B1471F5A-DF96-4820-A9EE-83D704802952}" srcOrd="0" destOrd="0" parTransId="{161ADBB8-4BF6-4EC6-9621-89D595030918}" sibTransId="{0BE415E7-5B3F-4300-A7B6-97DCED80E5BF}"/>
    <dgm:cxn modelId="{7BB63560-366D-4723-ABAA-A7038A47D2C5}" srcId="{570507B6-E1DC-41FD-A2C2-F10DCBBCD5D3}" destId="{3CACF6BA-4AC8-4885-A0F6-78F68888430A}" srcOrd="1" destOrd="0" parTransId="{904B1178-5B6D-4738-8C3D-FCC865AA8BCB}" sibTransId="{B4976524-1AA5-4773-BFD6-39182D3C02E4}"/>
    <dgm:cxn modelId="{C490C380-1858-4866-BB8E-624C63B7C122}" type="presOf" srcId="{3CACF6BA-4AC8-4885-A0F6-78F68888430A}" destId="{7F79BC03-CD7B-4437-8F7A-CFC8A0084020}" srcOrd="0" destOrd="0" presId="urn:microsoft.com/office/officeart/2005/8/layout/hierarchy3"/>
    <dgm:cxn modelId="{A8C27ED3-60BC-4CAB-968B-B61C8F2AC51A}" srcId="{570507B6-E1DC-41FD-A2C2-F10DCBBCD5D3}" destId="{4323EC86-57C0-4DD5-86FA-EC9EEBDB4EC2}" srcOrd="3" destOrd="0" parTransId="{609AD092-EBEE-4B3B-88FE-1836004EF1B2}" sibTransId="{6C3989B5-C96C-4B8B-9722-BE9DE01D7523}"/>
    <dgm:cxn modelId="{5FA52077-E991-49E8-B8E4-127E1E7B1CB6}" srcId="{570507B6-E1DC-41FD-A2C2-F10DCBBCD5D3}" destId="{05D72282-A45D-4B76-8552-E75AF2FD0486}" srcOrd="2" destOrd="0" parTransId="{68044A2D-6074-451C-A23C-4809B77FC44E}" sibTransId="{DDDF892D-473F-4FA5-873F-074BEB6DD1E0}"/>
    <dgm:cxn modelId="{C9A9C19C-C97E-481D-8A15-07F33C745D02}" type="presOf" srcId="{161ADBB8-4BF6-4EC6-9621-89D595030918}" destId="{74F3BE39-F688-4938-B5E3-EC4A38BDFF88}" srcOrd="0" destOrd="0" presId="urn:microsoft.com/office/officeart/2005/8/layout/hierarchy3"/>
    <dgm:cxn modelId="{63B37922-CA76-4D03-88B3-B44FDBC25EA2}" type="presParOf" srcId="{B7180BEB-EAEC-46B4-9A48-241EF2987DE3}" destId="{86D179BB-0EA7-4C2A-8113-FB180CF72F54}" srcOrd="0" destOrd="0" presId="urn:microsoft.com/office/officeart/2005/8/layout/hierarchy3"/>
    <dgm:cxn modelId="{94BCD871-3E7F-4AFE-9523-2C11075E7786}" type="presParOf" srcId="{86D179BB-0EA7-4C2A-8113-FB180CF72F54}" destId="{46ADB156-83AE-4F81-8E54-87259EDAAB5F}" srcOrd="0" destOrd="0" presId="urn:microsoft.com/office/officeart/2005/8/layout/hierarchy3"/>
    <dgm:cxn modelId="{BFF28DE4-E708-4EDC-B190-F84F098F6A96}" type="presParOf" srcId="{46ADB156-83AE-4F81-8E54-87259EDAAB5F}" destId="{33DE2265-4911-4480-9D12-AEE25DE5A913}" srcOrd="0" destOrd="0" presId="urn:microsoft.com/office/officeart/2005/8/layout/hierarchy3"/>
    <dgm:cxn modelId="{3AB7511A-CEE0-4DC1-AB4E-95E3F4BB4D1F}" type="presParOf" srcId="{46ADB156-83AE-4F81-8E54-87259EDAAB5F}" destId="{7BCDD14D-DFF4-4968-B97F-4F6EF1C17727}" srcOrd="1" destOrd="0" presId="urn:microsoft.com/office/officeart/2005/8/layout/hierarchy3"/>
    <dgm:cxn modelId="{EB271174-CE3F-43C7-B475-5C208FD74AA3}" type="presParOf" srcId="{86D179BB-0EA7-4C2A-8113-FB180CF72F54}" destId="{CF74DBF2-8D65-439B-B16F-7BAE63C39158}" srcOrd="1" destOrd="0" presId="urn:microsoft.com/office/officeart/2005/8/layout/hierarchy3"/>
    <dgm:cxn modelId="{42BEB81A-B239-433D-88CE-166EA8667A38}" type="presParOf" srcId="{CF74DBF2-8D65-439B-B16F-7BAE63C39158}" destId="{74F3BE39-F688-4938-B5E3-EC4A38BDFF88}" srcOrd="0" destOrd="0" presId="urn:microsoft.com/office/officeart/2005/8/layout/hierarchy3"/>
    <dgm:cxn modelId="{667CA506-F973-445B-BA79-A83C06875014}" type="presParOf" srcId="{CF74DBF2-8D65-439B-B16F-7BAE63C39158}" destId="{F2A01828-67D1-4400-8FA6-3A0351817831}" srcOrd="1" destOrd="0" presId="urn:microsoft.com/office/officeart/2005/8/layout/hierarchy3"/>
    <dgm:cxn modelId="{04D875FB-07BE-4F12-B7AC-8FB23D06B863}" type="presParOf" srcId="{CF74DBF2-8D65-439B-B16F-7BAE63C39158}" destId="{43EF6A4E-6965-44F3-92FD-88B1FC15F197}" srcOrd="2" destOrd="0" presId="urn:microsoft.com/office/officeart/2005/8/layout/hierarchy3"/>
    <dgm:cxn modelId="{F53CD50F-03D7-4DAB-9CA3-7C665E5E5CD1}" type="presParOf" srcId="{CF74DBF2-8D65-439B-B16F-7BAE63C39158}" destId="{7F79BC03-CD7B-4437-8F7A-CFC8A0084020}" srcOrd="3" destOrd="0" presId="urn:microsoft.com/office/officeart/2005/8/layout/hierarchy3"/>
    <dgm:cxn modelId="{22E5C19F-4F33-4FF6-BDB0-46A1F47AE7C5}" type="presParOf" srcId="{CF74DBF2-8D65-439B-B16F-7BAE63C39158}" destId="{9AD09358-35BE-4998-9CEA-D4DD191C24E7}" srcOrd="4" destOrd="0" presId="urn:microsoft.com/office/officeart/2005/8/layout/hierarchy3"/>
    <dgm:cxn modelId="{B1E8E5AD-D790-4F84-A480-4758B49BE1AA}" type="presParOf" srcId="{CF74DBF2-8D65-439B-B16F-7BAE63C39158}" destId="{6138D17D-C085-4A43-9263-B56D2C48744D}" srcOrd="5" destOrd="0" presId="urn:microsoft.com/office/officeart/2005/8/layout/hierarchy3"/>
    <dgm:cxn modelId="{9789E5DE-01CD-41B7-AD4D-57546A8317A7}" type="presParOf" srcId="{CF74DBF2-8D65-439B-B16F-7BAE63C39158}" destId="{0D4DFFC3-2340-4C86-A007-7E8157A20385}" srcOrd="6" destOrd="0" presId="urn:microsoft.com/office/officeart/2005/8/layout/hierarchy3"/>
    <dgm:cxn modelId="{545D217B-0C08-4905-9625-2C5994BAC130}" type="presParOf" srcId="{CF74DBF2-8D65-439B-B16F-7BAE63C39158}" destId="{EBE84478-D96F-41BB-A9F0-59ECF8A0F566}"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8AD52-88AC-4DB4-ABFE-BDFA14DF953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0AA93F1A-28AA-4982-844F-7CD260BAA5FD}">
      <dgm:prSet phldrT="[Текст]">
        <dgm:style>
          <a:lnRef idx="1">
            <a:schemeClr val="accent4"/>
          </a:lnRef>
          <a:fillRef idx="2">
            <a:schemeClr val="accent4"/>
          </a:fillRef>
          <a:effectRef idx="1">
            <a:schemeClr val="accent4"/>
          </a:effectRef>
          <a:fontRef idx="minor">
            <a:schemeClr val="dk1"/>
          </a:fontRef>
        </dgm:style>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349250" h="63500" prst="artDeco"/>
          <a:contourClr>
            <a:srgbClr val="FFFFFF"/>
          </a:contourClr>
        </a:sp3d>
      </dgm:spPr>
      <dgm:t>
        <a:bodyPr/>
        <a:lstStyle/>
        <a:p>
          <a:r>
            <a:rPr lang="uz-Cyrl-UZ" b="1" i="1" dirty="0">
              <a:latin typeface="Times New Roman" pitchFamily="18" charset="0"/>
              <a:cs typeface="Times New Roman" pitchFamily="18" charset="0"/>
            </a:rPr>
            <a:t>Психика</a:t>
          </a:r>
          <a:endParaRPr lang="ru-RU" b="1" i="1" dirty="0">
            <a:latin typeface="Times New Roman" pitchFamily="18" charset="0"/>
            <a:cs typeface="Times New Roman" pitchFamily="18" charset="0"/>
          </a:endParaRPr>
        </a:p>
      </dgm:t>
    </dgm:pt>
    <dgm:pt modelId="{1FA49598-4C59-4A6E-B050-2CC13A98D700}" type="parTrans" cxnId="{A3CFCD58-B817-438D-B237-0D814B04417D}">
      <dgm:prSet/>
      <dgm:spPr/>
      <dgm:t>
        <a:bodyPr/>
        <a:lstStyle/>
        <a:p>
          <a:endParaRPr lang="ru-RU" b="1" i="1">
            <a:latin typeface="Times New Roman" pitchFamily="18" charset="0"/>
            <a:cs typeface="Times New Roman" pitchFamily="18" charset="0"/>
          </a:endParaRPr>
        </a:p>
      </dgm:t>
    </dgm:pt>
    <dgm:pt modelId="{9BC7D09F-5824-46E2-A24B-A605F22E4122}" type="sibTrans" cxnId="{A3CFCD58-B817-438D-B237-0D814B04417D}">
      <dgm:prSet/>
      <dgm:spPr/>
      <dgm:t>
        <a:bodyPr/>
        <a:lstStyle/>
        <a:p>
          <a:endParaRPr lang="ru-RU" b="1" i="1">
            <a:latin typeface="Times New Roman" pitchFamily="18" charset="0"/>
            <a:cs typeface="Times New Roman" pitchFamily="18" charset="0"/>
          </a:endParaRPr>
        </a:p>
      </dgm:t>
    </dgm:pt>
    <dgm:pt modelId="{EA4F2939-2038-4B24-9439-A89E44EEA2BC}">
      <dgm:prSet phldrT="[Текст]">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solidFill>
                <a:schemeClr val="accent2">
                  <a:lumMod val="50000"/>
                </a:schemeClr>
              </a:solidFill>
              <a:latin typeface="Times New Roman" pitchFamily="18" charset="0"/>
              <a:cs typeface="Times New Roman" pitchFamily="18" charset="0"/>
            </a:rPr>
            <a:t>юксак даражада ташкил топган материянинг алоҳида хоссаси бўлиб, у объектив оламни алоҳида бир тарзда акс эттиради.</a:t>
          </a:r>
          <a:endParaRPr lang="ru-RU" b="1" i="1" dirty="0">
            <a:solidFill>
              <a:schemeClr val="accent2">
                <a:lumMod val="50000"/>
              </a:schemeClr>
            </a:solidFill>
            <a:latin typeface="Times New Roman" pitchFamily="18" charset="0"/>
            <a:cs typeface="Times New Roman" pitchFamily="18" charset="0"/>
          </a:endParaRPr>
        </a:p>
      </dgm:t>
    </dgm:pt>
    <dgm:pt modelId="{CCEA42AE-1F8E-4271-BCBE-4B0BAC46BA73}" type="parTrans" cxnId="{9B6C7607-6984-449F-B43B-2F51F1B8FAEA}">
      <dgm:prSet/>
      <dgm:spPr/>
      <dgm:t>
        <a:bodyPr/>
        <a:lstStyle/>
        <a:p>
          <a:endParaRPr lang="ru-RU" b="1" i="1">
            <a:latin typeface="Times New Roman" pitchFamily="18" charset="0"/>
            <a:cs typeface="Times New Roman" pitchFamily="18" charset="0"/>
          </a:endParaRPr>
        </a:p>
      </dgm:t>
    </dgm:pt>
    <dgm:pt modelId="{FBD33C1C-CFF2-486C-BC6A-D6EE9ED0A93C}" type="sibTrans" cxnId="{9B6C7607-6984-449F-B43B-2F51F1B8FAEA}">
      <dgm:prSet/>
      <dgm:spPr/>
      <dgm:t>
        <a:bodyPr/>
        <a:lstStyle/>
        <a:p>
          <a:endParaRPr lang="ru-RU" b="1" i="1">
            <a:latin typeface="Times New Roman" pitchFamily="18" charset="0"/>
            <a:cs typeface="Times New Roman" pitchFamily="18" charset="0"/>
          </a:endParaRPr>
        </a:p>
      </dgm:t>
    </dgm:pt>
    <dgm:pt modelId="{1B6622B9-F3D2-4265-84C0-2DF2EF585239}" type="pres">
      <dgm:prSet presAssocID="{3308AD52-88AC-4DB4-ABFE-BDFA14DF9533}" presName="list" presStyleCnt="0">
        <dgm:presLayoutVars>
          <dgm:dir/>
          <dgm:animLvl val="lvl"/>
        </dgm:presLayoutVars>
      </dgm:prSet>
      <dgm:spPr/>
      <dgm:t>
        <a:bodyPr/>
        <a:lstStyle/>
        <a:p>
          <a:endParaRPr lang="ru-RU"/>
        </a:p>
      </dgm:t>
    </dgm:pt>
    <dgm:pt modelId="{E1EA62FA-358E-4C81-84A8-0CEEF5C0B8AF}" type="pres">
      <dgm:prSet presAssocID="{0AA93F1A-28AA-4982-844F-7CD260BAA5FD}" presName="posSpace" presStyleCnt="0"/>
      <dgm:spPr/>
    </dgm:pt>
    <dgm:pt modelId="{DADF09B8-ADA8-4868-AFA0-4F28E584EF08}" type="pres">
      <dgm:prSet presAssocID="{0AA93F1A-28AA-4982-844F-7CD260BAA5FD}" presName="vertFlow" presStyleCnt="0"/>
      <dgm:spPr/>
    </dgm:pt>
    <dgm:pt modelId="{748F8775-24F9-47A8-86A5-F2A165ECA2B7}" type="pres">
      <dgm:prSet presAssocID="{0AA93F1A-28AA-4982-844F-7CD260BAA5FD}" presName="topSpace" presStyleCnt="0"/>
      <dgm:spPr/>
    </dgm:pt>
    <dgm:pt modelId="{6FEB1A57-EA0C-4D39-AB34-7DB48B88C86B}" type="pres">
      <dgm:prSet presAssocID="{0AA93F1A-28AA-4982-844F-7CD260BAA5FD}" presName="firstComp" presStyleCnt="0"/>
      <dgm:spPr/>
    </dgm:pt>
    <dgm:pt modelId="{CBA5840C-1074-4EFC-91FC-EC405E712A3C}" type="pres">
      <dgm:prSet presAssocID="{0AA93F1A-28AA-4982-844F-7CD260BAA5FD}" presName="firstChild" presStyleLbl="bgAccFollowNode1" presStyleIdx="0" presStyleCnt="1" custScaleX="118579" custLinFactNeighborX="-11147" custLinFactNeighborY="7332"/>
      <dgm:spPr/>
      <dgm:t>
        <a:bodyPr/>
        <a:lstStyle/>
        <a:p>
          <a:endParaRPr lang="ru-RU"/>
        </a:p>
      </dgm:t>
    </dgm:pt>
    <dgm:pt modelId="{34F6777B-B1D4-43B2-BB98-20D2D486AB05}" type="pres">
      <dgm:prSet presAssocID="{0AA93F1A-28AA-4982-844F-7CD260BAA5FD}" presName="firstChildTx" presStyleLbl="bgAccFollowNode1" presStyleIdx="0" presStyleCnt="1">
        <dgm:presLayoutVars>
          <dgm:bulletEnabled val="1"/>
        </dgm:presLayoutVars>
      </dgm:prSet>
      <dgm:spPr/>
      <dgm:t>
        <a:bodyPr/>
        <a:lstStyle/>
        <a:p>
          <a:endParaRPr lang="ru-RU"/>
        </a:p>
      </dgm:t>
    </dgm:pt>
    <dgm:pt modelId="{F5C95AD6-5CE0-4D0A-947B-B82875742249}" type="pres">
      <dgm:prSet presAssocID="{0AA93F1A-28AA-4982-844F-7CD260BAA5FD}" presName="negSpace" presStyleCnt="0"/>
      <dgm:spPr/>
    </dgm:pt>
    <dgm:pt modelId="{EEFF5AFB-31F9-41E2-8A4F-6678AFCDEC68}" type="pres">
      <dgm:prSet presAssocID="{0AA93F1A-28AA-4982-844F-7CD260BAA5FD}" presName="circle" presStyleLbl="node1" presStyleIdx="0" presStyleCnt="1" custScaleX="97127" custScaleY="74857" custLinFactNeighborX="-12167" custLinFactNeighborY="-17367"/>
      <dgm:spPr/>
      <dgm:t>
        <a:bodyPr/>
        <a:lstStyle/>
        <a:p>
          <a:endParaRPr lang="ru-RU"/>
        </a:p>
      </dgm:t>
    </dgm:pt>
  </dgm:ptLst>
  <dgm:cxnLst>
    <dgm:cxn modelId="{F601801B-6D85-4634-A8AB-5A94B49D8758}" type="presOf" srcId="{0AA93F1A-28AA-4982-844F-7CD260BAA5FD}" destId="{EEFF5AFB-31F9-41E2-8A4F-6678AFCDEC68}" srcOrd="0" destOrd="0" presId="urn:microsoft.com/office/officeart/2005/8/layout/hList9"/>
    <dgm:cxn modelId="{A3CFCD58-B817-438D-B237-0D814B04417D}" srcId="{3308AD52-88AC-4DB4-ABFE-BDFA14DF9533}" destId="{0AA93F1A-28AA-4982-844F-7CD260BAA5FD}" srcOrd="0" destOrd="0" parTransId="{1FA49598-4C59-4A6E-B050-2CC13A98D700}" sibTransId="{9BC7D09F-5824-46E2-A24B-A605F22E4122}"/>
    <dgm:cxn modelId="{E9D4D002-DB5C-4820-9627-F83F1BEDB232}" type="presOf" srcId="{EA4F2939-2038-4B24-9439-A89E44EEA2BC}" destId="{CBA5840C-1074-4EFC-91FC-EC405E712A3C}" srcOrd="0" destOrd="0" presId="urn:microsoft.com/office/officeart/2005/8/layout/hList9"/>
    <dgm:cxn modelId="{0614716F-586F-4DD9-A938-4AD648AC9490}" type="presOf" srcId="{EA4F2939-2038-4B24-9439-A89E44EEA2BC}" destId="{34F6777B-B1D4-43B2-BB98-20D2D486AB05}" srcOrd="1" destOrd="0" presId="urn:microsoft.com/office/officeart/2005/8/layout/hList9"/>
    <dgm:cxn modelId="{52985846-AF39-4EAB-9D08-0A0AFB677058}" type="presOf" srcId="{3308AD52-88AC-4DB4-ABFE-BDFA14DF9533}" destId="{1B6622B9-F3D2-4265-84C0-2DF2EF585239}" srcOrd="0" destOrd="0" presId="urn:microsoft.com/office/officeart/2005/8/layout/hList9"/>
    <dgm:cxn modelId="{9B6C7607-6984-449F-B43B-2F51F1B8FAEA}" srcId="{0AA93F1A-28AA-4982-844F-7CD260BAA5FD}" destId="{EA4F2939-2038-4B24-9439-A89E44EEA2BC}" srcOrd="0" destOrd="0" parTransId="{CCEA42AE-1F8E-4271-BCBE-4B0BAC46BA73}" sibTransId="{FBD33C1C-CFF2-486C-BC6A-D6EE9ED0A93C}"/>
    <dgm:cxn modelId="{3B2E1FAA-8945-483A-A7AA-D4D7011EB01C}" type="presParOf" srcId="{1B6622B9-F3D2-4265-84C0-2DF2EF585239}" destId="{E1EA62FA-358E-4C81-84A8-0CEEF5C0B8AF}" srcOrd="0" destOrd="0" presId="urn:microsoft.com/office/officeart/2005/8/layout/hList9"/>
    <dgm:cxn modelId="{A8D7F927-68A9-4855-A44B-2F3326283D73}" type="presParOf" srcId="{1B6622B9-F3D2-4265-84C0-2DF2EF585239}" destId="{DADF09B8-ADA8-4868-AFA0-4F28E584EF08}" srcOrd="1" destOrd="0" presId="urn:microsoft.com/office/officeart/2005/8/layout/hList9"/>
    <dgm:cxn modelId="{7AD82988-A69C-4B8B-BE17-2F9EA8863987}" type="presParOf" srcId="{DADF09B8-ADA8-4868-AFA0-4F28E584EF08}" destId="{748F8775-24F9-47A8-86A5-F2A165ECA2B7}" srcOrd="0" destOrd="0" presId="urn:microsoft.com/office/officeart/2005/8/layout/hList9"/>
    <dgm:cxn modelId="{37879059-4170-472D-AF33-2B2BF523A931}" type="presParOf" srcId="{DADF09B8-ADA8-4868-AFA0-4F28E584EF08}" destId="{6FEB1A57-EA0C-4D39-AB34-7DB48B88C86B}" srcOrd="1" destOrd="0" presId="urn:microsoft.com/office/officeart/2005/8/layout/hList9"/>
    <dgm:cxn modelId="{D9D97D39-181A-4002-BC7E-DA8B64EF8FFA}" type="presParOf" srcId="{6FEB1A57-EA0C-4D39-AB34-7DB48B88C86B}" destId="{CBA5840C-1074-4EFC-91FC-EC405E712A3C}" srcOrd="0" destOrd="0" presId="urn:microsoft.com/office/officeart/2005/8/layout/hList9"/>
    <dgm:cxn modelId="{DF243149-FA1B-4313-8D14-FC0F8FBFE4CA}" type="presParOf" srcId="{6FEB1A57-EA0C-4D39-AB34-7DB48B88C86B}" destId="{34F6777B-B1D4-43B2-BB98-20D2D486AB05}" srcOrd="1" destOrd="0" presId="urn:microsoft.com/office/officeart/2005/8/layout/hList9"/>
    <dgm:cxn modelId="{4A51E212-D951-4209-9D97-9F595E897127}" type="presParOf" srcId="{1B6622B9-F3D2-4265-84C0-2DF2EF585239}" destId="{F5C95AD6-5CE0-4D0A-947B-B82875742249}" srcOrd="2" destOrd="0" presId="urn:microsoft.com/office/officeart/2005/8/layout/hList9"/>
    <dgm:cxn modelId="{88855560-468C-4E05-A524-DCDB59BD5054}" type="presParOf" srcId="{1B6622B9-F3D2-4265-84C0-2DF2EF585239}" destId="{EEFF5AFB-31F9-41E2-8A4F-6678AFCDEC68}"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7F281A-E3EE-4172-A453-36A80BC24D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4BBAAC8B-3DDD-4084-9367-58670BFA7250}">
      <dgm:prSet phldrT="[Текст]" custT="1"/>
      <dgm:spPr>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sz="2400" b="1" i="1" dirty="0">
              <a:solidFill>
                <a:schemeClr val="tx1"/>
              </a:solidFill>
              <a:latin typeface="Times New Roman" pitchFamily="18" charset="0"/>
              <a:cs typeface="Times New Roman" pitchFamily="18" charset="0"/>
            </a:rPr>
            <a:t>Одамнинг бош мияси киши психикасининг ўзига хос такрорланмас, мураккаб органи ҳисобланиб, у катта ярим шарлар, мияча, оралиқ мия, ўрта мия ва узунчоқ миядан иборат.</a:t>
          </a:r>
          <a:endParaRPr lang="ru-RU" sz="2400" b="1" i="1" dirty="0">
            <a:solidFill>
              <a:schemeClr val="tx1"/>
            </a:solidFill>
            <a:latin typeface="Times New Roman" pitchFamily="18" charset="0"/>
            <a:cs typeface="Times New Roman" pitchFamily="18" charset="0"/>
          </a:endParaRPr>
        </a:p>
      </dgm:t>
    </dgm:pt>
    <dgm:pt modelId="{9BB8AB2D-EBD7-4997-A5B7-304A71F50C06}" type="parTrans" cxnId="{F09FED8F-A9A7-473F-82BD-CCC632B3FED7}">
      <dgm:prSet/>
      <dgm:spPr/>
      <dgm:t>
        <a:bodyPr/>
        <a:lstStyle/>
        <a:p>
          <a:endParaRPr lang="ru-RU" sz="2000">
            <a:latin typeface="Times New Roman" pitchFamily="18" charset="0"/>
            <a:cs typeface="Times New Roman" pitchFamily="18" charset="0"/>
          </a:endParaRPr>
        </a:p>
      </dgm:t>
    </dgm:pt>
    <dgm:pt modelId="{BD83F73E-27FC-4B32-8AC6-F370FF4E51A9}" type="sibTrans" cxnId="{F09FED8F-A9A7-473F-82BD-CCC632B3FED7}">
      <dgm:prSet/>
      <dgm:spPr/>
      <dgm:t>
        <a:bodyPr/>
        <a:lstStyle/>
        <a:p>
          <a:endParaRPr lang="ru-RU" sz="2000">
            <a:latin typeface="Times New Roman" pitchFamily="18" charset="0"/>
            <a:cs typeface="Times New Roman" pitchFamily="18" charset="0"/>
          </a:endParaRPr>
        </a:p>
      </dgm:t>
    </dgm:pt>
    <dgm:pt modelId="{B2E162CF-A5AE-47B5-8BFE-E2FF9B136767}">
      <dgm:prSet phldrT="[Текст]" custT="1"/>
      <dgm:spPr>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sz="2400" b="1" i="1" dirty="0">
              <a:solidFill>
                <a:schemeClr val="tx1"/>
              </a:solidFill>
              <a:latin typeface="Times New Roman" pitchFamily="18" charset="0"/>
              <a:cs typeface="Times New Roman" pitchFamily="18" charset="0"/>
            </a:rPr>
            <a:t>Бош мия орқа мия билан марказий нерв тузилмасини ташкил қилиб, одам организмидаги барча органларнинг ўзаро фаолияти ва бир-бири билан боғланишини ҳамда унинг ташқи муҳит билан бўладиган алоқасини таъминлайди.</a:t>
          </a:r>
          <a:endParaRPr lang="ru-RU" sz="2400" b="1" i="1" dirty="0">
            <a:solidFill>
              <a:schemeClr val="tx1"/>
            </a:solidFill>
            <a:latin typeface="Times New Roman" pitchFamily="18" charset="0"/>
            <a:cs typeface="Times New Roman" pitchFamily="18" charset="0"/>
          </a:endParaRPr>
        </a:p>
      </dgm:t>
    </dgm:pt>
    <dgm:pt modelId="{E6CFA807-12CA-4DC9-AD31-89B1262F7942}" type="parTrans" cxnId="{DE4E8529-3A3E-4C4D-8139-C80B9A49DBD9}">
      <dgm:prSet/>
      <dgm:spPr/>
      <dgm:t>
        <a:bodyPr/>
        <a:lstStyle/>
        <a:p>
          <a:endParaRPr lang="ru-RU" sz="2000">
            <a:latin typeface="Times New Roman" pitchFamily="18" charset="0"/>
            <a:cs typeface="Times New Roman" pitchFamily="18" charset="0"/>
          </a:endParaRPr>
        </a:p>
      </dgm:t>
    </dgm:pt>
    <dgm:pt modelId="{BFFEB5A3-AC0E-4DC3-BE45-161B6A114C5A}" type="sibTrans" cxnId="{DE4E8529-3A3E-4C4D-8139-C80B9A49DBD9}">
      <dgm:prSet/>
      <dgm:spPr/>
      <dgm:t>
        <a:bodyPr/>
        <a:lstStyle/>
        <a:p>
          <a:endParaRPr lang="ru-RU" sz="2000">
            <a:latin typeface="Times New Roman" pitchFamily="18" charset="0"/>
            <a:cs typeface="Times New Roman" pitchFamily="18" charset="0"/>
          </a:endParaRPr>
        </a:p>
      </dgm:t>
    </dgm:pt>
    <dgm:pt modelId="{34278D41-E434-43F0-86FA-0646A1831B30}" type="pres">
      <dgm:prSet presAssocID="{787F281A-E3EE-4172-A453-36A80BC24DDB}" presName="linear" presStyleCnt="0">
        <dgm:presLayoutVars>
          <dgm:dir/>
          <dgm:animLvl val="lvl"/>
          <dgm:resizeHandles val="exact"/>
        </dgm:presLayoutVars>
      </dgm:prSet>
      <dgm:spPr/>
      <dgm:t>
        <a:bodyPr/>
        <a:lstStyle/>
        <a:p>
          <a:endParaRPr lang="ru-RU"/>
        </a:p>
      </dgm:t>
    </dgm:pt>
    <dgm:pt modelId="{BA4A57CC-D4F0-4470-8121-CD1C3B055F20}" type="pres">
      <dgm:prSet presAssocID="{4BBAAC8B-3DDD-4084-9367-58670BFA7250}" presName="parentLin" presStyleCnt="0"/>
      <dgm:spPr/>
    </dgm:pt>
    <dgm:pt modelId="{18B9D407-33DF-4FF6-80DB-9A5DF54F17C5}" type="pres">
      <dgm:prSet presAssocID="{4BBAAC8B-3DDD-4084-9367-58670BFA7250}" presName="parentLeftMargin" presStyleLbl="node1" presStyleIdx="0" presStyleCnt="2"/>
      <dgm:spPr/>
      <dgm:t>
        <a:bodyPr/>
        <a:lstStyle/>
        <a:p>
          <a:endParaRPr lang="ru-RU"/>
        </a:p>
      </dgm:t>
    </dgm:pt>
    <dgm:pt modelId="{5F276EC4-D33A-4193-B3E7-2754267FCDDA}" type="pres">
      <dgm:prSet presAssocID="{4BBAAC8B-3DDD-4084-9367-58670BFA7250}" presName="parentText" presStyleLbl="node1" presStyleIdx="0" presStyleCnt="2" custScaleX="136009" custScaleY="131389">
        <dgm:presLayoutVars>
          <dgm:chMax val="0"/>
          <dgm:bulletEnabled val="1"/>
        </dgm:presLayoutVars>
      </dgm:prSet>
      <dgm:spPr/>
      <dgm:t>
        <a:bodyPr/>
        <a:lstStyle/>
        <a:p>
          <a:endParaRPr lang="ru-RU"/>
        </a:p>
      </dgm:t>
    </dgm:pt>
    <dgm:pt modelId="{D3A88603-1007-478E-AA26-99BE6EAEC843}" type="pres">
      <dgm:prSet presAssocID="{4BBAAC8B-3DDD-4084-9367-58670BFA7250}" presName="negativeSpace" presStyleCnt="0"/>
      <dgm:spPr/>
    </dgm:pt>
    <dgm:pt modelId="{4C8F7D51-8AA6-4071-9D9F-6D7BD56FA72E}" type="pres">
      <dgm:prSet presAssocID="{4BBAAC8B-3DDD-4084-9367-58670BFA7250}" presName="childText" presStyleLbl="conFgAcc1" presStyleIdx="0" presStyleCnt="2">
        <dgm:presLayoutVars>
          <dgm:bulletEnabled val="1"/>
        </dgm:presLayoutVars>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14BEFB3-9E35-4ED8-9563-9D692CAD9A5D}" type="pres">
      <dgm:prSet presAssocID="{BD83F73E-27FC-4B32-8AC6-F370FF4E51A9}" presName="spaceBetweenRectangles" presStyleCnt="0"/>
      <dgm:spPr/>
    </dgm:pt>
    <dgm:pt modelId="{0820EE7A-36C0-4870-A30A-CEE24CCB6E9F}" type="pres">
      <dgm:prSet presAssocID="{B2E162CF-A5AE-47B5-8BFE-E2FF9B136767}" presName="parentLin" presStyleCnt="0"/>
      <dgm:spPr/>
    </dgm:pt>
    <dgm:pt modelId="{CB97CBB1-F028-4416-BA9A-4A15B6F8E7BB}" type="pres">
      <dgm:prSet presAssocID="{B2E162CF-A5AE-47B5-8BFE-E2FF9B136767}" presName="parentLeftMargin" presStyleLbl="node1" presStyleIdx="0" presStyleCnt="2"/>
      <dgm:spPr/>
      <dgm:t>
        <a:bodyPr/>
        <a:lstStyle/>
        <a:p>
          <a:endParaRPr lang="ru-RU"/>
        </a:p>
      </dgm:t>
    </dgm:pt>
    <dgm:pt modelId="{BD64BB57-237E-42BC-990D-9DBA08217762}" type="pres">
      <dgm:prSet presAssocID="{B2E162CF-A5AE-47B5-8BFE-E2FF9B136767}" presName="parentText" presStyleLbl="node1" presStyleIdx="1" presStyleCnt="2" custScaleX="136009" custScaleY="131389">
        <dgm:presLayoutVars>
          <dgm:chMax val="0"/>
          <dgm:bulletEnabled val="1"/>
        </dgm:presLayoutVars>
      </dgm:prSet>
      <dgm:spPr/>
      <dgm:t>
        <a:bodyPr/>
        <a:lstStyle/>
        <a:p>
          <a:endParaRPr lang="ru-RU"/>
        </a:p>
      </dgm:t>
    </dgm:pt>
    <dgm:pt modelId="{0A4F359F-5B9B-4744-A68A-B27080A905C4}" type="pres">
      <dgm:prSet presAssocID="{B2E162CF-A5AE-47B5-8BFE-E2FF9B136767}" presName="negativeSpace" presStyleCnt="0"/>
      <dgm:spPr/>
    </dgm:pt>
    <dgm:pt modelId="{0B02A705-B01F-4AE8-B9BA-2CFD336A16A8}" type="pres">
      <dgm:prSet presAssocID="{B2E162CF-A5AE-47B5-8BFE-E2FF9B136767}" presName="childText" presStyleLbl="conFgAcc1" presStyleIdx="1" presStyleCnt="2">
        <dgm:presLayoutVars>
          <dgm:bulletEnabled val="1"/>
        </dgm:presLayoutVars>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Lst>
  <dgm:cxnLst>
    <dgm:cxn modelId="{EDC1387D-E314-4AFD-91F3-C8BA5668C77D}" type="presOf" srcId="{787F281A-E3EE-4172-A453-36A80BC24DDB}" destId="{34278D41-E434-43F0-86FA-0646A1831B30}" srcOrd="0" destOrd="0" presId="urn:microsoft.com/office/officeart/2005/8/layout/list1"/>
    <dgm:cxn modelId="{AC82DDE6-D5B0-4E66-94E6-80F6A2F6B1DC}" type="presOf" srcId="{B2E162CF-A5AE-47B5-8BFE-E2FF9B136767}" destId="{BD64BB57-237E-42BC-990D-9DBA08217762}" srcOrd="1" destOrd="0" presId="urn:microsoft.com/office/officeart/2005/8/layout/list1"/>
    <dgm:cxn modelId="{F09FED8F-A9A7-473F-82BD-CCC632B3FED7}" srcId="{787F281A-E3EE-4172-A453-36A80BC24DDB}" destId="{4BBAAC8B-3DDD-4084-9367-58670BFA7250}" srcOrd="0" destOrd="0" parTransId="{9BB8AB2D-EBD7-4997-A5B7-304A71F50C06}" sibTransId="{BD83F73E-27FC-4B32-8AC6-F370FF4E51A9}"/>
    <dgm:cxn modelId="{785EE075-DC14-45B5-8582-40813508E8D9}" type="presOf" srcId="{B2E162CF-A5AE-47B5-8BFE-E2FF9B136767}" destId="{CB97CBB1-F028-4416-BA9A-4A15B6F8E7BB}" srcOrd="0" destOrd="0" presId="urn:microsoft.com/office/officeart/2005/8/layout/list1"/>
    <dgm:cxn modelId="{DE4E8529-3A3E-4C4D-8139-C80B9A49DBD9}" srcId="{787F281A-E3EE-4172-A453-36A80BC24DDB}" destId="{B2E162CF-A5AE-47B5-8BFE-E2FF9B136767}" srcOrd="1" destOrd="0" parTransId="{E6CFA807-12CA-4DC9-AD31-89B1262F7942}" sibTransId="{BFFEB5A3-AC0E-4DC3-BE45-161B6A114C5A}"/>
    <dgm:cxn modelId="{2F67DEE2-AC03-417F-BEAE-E112B16930CA}" type="presOf" srcId="{4BBAAC8B-3DDD-4084-9367-58670BFA7250}" destId="{5F276EC4-D33A-4193-B3E7-2754267FCDDA}" srcOrd="1" destOrd="0" presId="urn:microsoft.com/office/officeart/2005/8/layout/list1"/>
    <dgm:cxn modelId="{49E2BF68-BE69-4DEC-AD6C-57358923E186}" type="presOf" srcId="{4BBAAC8B-3DDD-4084-9367-58670BFA7250}" destId="{18B9D407-33DF-4FF6-80DB-9A5DF54F17C5}" srcOrd="0" destOrd="0" presId="urn:microsoft.com/office/officeart/2005/8/layout/list1"/>
    <dgm:cxn modelId="{FB37BC6B-32E8-41E3-89A8-87EC3418FFCC}" type="presParOf" srcId="{34278D41-E434-43F0-86FA-0646A1831B30}" destId="{BA4A57CC-D4F0-4470-8121-CD1C3B055F20}" srcOrd="0" destOrd="0" presId="urn:microsoft.com/office/officeart/2005/8/layout/list1"/>
    <dgm:cxn modelId="{797DEE19-4562-45FD-BDC2-7EB643E2042A}" type="presParOf" srcId="{BA4A57CC-D4F0-4470-8121-CD1C3B055F20}" destId="{18B9D407-33DF-4FF6-80DB-9A5DF54F17C5}" srcOrd="0" destOrd="0" presId="urn:microsoft.com/office/officeart/2005/8/layout/list1"/>
    <dgm:cxn modelId="{B8E7ADD8-E81A-474C-9342-C75550610DD6}" type="presParOf" srcId="{BA4A57CC-D4F0-4470-8121-CD1C3B055F20}" destId="{5F276EC4-D33A-4193-B3E7-2754267FCDDA}" srcOrd="1" destOrd="0" presId="urn:microsoft.com/office/officeart/2005/8/layout/list1"/>
    <dgm:cxn modelId="{B55B0280-4F7E-4F5E-92A6-A88A3C90DF16}" type="presParOf" srcId="{34278D41-E434-43F0-86FA-0646A1831B30}" destId="{D3A88603-1007-478E-AA26-99BE6EAEC843}" srcOrd="1" destOrd="0" presId="urn:microsoft.com/office/officeart/2005/8/layout/list1"/>
    <dgm:cxn modelId="{8D0CF22C-38E8-4A8E-A10A-EEF7D423353E}" type="presParOf" srcId="{34278D41-E434-43F0-86FA-0646A1831B30}" destId="{4C8F7D51-8AA6-4071-9D9F-6D7BD56FA72E}" srcOrd="2" destOrd="0" presId="urn:microsoft.com/office/officeart/2005/8/layout/list1"/>
    <dgm:cxn modelId="{8B96E672-90F6-4776-8F0F-661CD9CDC236}" type="presParOf" srcId="{34278D41-E434-43F0-86FA-0646A1831B30}" destId="{114BEFB3-9E35-4ED8-9563-9D692CAD9A5D}" srcOrd="3" destOrd="0" presId="urn:microsoft.com/office/officeart/2005/8/layout/list1"/>
    <dgm:cxn modelId="{01BE0596-F313-4AEF-A746-CC79FD18536D}" type="presParOf" srcId="{34278D41-E434-43F0-86FA-0646A1831B30}" destId="{0820EE7A-36C0-4870-A30A-CEE24CCB6E9F}" srcOrd="4" destOrd="0" presId="urn:microsoft.com/office/officeart/2005/8/layout/list1"/>
    <dgm:cxn modelId="{1C397267-B079-4DFE-9C9F-5495FD3F2823}" type="presParOf" srcId="{0820EE7A-36C0-4870-A30A-CEE24CCB6E9F}" destId="{CB97CBB1-F028-4416-BA9A-4A15B6F8E7BB}" srcOrd="0" destOrd="0" presId="urn:microsoft.com/office/officeart/2005/8/layout/list1"/>
    <dgm:cxn modelId="{6A4FADBA-2111-4209-ACBA-69723CC1AB86}" type="presParOf" srcId="{0820EE7A-36C0-4870-A30A-CEE24CCB6E9F}" destId="{BD64BB57-237E-42BC-990D-9DBA08217762}" srcOrd="1" destOrd="0" presId="urn:microsoft.com/office/officeart/2005/8/layout/list1"/>
    <dgm:cxn modelId="{4E91D942-EEC7-40D9-94D1-BAAE3A8B6E5C}" type="presParOf" srcId="{34278D41-E434-43F0-86FA-0646A1831B30}" destId="{0A4F359F-5B9B-4744-A68A-B27080A905C4}" srcOrd="5" destOrd="0" presId="urn:microsoft.com/office/officeart/2005/8/layout/list1"/>
    <dgm:cxn modelId="{F52A876B-6C0F-4995-95AF-36E493C5DADD}" type="presParOf" srcId="{34278D41-E434-43F0-86FA-0646A1831B30}" destId="{0B02A705-B01F-4AE8-B9BA-2CFD336A16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4CCD2-B070-478D-8C74-E170EA5F207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ru-RU"/>
        </a:p>
      </dgm:t>
    </dgm:pt>
    <dgm:pt modelId="{81526B82-38C5-4676-948F-E3E88528BE4A}">
      <dgm:prSet phldrT="[Текст]"/>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b="1" i="1" dirty="0">
              <a:solidFill>
                <a:schemeClr val="tx1"/>
              </a:solidFill>
              <a:latin typeface="Times New Roman" pitchFamily="18" charset="0"/>
              <a:cs typeface="Times New Roman" pitchFamily="18" charset="0"/>
            </a:rPr>
            <a:t>Рефлектор актда И.М.Сеченов учта бўғимни ажратади: </a:t>
          </a:r>
          <a:endParaRPr lang="ru-RU" b="1" i="1" dirty="0">
            <a:solidFill>
              <a:schemeClr val="tx1"/>
            </a:solidFill>
            <a:latin typeface="Times New Roman" pitchFamily="18" charset="0"/>
            <a:cs typeface="Times New Roman" pitchFamily="18" charset="0"/>
          </a:endParaRPr>
        </a:p>
      </dgm:t>
    </dgm:pt>
    <dgm:pt modelId="{B0875AF6-093F-417B-9BFD-7466AB47E843}" type="parTrans" cxnId="{78BCD832-DE8E-48CA-AF86-90FDB27C7477}">
      <dgm:prSet/>
      <dgm:spPr/>
      <dgm:t>
        <a:bodyPr/>
        <a:lstStyle/>
        <a:p>
          <a:endParaRPr lang="ru-RU"/>
        </a:p>
      </dgm:t>
    </dgm:pt>
    <dgm:pt modelId="{EFFE956D-6B10-43E9-98EE-046FE330540C}" type="sibTrans" cxnId="{78BCD832-DE8E-48CA-AF86-90FDB27C7477}">
      <dgm:prSet/>
      <dgm:spPr/>
      <dgm:t>
        <a:bodyPr/>
        <a:lstStyle/>
        <a:p>
          <a:endParaRPr lang="ru-RU"/>
        </a:p>
      </dgm:t>
    </dgm:pt>
    <dgm:pt modelId="{982AD5FD-663D-4868-B56F-3B01962CAFEC}">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Биринчи бўғимда сезаётган “тўпнинг” таъсирланиши нерв қўзғалишига айланади</a:t>
          </a:r>
          <a:endParaRPr lang="ru-RU" sz="2000" b="1" i="1" dirty="0">
            <a:solidFill>
              <a:schemeClr val="tx1"/>
            </a:solidFill>
            <a:latin typeface="Times New Roman" pitchFamily="18" charset="0"/>
            <a:cs typeface="Times New Roman" pitchFamily="18" charset="0"/>
          </a:endParaRPr>
        </a:p>
      </dgm:t>
    </dgm:pt>
    <dgm:pt modelId="{4FE27E58-00FC-48B9-A9EA-191D948C3880}" type="parTrans" cxnId="{A9BDA7E1-E6ED-4D9F-A180-FF86473C94C2}">
      <dgm:prSet/>
      <dgm:spPr/>
      <dgm:t>
        <a:bodyPr/>
        <a:lstStyle/>
        <a:p>
          <a:endParaRPr lang="ru-RU"/>
        </a:p>
      </dgm:t>
    </dgm:pt>
    <dgm:pt modelId="{96024126-4B92-44D7-91DE-255FD20D13B1}" type="sibTrans" cxnId="{A9BDA7E1-E6ED-4D9F-A180-FF86473C94C2}">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238EFEB6-E6B3-47C5-8BA9-C9A023E857BE}">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Қўзғалиш ва тормозланиш жараёнлари асосида ўзига хос равишда ахборотни қайта ишлаш ва қарор қабул қилиш рўй беради</a:t>
          </a:r>
          <a:endParaRPr lang="ru-RU" sz="2000" b="1" i="1" dirty="0">
            <a:solidFill>
              <a:schemeClr val="tx1"/>
            </a:solidFill>
            <a:latin typeface="Times New Roman" pitchFamily="18" charset="0"/>
            <a:cs typeface="Times New Roman" pitchFamily="18" charset="0"/>
          </a:endParaRPr>
        </a:p>
      </dgm:t>
    </dgm:pt>
    <dgm:pt modelId="{582852A9-3195-4C3C-BB2E-BEDC4C74E470}" type="parTrans" cxnId="{D50CA8D5-1DAF-4C44-B1F8-BA2DBD62B41A}">
      <dgm:prSet/>
      <dgm:spPr/>
      <dgm:t>
        <a:bodyPr/>
        <a:lstStyle/>
        <a:p>
          <a:endParaRPr lang="ru-RU"/>
        </a:p>
      </dgm:t>
    </dgm:pt>
    <dgm:pt modelId="{98E71752-08A5-47AC-BC0B-243D65D463E5}" type="sibTrans" cxnId="{D50CA8D5-1DAF-4C44-B1F8-BA2DBD62B41A}">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C041BD9C-DDC7-4529-B1B8-24EB82AC9A2E}">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Буйруқни амалга оширувчи органларга (мускулларга ва безлар ва ҳоказо) узатиш</a:t>
          </a:r>
          <a:endParaRPr lang="ru-RU" sz="2000" b="1" i="1" dirty="0">
            <a:solidFill>
              <a:schemeClr val="tx1"/>
            </a:solidFill>
            <a:latin typeface="Times New Roman" pitchFamily="18" charset="0"/>
            <a:cs typeface="Times New Roman" pitchFamily="18" charset="0"/>
          </a:endParaRPr>
        </a:p>
      </dgm:t>
    </dgm:pt>
    <dgm:pt modelId="{A81DE231-8994-4F3E-A227-D1AB50B622F8}" type="parTrans" cxnId="{5B17CDDD-3710-4046-A332-D11C718C1B4D}">
      <dgm:prSet/>
      <dgm:spPr/>
      <dgm:t>
        <a:bodyPr/>
        <a:lstStyle/>
        <a:p>
          <a:endParaRPr lang="ru-RU"/>
        </a:p>
      </dgm:t>
    </dgm:pt>
    <dgm:pt modelId="{8A53023F-FEF2-4E26-BB66-DA70CF9D12F5}" type="sibTrans" cxnId="{5B17CDDD-3710-4046-A332-D11C718C1B4D}">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7FD5AE50-7B1B-410F-B830-58A8746DE3B0}" type="pres">
      <dgm:prSet presAssocID="{CC04CCD2-B070-478D-8C74-E170EA5F2079}" presName="Name0" presStyleCnt="0">
        <dgm:presLayoutVars>
          <dgm:chMax val="1"/>
          <dgm:dir/>
          <dgm:animLvl val="ctr"/>
          <dgm:resizeHandles val="exact"/>
        </dgm:presLayoutVars>
      </dgm:prSet>
      <dgm:spPr/>
      <dgm:t>
        <a:bodyPr/>
        <a:lstStyle/>
        <a:p>
          <a:endParaRPr lang="ru-RU"/>
        </a:p>
      </dgm:t>
    </dgm:pt>
    <dgm:pt modelId="{69F54D84-2757-42B4-8A91-5EA0078E66CF}" type="pres">
      <dgm:prSet presAssocID="{81526B82-38C5-4676-948F-E3E88528BE4A}" presName="centerShape" presStyleLbl="node0" presStyleIdx="0" presStyleCnt="1" custLinFactNeighborX="-1041" custLinFactNeighborY="-788"/>
      <dgm:spPr/>
      <dgm:t>
        <a:bodyPr/>
        <a:lstStyle/>
        <a:p>
          <a:endParaRPr lang="ru-RU"/>
        </a:p>
      </dgm:t>
    </dgm:pt>
    <dgm:pt modelId="{A931D6DA-62A6-4B23-A35C-DC6BE32254A9}" type="pres">
      <dgm:prSet presAssocID="{982AD5FD-663D-4868-B56F-3B01962CAFEC}" presName="node" presStyleLbl="node1" presStyleIdx="0" presStyleCnt="3" custScaleX="182407" custScaleY="144427" custRadScaleRad="101856">
        <dgm:presLayoutVars>
          <dgm:bulletEnabled val="1"/>
        </dgm:presLayoutVars>
      </dgm:prSet>
      <dgm:spPr/>
      <dgm:t>
        <a:bodyPr/>
        <a:lstStyle/>
        <a:p>
          <a:endParaRPr lang="ru-RU"/>
        </a:p>
      </dgm:t>
    </dgm:pt>
    <dgm:pt modelId="{58C240CD-DF6C-4438-B9F6-1B6302641132}" type="pres">
      <dgm:prSet presAssocID="{982AD5FD-663D-4868-B56F-3B01962CAFEC}" presName="dummy" presStyleCnt="0"/>
      <dgm:spPr/>
    </dgm:pt>
    <dgm:pt modelId="{A73684FC-2333-445C-BB4F-38F9B1F7A877}" type="pres">
      <dgm:prSet presAssocID="{96024126-4B92-44D7-91DE-255FD20D13B1}" presName="sibTrans" presStyleLbl="sibTrans2D1" presStyleIdx="0" presStyleCnt="3" custLinFactNeighborX="-5586"/>
      <dgm:spPr/>
      <dgm:t>
        <a:bodyPr/>
        <a:lstStyle/>
        <a:p>
          <a:endParaRPr lang="ru-RU"/>
        </a:p>
      </dgm:t>
    </dgm:pt>
    <dgm:pt modelId="{1C0861EF-8101-413E-A1DF-4807B9D67CBB}" type="pres">
      <dgm:prSet presAssocID="{238EFEB6-E6B3-47C5-8BA9-C9A023E857BE}" presName="node" presStyleLbl="node1" presStyleIdx="1" presStyleCnt="3" custScaleX="201096" custScaleY="157005" custRadScaleRad="112331" custRadScaleInc="-8923">
        <dgm:presLayoutVars>
          <dgm:bulletEnabled val="1"/>
        </dgm:presLayoutVars>
      </dgm:prSet>
      <dgm:spPr/>
      <dgm:t>
        <a:bodyPr/>
        <a:lstStyle/>
        <a:p>
          <a:endParaRPr lang="ru-RU"/>
        </a:p>
      </dgm:t>
    </dgm:pt>
    <dgm:pt modelId="{DAA6B79D-984E-4000-87FD-9362503AC899}" type="pres">
      <dgm:prSet presAssocID="{238EFEB6-E6B3-47C5-8BA9-C9A023E857BE}" presName="dummy" presStyleCnt="0"/>
      <dgm:spPr/>
    </dgm:pt>
    <dgm:pt modelId="{2BA6CE01-A01D-474C-83A0-2D41E55F55AE}" type="pres">
      <dgm:prSet presAssocID="{98E71752-08A5-47AC-BC0B-243D65D463E5}" presName="sibTrans" presStyleLbl="sibTrans2D1" presStyleIdx="1" presStyleCnt="3" custLinFactNeighborY="-25789" custRadScaleRad="198422" custRadScaleInc="-2147483648"/>
      <dgm:spPr/>
      <dgm:t>
        <a:bodyPr/>
        <a:lstStyle/>
        <a:p>
          <a:endParaRPr lang="ru-RU"/>
        </a:p>
      </dgm:t>
    </dgm:pt>
    <dgm:pt modelId="{0C81D160-4BDC-4A62-BEE0-BD81C1E058FD}" type="pres">
      <dgm:prSet presAssocID="{C041BD9C-DDC7-4529-B1B8-24EB82AC9A2E}" presName="node" presStyleLbl="node1" presStyleIdx="2" presStyleCnt="3" custScaleX="196167" custScaleY="157005" custRadScaleRad="114369" custRadScaleInc="10189">
        <dgm:presLayoutVars>
          <dgm:bulletEnabled val="1"/>
        </dgm:presLayoutVars>
      </dgm:prSet>
      <dgm:spPr/>
      <dgm:t>
        <a:bodyPr/>
        <a:lstStyle/>
        <a:p>
          <a:endParaRPr lang="ru-RU"/>
        </a:p>
      </dgm:t>
    </dgm:pt>
    <dgm:pt modelId="{5901240A-3B2D-450A-9A0F-E34ECB6488EE}" type="pres">
      <dgm:prSet presAssocID="{C041BD9C-DDC7-4529-B1B8-24EB82AC9A2E}" presName="dummy" presStyleCnt="0"/>
      <dgm:spPr/>
    </dgm:pt>
    <dgm:pt modelId="{3DC63979-7E41-480C-82F0-3F2F8A17FC6E}" type="pres">
      <dgm:prSet presAssocID="{8A53023F-FEF2-4E26-BB66-DA70CF9D12F5}" presName="sibTrans" presStyleLbl="sibTrans2D1" presStyleIdx="2" presStyleCnt="3" custLinFactNeighborX="6951"/>
      <dgm:spPr/>
      <dgm:t>
        <a:bodyPr/>
        <a:lstStyle/>
        <a:p>
          <a:endParaRPr lang="ru-RU"/>
        </a:p>
      </dgm:t>
    </dgm:pt>
  </dgm:ptLst>
  <dgm:cxnLst>
    <dgm:cxn modelId="{F408AE7D-3A89-490A-B4A6-393ED1C19F93}" type="presOf" srcId="{81526B82-38C5-4676-948F-E3E88528BE4A}" destId="{69F54D84-2757-42B4-8A91-5EA0078E66CF}" srcOrd="0" destOrd="0" presId="urn:microsoft.com/office/officeart/2005/8/layout/radial6"/>
    <dgm:cxn modelId="{B8D28A90-0D5E-4B7F-88D0-7D1DB1D504A9}" type="presOf" srcId="{982AD5FD-663D-4868-B56F-3B01962CAFEC}" destId="{A931D6DA-62A6-4B23-A35C-DC6BE32254A9}" srcOrd="0" destOrd="0" presId="urn:microsoft.com/office/officeart/2005/8/layout/radial6"/>
    <dgm:cxn modelId="{78BCD832-DE8E-48CA-AF86-90FDB27C7477}" srcId="{CC04CCD2-B070-478D-8C74-E170EA5F2079}" destId="{81526B82-38C5-4676-948F-E3E88528BE4A}" srcOrd="0" destOrd="0" parTransId="{B0875AF6-093F-417B-9BFD-7466AB47E843}" sibTransId="{EFFE956D-6B10-43E9-98EE-046FE330540C}"/>
    <dgm:cxn modelId="{ED3149BB-342E-41A9-B5D1-5616E39EE830}" type="presOf" srcId="{238EFEB6-E6B3-47C5-8BA9-C9A023E857BE}" destId="{1C0861EF-8101-413E-A1DF-4807B9D67CBB}" srcOrd="0" destOrd="0" presId="urn:microsoft.com/office/officeart/2005/8/layout/radial6"/>
    <dgm:cxn modelId="{A9BDA7E1-E6ED-4D9F-A180-FF86473C94C2}" srcId="{81526B82-38C5-4676-948F-E3E88528BE4A}" destId="{982AD5FD-663D-4868-B56F-3B01962CAFEC}" srcOrd="0" destOrd="0" parTransId="{4FE27E58-00FC-48B9-A9EA-191D948C3880}" sibTransId="{96024126-4B92-44D7-91DE-255FD20D13B1}"/>
    <dgm:cxn modelId="{065E7741-E3E7-4C1A-BDB4-03B3E7837E99}" type="presOf" srcId="{C041BD9C-DDC7-4529-B1B8-24EB82AC9A2E}" destId="{0C81D160-4BDC-4A62-BEE0-BD81C1E058FD}" srcOrd="0" destOrd="0" presId="urn:microsoft.com/office/officeart/2005/8/layout/radial6"/>
    <dgm:cxn modelId="{064D6B6D-1C46-4982-8714-A8288ECECBC1}" type="presOf" srcId="{8A53023F-FEF2-4E26-BB66-DA70CF9D12F5}" destId="{3DC63979-7E41-480C-82F0-3F2F8A17FC6E}" srcOrd="0" destOrd="0" presId="urn:microsoft.com/office/officeart/2005/8/layout/radial6"/>
    <dgm:cxn modelId="{D50CA8D5-1DAF-4C44-B1F8-BA2DBD62B41A}" srcId="{81526B82-38C5-4676-948F-E3E88528BE4A}" destId="{238EFEB6-E6B3-47C5-8BA9-C9A023E857BE}" srcOrd="1" destOrd="0" parTransId="{582852A9-3195-4C3C-BB2E-BEDC4C74E470}" sibTransId="{98E71752-08A5-47AC-BC0B-243D65D463E5}"/>
    <dgm:cxn modelId="{C99F36A5-6B97-480E-9AB9-3C22D36CDD06}" type="presOf" srcId="{98E71752-08A5-47AC-BC0B-243D65D463E5}" destId="{2BA6CE01-A01D-474C-83A0-2D41E55F55AE}" srcOrd="0" destOrd="0" presId="urn:microsoft.com/office/officeart/2005/8/layout/radial6"/>
    <dgm:cxn modelId="{5B17CDDD-3710-4046-A332-D11C718C1B4D}" srcId="{81526B82-38C5-4676-948F-E3E88528BE4A}" destId="{C041BD9C-DDC7-4529-B1B8-24EB82AC9A2E}" srcOrd="2" destOrd="0" parTransId="{A81DE231-8994-4F3E-A227-D1AB50B622F8}" sibTransId="{8A53023F-FEF2-4E26-BB66-DA70CF9D12F5}"/>
    <dgm:cxn modelId="{C24BC3AD-0BC8-4483-8389-621F9389D078}" type="presOf" srcId="{CC04CCD2-B070-478D-8C74-E170EA5F2079}" destId="{7FD5AE50-7B1B-410F-B830-58A8746DE3B0}" srcOrd="0" destOrd="0" presId="urn:microsoft.com/office/officeart/2005/8/layout/radial6"/>
    <dgm:cxn modelId="{1507BFAD-B2B1-4AC3-A4A7-EFC58BF57275}" type="presOf" srcId="{96024126-4B92-44D7-91DE-255FD20D13B1}" destId="{A73684FC-2333-445C-BB4F-38F9B1F7A877}" srcOrd="0" destOrd="0" presId="urn:microsoft.com/office/officeart/2005/8/layout/radial6"/>
    <dgm:cxn modelId="{8AE6DFEF-F286-4EBC-9B4A-BD2929A67DF2}" type="presParOf" srcId="{7FD5AE50-7B1B-410F-B830-58A8746DE3B0}" destId="{69F54D84-2757-42B4-8A91-5EA0078E66CF}" srcOrd="0" destOrd="0" presId="urn:microsoft.com/office/officeart/2005/8/layout/radial6"/>
    <dgm:cxn modelId="{1B87392D-8B27-428B-BF3D-02B219621209}" type="presParOf" srcId="{7FD5AE50-7B1B-410F-B830-58A8746DE3B0}" destId="{A931D6DA-62A6-4B23-A35C-DC6BE32254A9}" srcOrd="1" destOrd="0" presId="urn:microsoft.com/office/officeart/2005/8/layout/radial6"/>
    <dgm:cxn modelId="{456932E7-1D38-4DD0-97BC-ED51768FB50C}" type="presParOf" srcId="{7FD5AE50-7B1B-410F-B830-58A8746DE3B0}" destId="{58C240CD-DF6C-4438-B9F6-1B6302641132}" srcOrd="2" destOrd="0" presId="urn:microsoft.com/office/officeart/2005/8/layout/radial6"/>
    <dgm:cxn modelId="{F6BD49E7-4886-4C33-BEC3-647E4067E7DF}" type="presParOf" srcId="{7FD5AE50-7B1B-410F-B830-58A8746DE3B0}" destId="{A73684FC-2333-445C-BB4F-38F9B1F7A877}" srcOrd="3" destOrd="0" presId="urn:microsoft.com/office/officeart/2005/8/layout/radial6"/>
    <dgm:cxn modelId="{47B567CF-81A4-4788-8365-1221D0DF7FAD}" type="presParOf" srcId="{7FD5AE50-7B1B-410F-B830-58A8746DE3B0}" destId="{1C0861EF-8101-413E-A1DF-4807B9D67CBB}" srcOrd="4" destOrd="0" presId="urn:microsoft.com/office/officeart/2005/8/layout/radial6"/>
    <dgm:cxn modelId="{CE49641F-079B-49C0-BD4B-53847FCC6F23}" type="presParOf" srcId="{7FD5AE50-7B1B-410F-B830-58A8746DE3B0}" destId="{DAA6B79D-984E-4000-87FD-9362503AC899}" srcOrd="5" destOrd="0" presId="urn:microsoft.com/office/officeart/2005/8/layout/radial6"/>
    <dgm:cxn modelId="{77D6C372-AD9A-4339-B19D-F610E5D4B133}" type="presParOf" srcId="{7FD5AE50-7B1B-410F-B830-58A8746DE3B0}" destId="{2BA6CE01-A01D-474C-83A0-2D41E55F55AE}" srcOrd="6" destOrd="0" presId="urn:microsoft.com/office/officeart/2005/8/layout/radial6"/>
    <dgm:cxn modelId="{55659582-26E5-4A19-86E8-ED37064BB65B}" type="presParOf" srcId="{7FD5AE50-7B1B-410F-B830-58A8746DE3B0}" destId="{0C81D160-4BDC-4A62-BEE0-BD81C1E058FD}" srcOrd="7" destOrd="0" presId="urn:microsoft.com/office/officeart/2005/8/layout/radial6"/>
    <dgm:cxn modelId="{461DD8F0-5EEB-42C9-BB90-6B30C30D29D2}" type="presParOf" srcId="{7FD5AE50-7B1B-410F-B830-58A8746DE3B0}" destId="{5901240A-3B2D-450A-9A0F-E34ECB6488EE}" srcOrd="8" destOrd="0" presId="urn:microsoft.com/office/officeart/2005/8/layout/radial6"/>
    <dgm:cxn modelId="{8EA40081-275F-4819-A63F-0A445CE23C30}" type="presParOf" srcId="{7FD5AE50-7B1B-410F-B830-58A8746DE3B0}" destId="{3DC63979-7E41-480C-82F0-3F2F8A17FC6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5329B8-0DF2-4346-B02C-B7F53A103C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BB9B6C46-9EF7-485E-9823-7BD3C135CAC4}">
      <dgm:prSet phldrT="[Текст]" custT="1"/>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r>
            <a:rPr lang="uz-Cyrl-UZ" sz="1800" b="1" i="1" dirty="0">
              <a:latin typeface="Times New Roman" pitchFamily="18" charset="0"/>
              <a:cs typeface="Times New Roman" pitchFamily="18" charset="0"/>
            </a:rPr>
            <a:t>Инсон миясининг функционал тузилишини А.Р.Лурия 3 та блокка ажратади:</a:t>
          </a:r>
          <a:endParaRPr lang="ru-RU" sz="1800" b="1" i="1" dirty="0">
            <a:latin typeface="Times New Roman" pitchFamily="18" charset="0"/>
            <a:cs typeface="Times New Roman" pitchFamily="18" charset="0"/>
          </a:endParaRPr>
        </a:p>
      </dgm:t>
    </dgm:pt>
    <dgm:pt modelId="{A8E56DDC-EACD-4ED6-9143-842DF409B326}" type="parTrans" cxnId="{8C6DE32A-8B34-4B07-9747-C04ECC01A2F9}">
      <dgm:prSet/>
      <dgm:spPr/>
      <dgm:t>
        <a:bodyPr/>
        <a:lstStyle/>
        <a:p>
          <a:pPr algn="just"/>
          <a:endParaRPr lang="ru-RU" b="1" i="1">
            <a:latin typeface="Times New Roman" pitchFamily="18" charset="0"/>
            <a:cs typeface="Times New Roman" pitchFamily="18" charset="0"/>
          </a:endParaRPr>
        </a:p>
      </dgm:t>
    </dgm:pt>
    <dgm:pt modelId="{07836B42-6A94-4F28-8D60-84A2E8AD3979}" type="sibTrans" cxnId="{8C6DE32A-8B34-4B07-9747-C04ECC01A2F9}">
      <dgm:prSet/>
      <dgm:spPr/>
      <dgm:t>
        <a:bodyPr/>
        <a:lstStyle/>
        <a:p>
          <a:pPr algn="just"/>
          <a:endParaRPr lang="ru-RU" b="1" i="1">
            <a:latin typeface="Times New Roman" pitchFamily="18" charset="0"/>
            <a:cs typeface="Times New Roman" pitchFamily="18" charset="0"/>
          </a:endParaRPr>
        </a:p>
      </dgm:t>
    </dgm:pt>
    <dgm:pt modelId="{E9586E63-38B8-40E7-86C2-221F8FF614BB}">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1-блок:</a:t>
          </a:r>
        </a:p>
        <a:p>
          <a:pPr algn="just"/>
          <a:r>
            <a:rPr lang="uz-Cyrl-UZ" b="1" i="1" dirty="0">
              <a:latin typeface="Times New Roman" pitchFamily="18" charset="0"/>
              <a:cs typeface="Times New Roman" pitchFamily="18" charset="0"/>
            </a:rPr>
            <a:t>энергетик блок, у мия пўстлоқ қисмининг нормал ишлаш тонусини таъминлайди. Мия пўстининг юқоридаги қисмида жойлашган.</a:t>
          </a:r>
          <a:endParaRPr lang="ru-RU" b="1" i="1" dirty="0">
            <a:latin typeface="Times New Roman" pitchFamily="18" charset="0"/>
            <a:cs typeface="Times New Roman" pitchFamily="18" charset="0"/>
          </a:endParaRPr>
        </a:p>
      </dgm:t>
    </dgm:pt>
    <dgm:pt modelId="{D8EA6A6C-A974-4AC9-96CF-6C671A8D62B4}" type="parTrans" cxnId="{581ADCA1-61E7-441F-B218-41E905316551}">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F8598750-3054-4AE0-BBC5-07B17FA4602B}" type="sibTrans" cxnId="{581ADCA1-61E7-441F-B218-41E905316551}">
      <dgm:prSet/>
      <dgm:spPr/>
      <dgm:t>
        <a:bodyPr/>
        <a:lstStyle/>
        <a:p>
          <a:pPr algn="just"/>
          <a:endParaRPr lang="ru-RU" b="1" i="1">
            <a:latin typeface="Times New Roman" pitchFamily="18" charset="0"/>
            <a:cs typeface="Times New Roman" pitchFamily="18" charset="0"/>
          </a:endParaRPr>
        </a:p>
      </dgm:t>
    </dgm:pt>
    <dgm:pt modelId="{DCBBC75D-37B8-4DFF-ABAE-75CA66B00C5D}">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2-блок:</a:t>
          </a:r>
        </a:p>
        <a:p>
          <a:pPr algn="just"/>
          <a:r>
            <a:rPr lang="uz-Cyrl-UZ" b="1" i="1" dirty="0">
              <a:latin typeface="Times New Roman" pitchFamily="18" charset="0"/>
              <a:cs typeface="Times New Roman" pitchFamily="18" charset="0"/>
            </a:rPr>
            <a:t>ахборотларни қабул қилиш,  қайта ишлаш ва сақлаш блоки (иккала ярим шарларнинг орқа қисмига тепа чакка ва энса қисмларига жойлашган).</a:t>
          </a:r>
          <a:endParaRPr lang="ru-RU" b="1" i="1" dirty="0">
            <a:latin typeface="Times New Roman" pitchFamily="18" charset="0"/>
            <a:cs typeface="Times New Roman" pitchFamily="18" charset="0"/>
          </a:endParaRPr>
        </a:p>
      </dgm:t>
    </dgm:pt>
    <dgm:pt modelId="{8C375BD2-732E-4238-93C1-0619CD932216}" type="parTrans" cxnId="{38C7D4A2-5533-46B5-BC6D-EC4F751DD806}">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E327DBE6-C23C-49D4-90B7-548377FFA244}" type="sibTrans" cxnId="{38C7D4A2-5533-46B5-BC6D-EC4F751DD806}">
      <dgm:prSet/>
      <dgm:spPr/>
      <dgm:t>
        <a:bodyPr/>
        <a:lstStyle/>
        <a:p>
          <a:pPr algn="just"/>
          <a:endParaRPr lang="ru-RU" b="1" i="1">
            <a:latin typeface="Times New Roman" pitchFamily="18" charset="0"/>
            <a:cs typeface="Times New Roman" pitchFamily="18" charset="0"/>
          </a:endParaRPr>
        </a:p>
      </dgm:t>
    </dgm:pt>
    <dgm:pt modelId="{378B3235-EB09-4227-B1AB-D5BAFF84BC36}">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3-блок:</a:t>
          </a:r>
        </a:p>
        <a:p>
          <a:pPr algn="just"/>
          <a:r>
            <a:rPr lang="uz-Cyrl-UZ" b="1" i="1" dirty="0">
              <a:latin typeface="Times New Roman" pitchFamily="18" charset="0"/>
              <a:cs typeface="Times New Roman" pitchFamily="18" charset="0"/>
            </a:rPr>
            <a:t>фаолиятни дастурлаштириш, бошқариш ва назорат қилишни таъминлайди (пешона қисмида жойлашган).</a:t>
          </a:r>
          <a:endParaRPr lang="ru-RU" b="1" i="1" dirty="0">
            <a:latin typeface="Times New Roman" pitchFamily="18" charset="0"/>
            <a:cs typeface="Times New Roman" pitchFamily="18" charset="0"/>
          </a:endParaRPr>
        </a:p>
      </dgm:t>
    </dgm:pt>
    <dgm:pt modelId="{0A4915E5-E88A-499C-86A2-9BCEF5C3ADE5}" type="parTrans" cxnId="{B6D8D2EE-95B4-4A4D-A0F0-A993B58A7BC9}">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BF1B4BAE-21E8-4FCC-9F32-FF5B8D5401FB}" type="sibTrans" cxnId="{B6D8D2EE-95B4-4A4D-A0F0-A993B58A7BC9}">
      <dgm:prSet/>
      <dgm:spPr/>
      <dgm:t>
        <a:bodyPr/>
        <a:lstStyle/>
        <a:p>
          <a:pPr algn="just"/>
          <a:endParaRPr lang="ru-RU" b="1" i="1">
            <a:latin typeface="Times New Roman" pitchFamily="18" charset="0"/>
            <a:cs typeface="Times New Roman" pitchFamily="18" charset="0"/>
          </a:endParaRPr>
        </a:p>
      </dgm:t>
    </dgm:pt>
    <dgm:pt modelId="{C2711C38-34B8-4FF9-A4C3-E99648676D2B}" type="pres">
      <dgm:prSet presAssocID="{F35329B8-0DF2-4346-B02C-B7F53A103CE6}" presName="hierChild1" presStyleCnt="0">
        <dgm:presLayoutVars>
          <dgm:chPref val="1"/>
          <dgm:dir/>
          <dgm:animOne val="branch"/>
          <dgm:animLvl val="lvl"/>
          <dgm:resizeHandles/>
        </dgm:presLayoutVars>
      </dgm:prSet>
      <dgm:spPr/>
      <dgm:t>
        <a:bodyPr/>
        <a:lstStyle/>
        <a:p>
          <a:endParaRPr lang="ru-RU"/>
        </a:p>
      </dgm:t>
    </dgm:pt>
    <dgm:pt modelId="{747D74B9-CD4F-48C6-BD04-5DE1B4637561}" type="pres">
      <dgm:prSet presAssocID="{BB9B6C46-9EF7-485E-9823-7BD3C135CAC4}" presName="hierRoot1" presStyleCnt="0"/>
      <dgm:spPr/>
    </dgm:pt>
    <dgm:pt modelId="{E958018B-B343-4673-823D-501B9BE281BC}" type="pres">
      <dgm:prSet presAssocID="{BB9B6C46-9EF7-485E-9823-7BD3C135CAC4}" presName="composite" presStyleCnt="0"/>
      <dgm:spPr/>
    </dgm:pt>
    <dgm:pt modelId="{AE8F27D3-80B0-47DC-9C5A-D2EF9FB8D91C}" type="pres">
      <dgm:prSet presAssocID="{BB9B6C46-9EF7-485E-9823-7BD3C135CAC4}" presName="background" presStyleLbl="node0" presStyleIdx="0" presStyleCnt="1"/>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0BDB4186-BAC7-48F6-B429-E89060C1F6DA}" type="pres">
      <dgm:prSet presAssocID="{BB9B6C46-9EF7-485E-9823-7BD3C135CAC4}" presName="text" presStyleLbl="fgAcc0" presStyleIdx="0" presStyleCnt="1" custScaleX="119912" custScaleY="120691" custLinFactNeighborY="-22414">
        <dgm:presLayoutVars>
          <dgm:chPref val="3"/>
        </dgm:presLayoutVars>
      </dgm:prSet>
      <dgm:spPr/>
      <dgm:t>
        <a:bodyPr/>
        <a:lstStyle/>
        <a:p>
          <a:endParaRPr lang="ru-RU"/>
        </a:p>
      </dgm:t>
    </dgm:pt>
    <dgm:pt modelId="{4BEADB29-D4FA-418C-9413-3B0791E97F07}" type="pres">
      <dgm:prSet presAssocID="{BB9B6C46-9EF7-485E-9823-7BD3C135CAC4}" presName="hierChild2" presStyleCnt="0"/>
      <dgm:spPr/>
    </dgm:pt>
    <dgm:pt modelId="{2A1F39E5-20F6-4AC6-B7BA-5F13EB8EF2C2}" type="pres">
      <dgm:prSet presAssocID="{D8EA6A6C-A974-4AC9-96CF-6C671A8D62B4}" presName="Name10" presStyleLbl="parChTrans1D2" presStyleIdx="0" presStyleCnt="3"/>
      <dgm:spPr/>
      <dgm:t>
        <a:bodyPr/>
        <a:lstStyle/>
        <a:p>
          <a:endParaRPr lang="ru-RU"/>
        </a:p>
      </dgm:t>
    </dgm:pt>
    <dgm:pt modelId="{2069EA46-476C-4A0D-9C5B-A2F447E482EB}" type="pres">
      <dgm:prSet presAssocID="{E9586E63-38B8-40E7-86C2-221F8FF614BB}" presName="hierRoot2" presStyleCnt="0"/>
      <dgm:spPr/>
    </dgm:pt>
    <dgm:pt modelId="{A1074F59-BA8A-49DF-80AC-C76CE6E444CE}" type="pres">
      <dgm:prSet presAssocID="{E9586E63-38B8-40E7-86C2-221F8FF614BB}" presName="composite2" presStyleCnt="0"/>
      <dgm:spPr/>
    </dgm:pt>
    <dgm:pt modelId="{AB246E28-BBD2-44BC-A808-B2413A2B4725}" type="pres">
      <dgm:prSet presAssocID="{E9586E63-38B8-40E7-86C2-221F8FF614BB}" presName="background2" presStyleLbl="node2" presStyleIdx="0"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0B897566-7579-454C-8972-3196B7D18D19}" type="pres">
      <dgm:prSet presAssocID="{E9586E63-38B8-40E7-86C2-221F8FF614BB}" presName="text2" presStyleLbl="fgAcc2" presStyleIdx="0" presStyleCnt="3" custScaleX="121869" custScaleY="201460" custLinFactNeighborY="-22414">
        <dgm:presLayoutVars>
          <dgm:chPref val="3"/>
        </dgm:presLayoutVars>
      </dgm:prSet>
      <dgm:spPr/>
      <dgm:t>
        <a:bodyPr/>
        <a:lstStyle/>
        <a:p>
          <a:endParaRPr lang="ru-RU"/>
        </a:p>
      </dgm:t>
    </dgm:pt>
    <dgm:pt modelId="{7E24B4BF-F08A-449C-B563-72CB6BBF53A0}" type="pres">
      <dgm:prSet presAssocID="{E9586E63-38B8-40E7-86C2-221F8FF614BB}" presName="hierChild3" presStyleCnt="0"/>
      <dgm:spPr/>
    </dgm:pt>
    <dgm:pt modelId="{50ABE726-8D02-4A8E-80B5-8359FD62D7CE}" type="pres">
      <dgm:prSet presAssocID="{8C375BD2-732E-4238-93C1-0619CD932216}" presName="Name10" presStyleLbl="parChTrans1D2" presStyleIdx="1" presStyleCnt="3"/>
      <dgm:spPr/>
      <dgm:t>
        <a:bodyPr/>
        <a:lstStyle/>
        <a:p>
          <a:endParaRPr lang="ru-RU"/>
        </a:p>
      </dgm:t>
    </dgm:pt>
    <dgm:pt modelId="{556B5A79-9019-4907-8767-4118494E78EE}" type="pres">
      <dgm:prSet presAssocID="{DCBBC75D-37B8-4DFF-ABAE-75CA66B00C5D}" presName="hierRoot2" presStyleCnt="0"/>
      <dgm:spPr/>
    </dgm:pt>
    <dgm:pt modelId="{83ABBD76-49A1-4E63-8D7B-4B32097C6EC3}" type="pres">
      <dgm:prSet presAssocID="{DCBBC75D-37B8-4DFF-ABAE-75CA66B00C5D}" presName="composite2" presStyleCnt="0"/>
      <dgm:spPr/>
    </dgm:pt>
    <dgm:pt modelId="{B987991E-41CA-4156-8B42-FE8DB8007E35}" type="pres">
      <dgm:prSet presAssocID="{DCBBC75D-37B8-4DFF-ABAE-75CA66B00C5D}" presName="background2" presStyleLbl="node2" presStyleIdx="1"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9C6616EB-58BF-4DC6-AB87-1189F3D5CA68}" type="pres">
      <dgm:prSet presAssocID="{DCBBC75D-37B8-4DFF-ABAE-75CA66B00C5D}" presName="text2" presStyleLbl="fgAcc2" presStyleIdx="1" presStyleCnt="3" custScaleX="121869" custScaleY="201460" custLinFactNeighborY="-22414">
        <dgm:presLayoutVars>
          <dgm:chPref val="3"/>
        </dgm:presLayoutVars>
      </dgm:prSet>
      <dgm:spPr/>
      <dgm:t>
        <a:bodyPr/>
        <a:lstStyle/>
        <a:p>
          <a:endParaRPr lang="ru-RU"/>
        </a:p>
      </dgm:t>
    </dgm:pt>
    <dgm:pt modelId="{0957227B-FC79-4996-9DE2-3C3925624745}" type="pres">
      <dgm:prSet presAssocID="{DCBBC75D-37B8-4DFF-ABAE-75CA66B00C5D}" presName="hierChild3" presStyleCnt="0"/>
      <dgm:spPr/>
    </dgm:pt>
    <dgm:pt modelId="{A1E33515-AC69-4D44-B928-F1A4C9CF1C23}" type="pres">
      <dgm:prSet presAssocID="{0A4915E5-E88A-499C-86A2-9BCEF5C3ADE5}" presName="Name10" presStyleLbl="parChTrans1D2" presStyleIdx="2" presStyleCnt="3"/>
      <dgm:spPr/>
      <dgm:t>
        <a:bodyPr/>
        <a:lstStyle/>
        <a:p>
          <a:endParaRPr lang="ru-RU"/>
        </a:p>
      </dgm:t>
    </dgm:pt>
    <dgm:pt modelId="{2D9B6372-43CB-4D1C-A8BF-7EEDAC58E247}" type="pres">
      <dgm:prSet presAssocID="{378B3235-EB09-4227-B1AB-D5BAFF84BC36}" presName="hierRoot2" presStyleCnt="0"/>
      <dgm:spPr/>
    </dgm:pt>
    <dgm:pt modelId="{5C8B131F-5A37-4AF6-907D-90AE35A03BCD}" type="pres">
      <dgm:prSet presAssocID="{378B3235-EB09-4227-B1AB-D5BAFF84BC36}" presName="composite2" presStyleCnt="0"/>
      <dgm:spPr/>
    </dgm:pt>
    <dgm:pt modelId="{A5E9FA3D-C56E-4C32-9DDD-4E7B0A40AE22}" type="pres">
      <dgm:prSet presAssocID="{378B3235-EB09-4227-B1AB-D5BAFF84BC36}" presName="background2" presStyleLbl="node2" presStyleIdx="2"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974F46F0-05AE-4C01-8A44-6617FCDD97AF}" type="pres">
      <dgm:prSet presAssocID="{378B3235-EB09-4227-B1AB-D5BAFF84BC36}" presName="text2" presStyleLbl="fgAcc2" presStyleIdx="2" presStyleCnt="3" custScaleX="121869" custScaleY="201460" custLinFactNeighborY="-22414">
        <dgm:presLayoutVars>
          <dgm:chPref val="3"/>
        </dgm:presLayoutVars>
      </dgm:prSet>
      <dgm:spPr/>
      <dgm:t>
        <a:bodyPr/>
        <a:lstStyle/>
        <a:p>
          <a:endParaRPr lang="ru-RU"/>
        </a:p>
      </dgm:t>
    </dgm:pt>
    <dgm:pt modelId="{5A88152C-81F6-4670-9705-81944A37F05E}" type="pres">
      <dgm:prSet presAssocID="{378B3235-EB09-4227-B1AB-D5BAFF84BC36}" presName="hierChild3" presStyleCnt="0"/>
      <dgm:spPr/>
    </dgm:pt>
  </dgm:ptLst>
  <dgm:cxnLst>
    <dgm:cxn modelId="{581ADCA1-61E7-441F-B218-41E905316551}" srcId="{BB9B6C46-9EF7-485E-9823-7BD3C135CAC4}" destId="{E9586E63-38B8-40E7-86C2-221F8FF614BB}" srcOrd="0" destOrd="0" parTransId="{D8EA6A6C-A974-4AC9-96CF-6C671A8D62B4}" sibTransId="{F8598750-3054-4AE0-BBC5-07B17FA4602B}"/>
    <dgm:cxn modelId="{64863633-5373-4A66-9117-6918EE6080DF}" type="presOf" srcId="{378B3235-EB09-4227-B1AB-D5BAFF84BC36}" destId="{974F46F0-05AE-4C01-8A44-6617FCDD97AF}" srcOrd="0" destOrd="0" presId="urn:microsoft.com/office/officeart/2005/8/layout/hierarchy1"/>
    <dgm:cxn modelId="{8C6DE32A-8B34-4B07-9747-C04ECC01A2F9}" srcId="{F35329B8-0DF2-4346-B02C-B7F53A103CE6}" destId="{BB9B6C46-9EF7-485E-9823-7BD3C135CAC4}" srcOrd="0" destOrd="0" parTransId="{A8E56DDC-EACD-4ED6-9143-842DF409B326}" sibTransId="{07836B42-6A94-4F28-8D60-84A2E8AD3979}"/>
    <dgm:cxn modelId="{5AB5E945-58A4-4ADF-81D1-9EA05D94EED2}" type="presOf" srcId="{DCBBC75D-37B8-4DFF-ABAE-75CA66B00C5D}" destId="{9C6616EB-58BF-4DC6-AB87-1189F3D5CA68}" srcOrd="0" destOrd="0" presId="urn:microsoft.com/office/officeart/2005/8/layout/hierarchy1"/>
    <dgm:cxn modelId="{7BE20CD5-C769-418C-8AF1-C4EAE69AED49}" type="presOf" srcId="{8C375BD2-732E-4238-93C1-0619CD932216}" destId="{50ABE726-8D02-4A8E-80B5-8359FD62D7CE}" srcOrd="0" destOrd="0" presId="urn:microsoft.com/office/officeart/2005/8/layout/hierarchy1"/>
    <dgm:cxn modelId="{B6D8D2EE-95B4-4A4D-A0F0-A993B58A7BC9}" srcId="{BB9B6C46-9EF7-485E-9823-7BD3C135CAC4}" destId="{378B3235-EB09-4227-B1AB-D5BAFF84BC36}" srcOrd="2" destOrd="0" parTransId="{0A4915E5-E88A-499C-86A2-9BCEF5C3ADE5}" sibTransId="{BF1B4BAE-21E8-4FCC-9F32-FF5B8D5401FB}"/>
    <dgm:cxn modelId="{ED78F55D-1B26-491D-B9E6-3A53AC163E7E}" type="presOf" srcId="{D8EA6A6C-A974-4AC9-96CF-6C671A8D62B4}" destId="{2A1F39E5-20F6-4AC6-B7BA-5F13EB8EF2C2}" srcOrd="0" destOrd="0" presId="urn:microsoft.com/office/officeart/2005/8/layout/hierarchy1"/>
    <dgm:cxn modelId="{944460C9-CDC6-42DD-93BC-48CEA4B53B2E}" type="presOf" srcId="{BB9B6C46-9EF7-485E-9823-7BD3C135CAC4}" destId="{0BDB4186-BAC7-48F6-B429-E89060C1F6DA}" srcOrd="0" destOrd="0" presId="urn:microsoft.com/office/officeart/2005/8/layout/hierarchy1"/>
    <dgm:cxn modelId="{13C9151A-0E86-4C86-B51A-1B745C22D937}" type="presOf" srcId="{F35329B8-0DF2-4346-B02C-B7F53A103CE6}" destId="{C2711C38-34B8-4FF9-A4C3-E99648676D2B}" srcOrd="0" destOrd="0" presId="urn:microsoft.com/office/officeart/2005/8/layout/hierarchy1"/>
    <dgm:cxn modelId="{4D5D8B4C-A9AC-49A3-8C5C-947F1A520CEA}" type="presOf" srcId="{0A4915E5-E88A-499C-86A2-9BCEF5C3ADE5}" destId="{A1E33515-AC69-4D44-B928-F1A4C9CF1C23}" srcOrd="0" destOrd="0" presId="urn:microsoft.com/office/officeart/2005/8/layout/hierarchy1"/>
    <dgm:cxn modelId="{38C7D4A2-5533-46B5-BC6D-EC4F751DD806}" srcId="{BB9B6C46-9EF7-485E-9823-7BD3C135CAC4}" destId="{DCBBC75D-37B8-4DFF-ABAE-75CA66B00C5D}" srcOrd="1" destOrd="0" parTransId="{8C375BD2-732E-4238-93C1-0619CD932216}" sibTransId="{E327DBE6-C23C-49D4-90B7-548377FFA244}"/>
    <dgm:cxn modelId="{416729BD-5E63-4EA7-96D9-48DD2B44DC63}" type="presOf" srcId="{E9586E63-38B8-40E7-86C2-221F8FF614BB}" destId="{0B897566-7579-454C-8972-3196B7D18D19}" srcOrd="0" destOrd="0" presId="urn:microsoft.com/office/officeart/2005/8/layout/hierarchy1"/>
    <dgm:cxn modelId="{7CAD3239-2879-4A1D-B8BC-FE5293FC753F}" type="presParOf" srcId="{C2711C38-34B8-4FF9-A4C3-E99648676D2B}" destId="{747D74B9-CD4F-48C6-BD04-5DE1B4637561}" srcOrd="0" destOrd="0" presId="urn:microsoft.com/office/officeart/2005/8/layout/hierarchy1"/>
    <dgm:cxn modelId="{5B9F507F-9C93-4B9E-9923-6CFE989B87AF}" type="presParOf" srcId="{747D74B9-CD4F-48C6-BD04-5DE1B4637561}" destId="{E958018B-B343-4673-823D-501B9BE281BC}" srcOrd="0" destOrd="0" presId="urn:microsoft.com/office/officeart/2005/8/layout/hierarchy1"/>
    <dgm:cxn modelId="{B6B3F61F-30A3-48BD-B4AC-925D342B345F}" type="presParOf" srcId="{E958018B-B343-4673-823D-501B9BE281BC}" destId="{AE8F27D3-80B0-47DC-9C5A-D2EF9FB8D91C}" srcOrd="0" destOrd="0" presId="urn:microsoft.com/office/officeart/2005/8/layout/hierarchy1"/>
    <dgm:cxn modelId="{7F7CD8FA-1C87-4D19-BC7E-AF0A576D4C67}" type="presParOf" srcId="{E958018B-B343-4673-823D-501B9BE281BC}" destId="{0BDB4186-BAC7-48F6-B429-E89060C1F6DA}" srcOrd="1" destOrd="0" presId="urn:microsoft.com/office/officeart/2005/8/layout/hierarchy1"/>
    <dgm:cxn modelId="{9337B971-B046-4BE9-A081-9B25C7A4DEA7}" type="presParOf" srcId="{747D74B9-CD4F-48C6-BD04-5DE1B4637561}" destId="{4BEADB29-D4FA-418C-9413-3B0791E97F07}" srcOrd="1" destOrd="0" presId="urn:microsoft.com/office/officeart/2005/8/layout/hierarchy1"/>
    <dgm:cxn modelId="{65ECCFB5-0943-4815-922E-B8A439FEDFE8}" type="presParOf" srcId="{4BEADB29-D4FA-418C-9413-3B0791E97F07}" destId="{2A1F39E5-20F6-4AC6-B7BA-5F13EB8EF2C2}" srcOrd="0" destOrd="0" presId="urn:microsoft.com/office/officeart/2005/8/layout/hierarchy1"/>
    <dgm:cxn modelId="{FFFB5DAA-5D56-4AAA-9B70-66C6BA6CEF62}" type="presParOf" srcId="{4BEADB29-D4FA-418C-9413-3B0791E97F07}" destId="{2069EA46-476C-4A0D-9C5B-A2F447E482EB}" srcOrd="1" destOrd="0" presId="urn:microsoft.com/office/officeart/2005/8/layout/hierarchy1"/>
    <dgm:cxn modelId="{C6DFE456-9DF7-40AD-8133-423D0F92F1B4}" type="presParOf" srcId="{2069EA46-476C-4A0D-9C5B-A2F447E482EB}" destId="{A1074F59-BA8A-49DF-80AC-C76CE6E444CE}" srcOrd="0" destOrd="0" presId="urn:microsoft.com/office/officeart/2005/8/layout/hierarchy1"/>
    <dgm:cxn modelId="{28E87EA1-EC68-4530-BFE9-D536634283A9}" type="presParOf" srcId="{A1074F59-BA8A-49DF-80AC-C76CE6E444CE}" destId="{AB246E28-BBD2-44BC-A808-B2413A2B4725}" srcOrd="0" destOrd="0" presId="urn:microsoft.com/office/officeart/2005/8/layout/hierarchy1"/>
    <dgm:cxn modelId="{B17D15C8-DCC0-44C1-B428-FEAD81F2E7ED}" type="presParOf" srcId="{A1074F59-BA8A-49DF-80AC-C76CE6E444CE}" destId="{0B897566-7579-454C-8972-3196B7D18D19}" srcOrd="1" destOrd="0" presId="urn:microsoft.com/office/officeart/2005/8/layout/hierarchy1"/>
    <dgm:cxn modelId="{5675681F-3CCF-42D2-9F4F-746D94322E34}" type="presParOf" srcId="{2069EA46-476C-4A0D-9C5B-A2F447E482EB}" destId="{7E24B4BF-F08A-449C-B563-72CB6BBF53A0}" srcOrd="1" destOrd="0" presId="urn:microsoft.com/office/officeart/2005/8/layout/hierarchy1"/>
    <dgm:cxn modelId="{57E80033-2697-4787-9806-E04F93DBC0A0}" type="presParOf" srcId="{4BEADB29-D4FA-418C-9413-3B0791E97F07}" destId="{50ABE726-8D02-4A8E-80B5-8359FD62D7CE}" srcOrd="2" destOrd="0" presId="urn:microsoft.com/office/officeart/2005/8/layout/hierarchy1"/>
    <dgm:cxn modelId="{767C725F-ADF1-4101-AF19-3913CAF33E25}" type="presParOf" srcId="{4BEADB29-D4FA-418C-9413-3B0791E97F07}" destId="{556B5A79-9019-4907-8767-4118494E78EE}" srcOrd="3" destOrd="0" presId="urn:microsoft.com/office/officeart/2005/8/layout/hierarchy1"/>
    <dgm:cxn modelId="{2F75E402-945C-4B4F-B6E1-D66CD77686B0}" type="presParOf" srcId="{556B5A79-9019-4907-8767-4118494E78EE}" destId="{83ABBD76-49A1-4E63-8D7B-4B32097C6EC3}" srcOrd="0" destOrd="0" presId="urn:microsoft.com/office/officeart/2005/8/layout/hierarchy1"/>
    <dgm:cxn modelId="{77D6BE18-2F13-4D1B-A0C2-8834484AC6C6}" type="presParOf" srcId="{83ABBD76-49A1-4E63-8D7B-4B32097C6EC3}" destId="{B987991E-41CA-4156-8B42-FE8DB8007E35}" srcOrd="0" destOrd="0" presId="urn:microsoft.com/office/officeart/2005/8/layout/hierarchy1"/>
    <dgm:cxn modelId="{D0755F21-6E2B-425B-8DAD-18AAB870FE12}" type="presParOf" srcId="{83ABBD76-49A1-4E63-8D7B-4B32097C6EC3}" destId="{9C6616EB-58BF-4DC6-AB87-1189F3D5CA68}" srcOrd="1" destOrd="0" presId="urn:microsoft.com/office/officeart/2005/8/layout/hierarchy1"/>
    <dgm:cxn modelId="{6B1708CB-BD65-419C-BF31-9E7FE125EFCD}" type="presParOf" srcId="{556B5A79-9019-4907-8767-4118494E78EE}" destId="{0957227B-FC79-4996-9DE2-3C3925624745}" srcOrd="1" destOrd="0" presId="urn:microsoft.com/office/officeart/2005/8/layout/hierarchy1"/>
    <dgm:cxn modelId="{77630CDB-3DF6-43D1-B1AC-D735A089A11B}" type="presParOf" srcId="{4BEADB29-D4FA-418C-9413-3B0791E97F07}" destId="{A1E33515-AC69-4D44-B928-F1A4C9CF1C23}" srcOrd="4" destOrd="0" presId="urn:microsoft.com/office/officeart/2005/8/layout/hierarchy1"/>
    <dgm:cxn modelId="{D7AA4FB2-E3D9-41AF-82A5-A21B7F51CEAC}" type="presParOf" srcId="{4BEADB29-D4FA-418C-9413-3B0791E97F07}" destId="{2D9B6372-43CB-4D1C-A8BF-7EEDAC58E247}" srcOrd="5" destOrd="0" presId="urn:microsoft.com/office/officeart/2005/8/layout/hierarchy1"/>
    <dgm:cxn modelId="{20BA4694-7B34-4625-A0B5-C7778F9E8262}" type="presParOf" srcId="{2D9B6372-43CB-4D1C-A8BF-7EEDAC58E247}" destId="{5C8B131F-5A37-4AF6-907D-90AE35A03BCD}" srcOrd="0" destOrd="0" presId="urn:microsoft.com/office/officeart/2005/8/layout/hierarchy1"/>
    <dgm:cxn modelId="{529BAA5B-675D-4CCC-AE2F-4754AB447B97}" type="presParOf" srcId="{5C8B131F-5A37-4AF6-907D-90AE35A03BCD}" destId="{A5E9FA3D-C56E-4C32-9DDD-4E7B0A40AE22}" srcOrd="0" destOrd="0" presId="urn:microsoft.com/office/officeart/2005/8/layout/hierarchy1"/>
    <dgm:cxn modelId="{55A2285B-2E1C-454B-A960-271A9FE97500}" type="presParOf" srcId="{5C8B131F-5A37-4AF6-907D-90AE35A03BCD}" destId="{974F46F0-05AE-4C01-8A44-6617FCDD97AF}" srcOrd="1" destOrd="0" presId="urn:microsoft.com/office/officeart/2005/8/layout/hierarchy1"/>
    <dgm:cxn modelId="{CBE93658-02B7-4D79-8CB0-E93A1AC09C31}" type="presParOf" srcId="{2D9B6372-43CB-4D1C-A8BF-7EEDAC58E247}" destId="{5A88152C-81F6-4670-9705-81944A37F0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F13E1-174C-4AF1-80EC-3C06861EBD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9A18F246-16BD-41C8-BC50-DB8783AE814B}">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биринчи хоссаси – бу англаш демакдир.</a:t>
          </a:r>
          <a:endParaRPr lang="ru-RU" sz="2000" b="0" dirty="0">
            <a:latin typeface="Times New Roman" pitchFamily="18" charset="0"/>
            <a:cs typeface="Times New Roman" pitchFamily="18" charset="0"/>
          </a:endParaRPr>
        </a:p>
      </dgm:t>
    </dgm:pt>
    <dgm:pt modelId="{51452EE0-9A8D-407F-AFE6-CCBC1C480A4B}" type="parTrans" cxnId="{01B5EAD5-1195-4E33-B9B8-476E394A5568}">
      <dgm:prSet/>
      <dgm:spPr/>
      <dgm:t>
        <a:bodyPr/>
        <a:lstStyle/>
        <a:p>
          <a:endParaRPr lang="ru-RU" sz="2000">
            <a:latin typeface="Times New Roman" pitchFamily="18" charset="0"/>
            <a:cs typeface="Times New Roman" pitchFamily="18" charset="0"/>
          </a:endParaRPr>
        </a:p>
      </dgm:t>
    </dgm:pt>
    <dgm:pt modelId="{805E8BE4-2F4D-42C2-A3DB-D9C9D5458A34}" type="sibTrans" cxnId="{01B5EAD5-1195-4E33-B9B8-476E394A5568}">
      <dgm:prSet/>
      <dgm:spPr/>
      <dgm:t>
        <a:bodyPr/>
        <a:lstStyle/>
        <a:p>
          <a:endParaRPr lang="ru-RU" sz="2000">
            <a:latin typeface="Times New Roman" pitchFamily="18" charset="0"/>
            <a:cs typeface="Times New Roman" pitchFamily="18" charset="0"/>
          </a:endParaRPr>
        </a:p>
      </dgm:t>
    </dgm:pt>
    <dgm:pt modelId="{46595717-73A2-4BC0-8EDA-C13983DC9FF1}">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иккинчи хоссасига биноан, онгда объект билан субъект ўртасидаги аниқ фарқ ўз ифодасини топади, яъни одам «мен» деган тушунчани «мен эмас» тушунчасидан фарқини ажратади. </a:t>
          </a:r>
          <a:endParaRPr lang="ru-RU" sz="2000" b="0" dirty="0">
            <a:latin typeface="Times New Roman" pitchFamily="18" charset="0"/>
            <a:cs typeface="Times New Roman" pitchFamily="18" charset="0"/>
          </a:endParaRPr>
        </a:p>
      </dgm:t>
    </dgm:pt>
    <dgm:pt modelId="{F06CBF08-F809-4937-828F-DF23D704F416}" type="parTrans" cxnId="{43498788-D7AD-4469-8B08-19100B90E25F}">
      <dgm:prSet/>
      <dgm:spPr/>
      <dgm:t>
        <a:bodyPr/>
        <a:lstStyle/>
        <a:p>
          <a:endParaRPr lang="ru-RU" sz="2000">
            <a:latin typeface="Times New Roman" pitchFamily="18" charset="0"/>
            <a:cs typeface="Times New Roman" pitchFamily="18" charset="0"/>
          </a:endParaRPr>
        </a:p>
      </dgm:t>
    </dgm:pt>
    <dgm:pt modelId="{EFC4FAAA-F7CF-437D-81A2-5F86AF8805A2}" type="sibTrans" cxnId="{43498788-D7AD-4469-8B08-19100B90E25F}">
      <dgm:prSet/>
      <dgm:spPr/>
      <dgm:t>
        <a:bodyPr/>
        <a:lstStyle/>
        <a:p>
          <a:endParaRPr lang="ru-RU" sz="2000">
            <a:latin typeface="Times New Roman" pitchFamily="18" charset="0"/>
            <a:cs typeface="Times New Roman" pitchFamily="18" charset="0"/>
          </a:endParaRPr>
        </a:p>
      </dgm:t>
    </dgm:pt>
    <dgm:pt modelId="{EF6941C1-F60D-4879-A3C1-456B9AD6D602}">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учинчи хоссасига асосан онг ёрдами билан одамнинг мақсадни кўзлаш фаолияти таъминланади.</a:t>
          </a:r>
          <a:endParaRPr lang="ru-RU" sz="2000" b="0" dirty="0">
            <a:latin typeface="Times New Roman" pitchFamily="18" charset="0"/>
            <a:cs typeface="Times New Roman" pitchFamily="18" charset="0"/>
          </a:endParaRPr>
        </a:p>
      </dgm:t>
    </dgm:pt>
    <dgm:pt modelId="{C2863635-A309-4713-8E70-1231E672A11C}" type="parTrans" cxnId="{8B998589-E2D7-44E3-A9E8-E9890B5E5696}">
      <dgm:prSet/>
      <dgm:spPr/>
      <dgm:t>
        <a:bodyPr/>
        <a:lstStyle/>
        <a:p>
          <a:endParaRPr lang="ru-RU" sz="2000">
            <a:latin typeface="Times New Roman" pitchFamily="18" charset="0"/>
            <a:cs typeface="Times New Roman" pitchFamily="18" charset="0"/>
          </a:endParaRPr>
        </a:p>
      </dgm:t>
    </dgm:pt>
    <dgm:pt modelId="{8890D9CC-3244-4CDF-8C75-E59CFB94A170}" type="sibTrans" cxnId="{8B998589-E2D7-44E3-A9E8-E9890B5E5696}">
      <dgm:prSet/>
      <dgm:spPr/>
      <dgm:t>
        <a:bodyPr/>
        <a:lstStyle/>
        <a:p>
          <a:endParaRPr lang="ru-RU" sz="2000">
            <a:latin typeface="Times New Roman" pitchFamily="18" charset="0"/>
            <a:cs typeface="Times New Roman" pitchFamily="18" charset="0"/>
          </a:endParaRPr>
        </a:p>
      </dgm:t>
    </dgm:pt>
    <dgm:pt modelId="{E54CA579-C4A8-413C-B331-D39B24757C0E}">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тўртинчи хоссасига асосан турли муносабатлардан онгли равишда турли ҳис-туйғулар юзага келади.</a:t>
          </a:r>
          <a:endParaRPr lang="ru-RU" sz="2000" b="0" dirty="0">
            <a:latin typeface="Times New Roman" pitchFamily="18" charset="0"/>
            <a:cs typeface="Times New Roman" pitchFamily="18" charset="0"/>
          </a:endParaRPr>
        </a:p>
      </dgm:t>
    </dgm:pt>
    <dgm:pt modelId="{3C5DCC46-5DC1-4637-A870-141F81B7669F}" type="parTrans" cxnId="{6DF2DE64-53EF-4CEB-A406-EFCB9D456AA0}">
      <dgm:prSet/>
      <dgm:spPr/>
      <dgm:t>
        <a:bodyPr/>
        <a:lstStyle/>
        <a:p>
          <a:endParaRPr lang="ru-RU" sz="2000">
            <a:latin typeface="Times New Roman" pitchFamily="18" charset="0"/>
            <a:cs typeface="Times New Roman" pitchFamily="18" charset="0"/>
          </a:endParaRPr>
        </a:p>
      </dgm:t>
    </dgm:pt>
    <dgm:pt modelId="{E81255A1-670F-4B9B-8DE2-E309FAEE7A78}" type="sibTrans" cxnId="{6DF2DE64-53EF-4CEB-A406-EFCB9D456AA0}">
      <dgm:prSet/>
      <dgm:spPr/>
      <dgm:t>
        <a:bodyPr/>
        <a:lstStyle/>
        <a:p>
          <a:endParaRPr lang="ru-RU" sz="2000">
            <a:latin typeface="Times New Roman" pitchFamily="18" charset="0"/>
            <a:cs typeface="Times New Roman" pitchFamily="18" charset="0"/>
          </a:endParaRPr>
        </a:p>
      </dgm:t>
    </dgm:pt>
    <dgm:pt modelId="{F2A3FF3C-0CCB-45FA-84DE-3CE4FD7546A3}" type="pres">
      <dgm:prSet presAssocID="{D3EF13E1-174C-4AF1-80EC-3C06861EBDA1}" presName="linear" presStyleCnt="0">
        <dgm:presLayoutVars>
          <dgm:dir/>
          <dgm:animLvl val="lvl"/>
          <dgm:resizeHandles val="exact"/>
        </dgm:presLayoutVars>
      </dgm:prSet>
      <dgm:spPr/>
      <dgm:t>
        <a:bodyPr/>
        <a:lstStyle/>
        <a:p>
          <a:endParaRPr lang="ru-RU"/>
        </a:p>
      </dgm:t>
    </dgm:pt>
    <dgm:pt modelId="{D48A01FC-96FE-406B-A3C4-F7B08DC13F18}" type="pres">
      <dgm:prSet presAssocID="{9A18F246-16BD-41C8-BC50-DB8783AE814B}" presName="parentLin" presStyleCnt="0"/>
      <dgm:spPr/>
    </dgm:pt>
    <dgm:pt modelId="{E658152B-3333-4CCE-A027-215ACE430EE6}" type="pres">
      <dgm:prSet presAssocID="{9A18F246-16BD-41C8-BC50-DB8783AE814B}" presName="parentLeftMargin" presStyleLbl="node1" presStyleIdx="0" presStyleCnt="4"/>
      <dgm:spPr/>
      <dgm:t>
        <a:bodyPr/>
        <a:lstStyle/>
        <a:p>
          <a:endParaRPr lang="ru-RU"/>
        </a:p>
      </dgm:t>
    </dgm:pt>
    <dgm:pt modelId="{FA704AB0-3DCA-4C1C-8A89-86BA76F0A07A}" type="pres">
      <dgm:prSet presAssocID="{9A18F246-16BD-41C8-BC50-DB8783AE814B}" presName="parentText" presStyleLbl="node1" presStyleIdx="0" presStyleCnt="4" custScaleX="131957" custScaleY="127283">
        <dgm:presLayoutVars>
          <dgm:chMax val="0"/>
          <dgm:bulletEnabled val="1"/>
        </dgm:presLayoutVars>
      </dgm:prSet>
      <dgm:spPr/>
      <dgm:t>
        <a:bodyPr/>
        <a:lstStyle/>
        <a:p>
          <a:endParaRPr lang="ru-RU"/>
        </a:p>
      </dgm:t>
    </dgm:pt>
    <dgm:pt modelId="{56069CB3-DDCF-45A8-9B47-D54C0060738D}" type="pres">
      <dgm:prSet presAssocID="{9A18F246-16BD-41C8-BC50-DB8783AE814B}" presName="negativeSpace" presStyleCnt="0"/>
      <dgm:spPr/>
    </dgm:pt>
    <dgm:pt modelId="{94B731B3-62ED-4C04-8F59-42C1BDD80AFC}" type="pres">
      <dgm:prSet presAssocID="{9A18F246-16BD-41C8-BC50-DB8783AE814B}" presName="childText" presStyleLbl="conFgAcc1" presStyleIdx="0"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8BC5D59A-8CFF-4727-8DB4-BB3C47F6892D}" type="pres">
      <dgm:prSet presAssocID="{805E8BE4-2F4D-42C2-A3DB-D9C9D5458A34}" presName="spaceBetweenRectangles" presStyleCnt="0"/>
      <dgm:spPr/>
    </dgm:pt>
    <dgm:pt modelId="{F5DB4400-8EE1-4BEC-951D-4935177396E1}" type="pres">
      <dgm:prSet presAssocID="{46595717-73A2-4BC0-8EDA-C13983DC9FF1}" presName="parentLin" presStyleCnt="0"/>
      <dgm:spPr/>
    </dgm:pt>
    <dgm:pt modelId="{3FEA7170-5325-41D4-9634-7F1917D45AE8}" type="pres">
      <dgm:prSet presAssocID="{46595717-73A2-4BC0-8EDA-C13983DC9FF1}" presName="parentLeftMargin" presStyleLbl="node1" presStyleIdx="0" presStyleCnt="4"/>
      <dgm:spPr/>
      <dgm:t>
        <a:bodyPr/>
        <a:lstStyle/>
        <a:p>
          <a:endParaRPr lang="ru-RU"/>
        </a:p>
      </dgm:t>
    </dgm:pt>
    <dgm:pt modelId="{FC346740-DD27-4624-AB83-6799F9D9594F}" type="pres">
      <dgm:prSet presAssocID="{46595717-73A2-4BC0-8EDA-C13983DC9FF1}" presName="parentText" presStyleLbl="node1" presStyleIdx="1" presStyleCnt="4" custScaleX="131957" custScaleY="127283">
        <dgm:presLayoutVars>
          <dgm:chMax val="0"/>
          <dgm:bulletEnabled val="1"/>
        </dgm:presLayoutVars>
      </dgm:prSet>
      <dgm:spPr/>
      <dgm:t>
        <a:bodyPr/>
        <a:lstStyle/>
        <a:p>
          <a:endParaRPr lang="ru-RU"/>
        </a:p>
      </dgm:t>
    </dgm:pt>
    <dgm:pt modelId="{F9C694A7-85D6-4288-8654-E3567AC18F8F}" type="pres">
      <dgm:prSet presAssocID="{46595717-73A2-4BC0-8EDA-C13983DC9FF1}" presName="negativeSpace" presStyleCnt="0"/>
      <dgm:spPr/>
    </dgm:pt>
    <dgm:pt modelId="{57D5FF03-4C3B-4C1C-B2FD-A8E7ADD76ACE}" type="pres">
      <dgm:prSet presAssocID="{46595717-73A2-4BC0-8EDA-C13983DC9FF1}" presName="childText" presStyleLbl="conFgAcc1" presStyleIdx="1"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6FB8E26E-D271-44FA-A96F-851B84C198B1}" type="pres">
      <dgm:prSet presAssocID="{EFC4FAAA-F7CF-437D-81A2-5F86AF8805A2}" presName="spaceBetweenRectangles" presStyleCnt="0"/>
      <dgm:spPr/>
    </dgm:pt>
    <dgm:pt modelId="{9E4042E3-6463-454B-BF92-D8F45966FC13}" type="pres">
      <dgm:prSet presAssocID="{EF6941C1-F60D-4879-A3C1-456B9AD6D602}" presName="parentLin" presStyleCnt="0"/>
      <dgm:spPr/>
    </dgm:pt>
    <dgm:pt modelId="{9B0DCCE5-694A-4A9B-9717-78C3D6A619E0}" type="pres">
      <dgm:prSet presAssocID="{EF6941C1-F60D-4879-A3C1-456B9AD6D602}" presName="parentLeftMargin" presStyleLbl="node1" presStyleIdx="1" presStyleCnt="4"/>
      <dgm:spPr/>
      <dgm:t>
        <a:bodyPr/>
        <a:lstStyle/>
        <a:p>
          <a:endParaRPr lang="ru-RU"/>
        </a:p>
      </dgm:t>
    </dgm:pt>
    <dgm:pt modelId="{40411DDE-001B-42AF-8D74-0B9B8922CB54}" type="pres">
      <dgm:prSet presAssocID="{EF6941C1-F60D-4879-A3C1-456B9AD6D602}" presName="parentText" presStyleLbl="node1" presStyleIdx="2" presStyleCnt="4" custScaleX="131957" custScaleY="127283">
        <dgm:presLayoutVars>
          <dgm:chMax val="0"/>
          <dgm:bulletEnabled val="1"/>
        </dgm:presLayoutVars>
      </dgm:prSet>
      <dgm:spPr/>
      <dgm:t>
        <a:bodyPr/>
        <a:lstStyle/>
        <a:p>
          <a:endParaRPr lang="ru-RU"/>
        </a:p>
      </dgm:t>
    </dgm:pt>
    <dgm:pt modelId="{1E83A735-C4F1-4336-BAA5-580030C2E5FE}" type="pres">
      <dgm:prSet presAssocID="{EF6941C1-F60D-4879-A3C1-456B9AD6D602}" presName="negativeSpace" presStyleCnt="0"/>
      <dgm:spPr/>
    </dgm:pt>
    <dgm:pt modelId="{C47F889E-37C7-4C60-9B9B-60B52D8F60FA}" type="pres">
      <dgm:prSet presAssocID="{EF6941C1-F60D-4879-A3C1-456B9AD6D602}" presName="childText" presStyleLbl="conFgAcc1" presStyleIdx="2"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27572AF9-4736-4E02-B217-1C837232F07B}" type="pres">
      <dgm:prSet presAssocID="{8890D9CC-3244-4CDF-8C75-E59CFB94A170}" presName="spaceBetweenRectangles" presStyleCnt="0"/>
      <dgm:spPr/>
    </dgm:pt>
    <dgm:pt modelId="{FBD9F020-213B-42D5-B242-155A2871E376}" type="pres">
      <dgm:prSet presAssocID="{E54CA579-C4A8-413C-B331-D39B24757C0E}" presName="parentLin" presStyleCnt="0"/>
      <dgm:spPr/>
    </dgm:pt>
    <dgm:pt modelId="{65737F7E-A95E-4ECF-8158-0C308A8A330A}" type="pres">
      <dgm:prSet presAssocID="{E54CA579-C4A8-413C-B331-D39B24757C0E}" presName="parentLeftMargin" presStyleLbl="node1" presStyleIdx="2" presStyleCnt="4"/>
      <dgm:spPr/>
      <dgm:t>
        <a:bodyPr/>
        <a:lstStyle/>
        <a:p>
          <a:endParaRPr lang="ru-RU"/>
        </a:p>
      </dgm:t>
    </dgm:pt>
    <dgm:pt modelId="{E00D2F44-C3DE-4BAA-8A0B-6901C11F268E}" type="pres">
      <dgm:prSet presAssocID="{E54CA579-C4A8-413C-B331-D39B24757C0E}" presName="parentText" presStyleLbl="node1" presStyleIdx="3" presStyleCnt="4" custScaleX="131957" custScaleY="127283">
        <dgm:presLayoutVars>
          <dgm:chMax val="0"/>
          <dgm:bulletEnabled val="1"/>
        </dgm:presLayoutVars>
      </dgm:prSet>
      <dgm:spPr/>
      <dgm:t>
        <a:bodyPr/>
        <a:lstStyle/>
        <a:p>
          <a:endParaRPr lang="ru-RU"/>
        </a:p>
      </dgm:t>
    </dgm:pt>
    <dgm:pt modelId="{3A7A40E0-237B-43DE-9DFC-C471ADF9A3AC}" type="pres">
      <dgm:prSet presAssocID="{E54CA579-C4A8-413C-B331-D39B24757C0E}" presName="negativeSpace" presStyleCnt="0"/>
      <dgm:spPr/>
    </dgm:pt>
    <dgm:pt modelId="{3E6FEF90-577D-4EF1-BBDB-BA81D6C932A7}" type="pres">
      <dgm:prSet presAssocID="{E54CA579-C4A8-413C-B331-D39B24757C0E}" presName="childText" presStyleLbl="conFgAcc1" presStyleIdx="3"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Lst>
  <dgm:cxnLst>
    <dgm:cxn modelId="{8E498653-F501-4C81-9BD7-FA2754273BF1}" type="presOf" srcId="{46595717-73A2-4BC0-8EDA-C13983DC9FF1}" destId="{3FEA7170-5325-41D4-9634-7F1917D45AE8}" srcOrd="0" destOrd="0" presId="urn:microsoft.com/office/officeart/2005/8/layout/list1"/>
    <dgm:cxn modelId="{79B4F83B-21AE-4BC9-950C-21C532F6E945}" type="presOf" srcId="{E54CA579-C4A8-413C-B331-D39B24757C0E}" destId="{65737F7E-A95E-4ECF-8158-0C308A8A330A}" srcOrd="0" destOrd="0" presId="urn:microsoft.com/office/officeart/2005/8/layout/list1"/>
    <dgm:cxn modelId="{F19466AD-01F1-4C58-8CDA-A026EC4DDC3C}" type="presOf" srcId="{EF6941C1-F60D-4879-A3C1-456B9AD6D602}" destId="{40411DDE-001B-42AF-8D74-0B9B8922CB54}" srcOrd="1" destOrd="0" presId="urn:microsoft.com/office/officeart/2005/8/layout/list1"/>
    <dgm:cxn modelId="{43498788-D7AD-4469-8B08-19100B90E25F}" srcId="{D3EF13E1-174C-4AF1-80EC-3C06861EBDA1}" destId="{46595717-73A2-4BC0-8EDA-C13983DC9FF1}" srcOrd="1" destOrd="0" parTransId="{F06CBF08-F809-4937-828F-DF23D704F416}" sibTransId="{EFC4FAAA-F7CF-437D-81A2-5F86AF8805A2}"/>
    <dgm:cxn modelId="{6DF2DE64-53EF-4CEB-A406-EFCB9D456AA0}" srcId="{D3EF13E1-174C-4AF1-80EC-3C06861EBDA1}" destId="{E54CA579-C4A8-413C-B331-D39B24757C0E}" srcOrd="3" destOrd="0" parTransId="{3C5DCC46-5DC1-4637-A870-141F81B7669F}" sibTransId="{E81255A1-670F-4B9B-8DE2-E309FAEE7A78}"/>
    <dgm:cxn modelId="{284FAFC5-88BE-4176-875D-C66FC89E483E}" type="presOf" srcId="{EF6941C1-F60D-4879-A3C1-456B9AD6D602}" destId="{9B0DCCE5-694A-4A9B-9717-78C3D6A619E0}" srcOrd="0" destOrd="0" presId="urn:microsoft.com/office/officeart/2005/8/layout/list1"/>
    <dgm:cxn modelId="{8B998589-E2D7-44E3-A9E8-E9890B5E5696}" srcId="{D3EF13E1-174C-4AF1-80EC-3C06861EBDA1}" destId="{EF6941C1-F60D-4879-A3C1-456B9AD6D602}" srcOrd="2" destOrd="0" parTransId="{C2863635-A309-4713-8E70-1231E672A11C}" sibTransId="{8890D9CC-3244-4CDF-8C75-E59CFB94A170}"/>
    <dgm:cxn modelId="{00FC674E-A11B-42D3-8067-CAF1DA918D8E}" type="presOf" srcId="{D3EF13E1-174C-4AF1-80EC-3C06861EBDA1}" destId="{F2A3FF3C-0CCB-45FA-84DE-3CE4FD7546A3}" srcOrd="0" destOrd="0" presId="urn:microsoft.com/office/officeart/2005/8/layout/list1"/>
    <dgm:cxn modelId="{3693E00F-CF2A-4730-8001-EC9EED45F462}" type="presOf" srcId="{E54CA579-C4A8-413C-B331-D39B24757C0E}" destId="{E00D2F44-C3DE-4BAA-8A0B-6901C11F268E}" srcOrd="1" destOrd="0" presId="urn:microsoft.com/office/officeart/2005/8/layout/list1"/>
    <dgm:cxn modelId="{8D863421-1572-4BBD-936A-7BD52ED24C16}" type="presOf" srcId="{9A18F246-16BD-41C8-BC50-DB8783AE814B}" destId="{E658152B-3333-4CCE-A027-215ACE430EE6}" srcOrd="0" destOrd="0" presId="urn:microsoft.com/office/officeart/2005/8/layout/list1"/>
    <dgm:cxn modelId="{CC2792CB-9BAD-4C44-BEAD-44B9041A4305}" type="presOf" srcId="{9A18F246-16BD-41C8-BC50-DB8783AE814B}" destId="{FA704AB0-3DCA-4C1C-8A89-86BA76F0A07A}" srcOrd="1" destOrd="0" presId="urn:microsoft.com/office/officeart/2005/8/layout/list1"/>
    <dgm:cxn modelId="{01B5EAD5-1195-4E33-B9B8-476E394A5568}" srcId="{D3EF13E1-174C-4AF1-80EC-3C06861EBDA1}" destId="{9A18F246-16BD-41C8-BC50-DB8783AE814B}" srcOrd="0" destOrd="0" parTransId="{51452EE0-9A8D-407F-AFE6-CCBC1C480A4B}" sibTransId="{805E8BE4-2F4D-42C2-A3DB-D9C9D5458A34}"/>
    <dgm:cxn modelId="{5DC8F424-C201-42FC-B85A-825988111A98}" type="presOf" srcId="{46595717-73A2-4BC0-8EDA-C13983DC9FF1}" destId="{FC346740-DD27-4624-AB83-6799F9D9594F}" srcOrd="1" destOrd="0" presId="urn:microsoft.com/office/officeart/2005/8/layout/list1"/>
    <dgm:cxn modelId="{56A880DC-DE68-48B5-8834-FDF12ACA055C}" type="presParOf" srcId="{F2A3FF3C-0CCB-45FA-84DE-3CE4FD7546A3}" destId="{D48A01FC-96FE-406B-A3C4-F7B08DC13F18}" srcOrd="0" destOrd="0" presId="urn:microsoft.com/office/officeart/2005/8/layout/list1"/>
    <dgm:cxn modelId="{2F30643D-5EEF-4F81-A09E-20E4D0ABB6A5}" type="presParOf" srcId="{D48A01FC-96FE-406B-A3C4-F7B08DC13F18}" destId="{E658152B-3333-4CCE-A027-215ACE430EE6}" srcOrd="0" destOrd="0" presId="urn:microsoft.com/office/officeart/2005/8/layout/list1"/>
    <dgm:cxn modelId="{01C393C3-649D-4DAB-A10C-A1596B8C5A4D}" type="presParOf" srcId="{D48A01FC-96FE-406B-A3C4-F7B08DC13F18}" destId="{FA704AB0-3DCA-4C1C-8A89-86BA76F0A07A}" srcOrd="1" destOrd="0" presId="urn:microsoft.com/office/officeart/2005/8/layout/list1"/>
    <dgm:cxn modelId="{CC3014AC-351F-4CD5-AD74-037127570CAF}" type="presParOf" srcId="{F2A3FF3C-0CCB-45FA-84DE-3CE4FD7546A3}" destId="{56069CB3-DDCF-45A8-9B47-D54C0060738D}" srcOrd="1" destOrd="0" presId="urn:microsoft.com/office/officeart/2005/8/layout/list1"/>
    <dgm:cxn modelId="{0FB1B35C-8103-4DB0-BD11-526CFF206503}" type="presParOf" srcId="{F2A3FF3C-0CCB-45FA-84DE-3CE4FD7546A3}" destId="{94B731B3-62ED-4C04-8F59-42C1BDD80AFC}" srcOrd="2" destOrd="0" presId="urn:microsoft.com/office/officeart/2005/8/layout/list1"/>
    <dgm:cxn modelId="{0ECD9F2D-CBB2-445D-8021-BB51A8B4DE85}" type="presParOf" srcId="{F2A3FF3C-0CCB-45FA-84DE-3CE4FD7546A3}" destId="{8BC5D59A-8CFF-4727-8DB4-BB3C47F6892D}" srcOrd="3" destOrd="0" presId="urn:microsoft.com/office/officeart/2005/8/layout/list1"/>
    <dgm:cxn modelId="{789448C2-031B-44A8-9C82-E23106D17EF7}" type="presParOf" srcId="{F2A3FF3C-0CCB-45FA-84DE-3CE4FD7546A3}" destId="{F5DB4400-8EE1-4BEC-951D-4935177396E1}" srcOrd="4" destOrd="0" presId="urn:microsoft.com/office/officeart/2005/8/layout/list1"/>
    <dgm:cxn modelId="{1A6CF32D-552E-4879-95B5-FC1E34964494}" type="presParOf" srcId="{F5DB4400-8EE1-4BEC-951D-4935177396E1}" destId="{3FEA7170-5325-41D4-9634-7F1917D45AE8}" srcOrd="0" destOrd="0" presId="urn:microsoft.com/office/officeart/2005/8/layout/list1"/>
    <dgm:cxn modelId="{9CEC9ADC-21AF-4E76-8034-48C8A58838A7}" type="presParOf" srcId="{F5DB4400-8EE1-4BEC-951D-4935177396E1}" destId="{FC346740-DD27-4624-AB83-6799F9D9594F}" srcOrd="1" destOrd="0" presId="urn:microsoft.com/office/officeart/2005/8/layout/list1"/>
    <dgm:cxn modelId="{D15FC062-607F-48F4-B8D7-F518D765C655}" type="presParOf" srcId="{F2A3FF3C-0CCB-45FA-84DE-3CE4FD7546A3}" destId="{F9C694A7-85D6-4288-8654-E3567AC18F8F}" srcOrd="5" destOrd="0" presId="urn:microsoft.com/office/officeart/2005/8/layout/list1"/>
    <dgm:cxn modelId="{BD26AD62-9996-40C4-869A-92546F58F482}" type="presParOf" srcId="{F2A3FF3C-0CCB-45FA-84DE-3CE4FD7546A3}" destId="{57D5FF03-4C3B-4C1C-B2FD-A8E7ADD76ACE}" srcOrd="6" destOrd="0" presId="urn:microsoft.com/office/officeart/2005/8/layout/list1"/>
    <dgm:cxn modelId="{120D6E67-15C0-4549-AA62-CB3FCDFCE462}" type="presParOf" srcId="{F2A3FF3C-0CCB-45FA-84DE-3CE4FD7546A3}" destId="{6FB8E26E-D271-44FA-A96F-851B84C198B1}" srcOrd="7" destOrd="0" presId="urn:microsoft.com/office/officeart/2005/8/layout/list1"/>
    <dgm:cxn modelId="{8BD2E183-96B7-407C-9C90-4AA91355674A}" type="presParOf" srcId="{F2A3FF3C-0CCB-45FA-84DE-3CE4FD7546A3}" destId="{9E4042E3-6463-454B-BF92-D8F45966FC13}" srcOrd="8" destOrd="0" presId="urn:microsoft.com/office/officeart/2005/8/layout/list1"/>
    <dgm:cxn modelId="{5B800688-AF3E-4F6C-B575-CCD809DFDE6D}" type="presParOf" srcId="{9E4042E3-6463-454B-BF92-D8F45966FC13}" destId="{9B0DCCE5-694A-4A9B-9717-78C3D6A619E0}" srcOrd="0" destOrd="0" presId="urn:microsoft.com/office/officeart/2005/8/layout/list1"/>
    <dgm:cxn modelId="{773B8F13-FE67-413E-A804-782C0526AEE1}" type="presParOf" srcId="{9E4042E3-6463-454B-BF92-D8F45966FC13}" destId="{40411DDE-001B-42AF-8D74-0B9B8922CB54}" srcOrd="1" destOrd="0" presId="urn:microsoft.com/office/officeart/2005/8/layout/list1"/>
    <dgm:cxn modelId="{A34B74AC-909B-4C8A-A7F7-03CBBA2FEF41}" type="presParOf" srcId="{F2A3FF3C-0CCB-45FA-84DE-3CE4FD7546A3}" destId="{1E83A735-C4F1-4336-BAA5-580030C2E5FE}" srcOrd="9" destOrd="0" presId="urn:microsoft.com/office/officeart/2005/8/layout/list1"/>
    <dgm:cxn modelId="{C925BCFE-E9AA-45F5-91DE-C719125B36EE}" type="presParOf" srcId="{F2A3FF3C-0CCB-45FA-84DE-3CE4FD7546A3}" destId="{C47F889E-37C7-4C60-9B9B-60B52D8F60FA}" srcOrd="10" destOrd="0" presId="urn:microsoft.com/office/officeart/2005/8/layout/list1"/>
    <dgm:cxn modelId="{4A312F1E-F4B5-4962-A694-844752B4F56E}" type="presParOf" srcId="{F2A3FF3C-0CCB-45FA-84DE-3CE4FD7546A3}" destId="{27572AF9-4736-4E02-B217-1C837232F07B}" srcOrd="11" destOrd="0" presId="urn:microsoft.com/office/officeart/2005/8/layout/list1"/>
    <dgm:cxn modelId="{523A9DD1-4427-4A00-B7F6-2C10E6B05149}" type="presParOf" srcId="{F2A3FF3C-0CCB-45FA-84DE-3CE4FD7546A3}" destId="{FBD9F020-213B-42D5-B242-155A2871E376}" srcOrd="12" destOrd="0" presId="urn:microsoft.com/office/officeart/2005/8/layout/list1"/>
    <dgm:cxn modelId="{C9888171-1E6A-4EB4-9515-0EC113339819}" type="presParOf" srcId="{FBD9F020-213B-42D5-B242-155A2871E376}" destId="{65737F7E-A95E-4ECF-8158-0C308A8A330A}" srcOrd="0" destOrd="0" presId="urn:microsoft.com/office/officeart/2005/8/layout/list1"/>
    <dgm:cxn modelId="{A1A72935-CBE0-4788-A940-EAB2C281DC4A}" type="presParOf" srcId="{FBD9F020-213B-42D5-B242-155A2871E376}" destId="{E00D2F44-C3DE-4BAA-8A0B-6901C11F268E}" srcOrd="1" destOrd="0" presId="urn:microsoft.com/office/officeart/2005/8/layout/list1"/>
    <dgm:cxn modelId="{A1778C53-517F-48FD-8DDA-1D07FBDEE4DE}" type="presParOf" srcId="{F2A3FF3C-0CCB-45FA-84DE-3CE4FD7546A3}" destId="{3A7A40E0-237B-43DE-9DFC-C471ADF9A3AC}" srcOrd="13" destOrd="0" presId="urn:microsoft.com/office/officeart/2005/8/layout/list1"/>
    <dgm:cxn modelId="{1438D7E8-B482-4620-B97E-B30F4DD55CB9}" type="presParOf" srcId="{F2A3FF3C-0CCB-45FA-84DE-3CE4FD7546A3}" destId="{3E6FEF90-577D-4EF1-BBDB-BA81D6C932A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2265-4911-4480-9D12-AEE25DE5A913}">
      <dsp:nvSpPr>
        <dsp:cNvPr id="0" name=""/>
        <dsp:cNvSpPr/>
      </dsp:nvSpPr>
      <dsp:spPr>
        <a:xfrm>
          <a:off x="224392" y="1700"/>
          <a:ext cx="4760309" cy="1071003"/>
        </a:xfrm>
        <a:prstGeom prst="roundRect">
          <a:avLst>
            <a:gd name="adj" fmla="val 10000"/>
          </a:avLst>
        </a:prstGeom>
        <a:solidFill>
          <a:schemeClr val="lt1"/>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accent3"/>
        </a:lnRef>
        <a:fillRef idx="1">
          <a:schemeClr val="lt1"/>
        </a:fillRef>
        <a:effectRef idx="0">
          <a:schemeClr val="accent3"/>
        </a:effectRef>
        <a:fontRef idx="minor">
          <a:schemeClr val="dk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uz-Cyrl-UZ" sz="2900" b="1" i="1" kern="1200" dirty="0">
              <a:solidFill>
                <a:srgbClr val="C00000"/>
              </a:solidFill>
              <a:latin typeface="Times New Roman" pitchFamily="18" charset="0"/>
              <a:cs typeface="Times New Roman" pitchFamily="18" charset="0"/>
            </a:rPr>
            <a:t>Психик акс эттириш қуйидаги хусусиятларга эга</a:t>
          </a:r>
          <a:endParaRPr lang="ru-RU" sz="2900" i="1" kern="1200" dirty="0">
            <a:solidFill>
              <a:srgbClr val="C00000"/>
            </a:solidFill>
            <a:latin typeface="Times New Roman" pitchFamily="18" charset="0"/>
            <a:cs typeface="Times New Roman" pitchFamily="18" charset="0"/>
          </a:endParaRPr>
        </a:p>
      </dsp:txBody>
      <dsp:txXfrm>
        <a:off x="255761" y="33069"/>
        <a:ext cx="4697571" cy="1008265"/>
      </dsp:txXfrm>
    </dsp:sp>
    <dsp:sp modelId="{74F3BE39-F688-4938-B5E3-EC4A38BDFF88}">
      <dsp:nvSpPr>
        <dsp:cNvPr id="0" name=""/>
        <dsp:cNvSpPr/>
      </dsp:nvSpPr>
      <dsp:spPr>
        <a:xfrm>
          <a:off x="700423" y="1072703"/>
          <a:ext cx="476030" cy="803252"/>
        </a:xfrm>
        <a:custGeom>
          <a:avLst/>
          <a:gdLst/>
          <a:ahLst/>
          <a:cxnLst/>
          <a:rect l="0" t="0" r="0" b="0"/>
          <a:pathLst>
            <a:path>
              <a:moveTo>
                <a:pt x="0" y="0"/>
              </a:moveTo>
              <a:lnTo>
                <a:pt x="0" y="803252"/>
              </a:lnTo>
              <a:lnTo>
                <a:pt x="476030" y="80325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F2A01828-67D1-4400-8FA6-3A0351817831}">
      <dsp:nvSpPr>
        <dsp:cNvPr id="0" name=""/>
        <dsp:cNvSpPr/>
      </dsp:nvSpPr>
      <dsp:spPr>
        <a:xfrm>
          <a:off x="1176454" y="1340454"/>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объектив борлиқни тўғри акс эттириш имкониятини беради</a:t>
          </a:r>
          <a:endParaRPr lang="ru-RU" sz="2800" i="1" kern="1200" dirty="0">
            <a:latin typeface="Times New Roman" pitchFamily="18" charset="0"/>
            <a:cs typeface="Times New Roman" pitchFamily="18" charset="0"/>
          </a:endParaRPr>
        </a:p>
      </dsp:txBody>
      <dsp:txXfrm>
        <a:off x="1207823" y="1371823"/>
        <a:ext cx="7180413" cy="1008265"/>
      </dsp:txXfrm>
    </dsp:sp>
    <dsp:sp modelId="{43EF6A4E-6965-44F3-92FD-88B1FC15F197}">
      <dsp:nvSpPr>
        <dsp:cNvPr id="0" name=""/>
        <dsp:cNvSpPr/>
      </dsp:nvSpPr>
      <dsp:spPr>
        <a:xfrm>
          <a:off x="700423" y="1072703"/>
          <a:ext cx="476030" cy="2142006"/>
        </a:xfrm>
        <a:custGeom>
          <a:avLst/>
          <a:gdLst/>
          <a:ahLst/>
          <a:cxnLst/>
          <a:rect l="0" t="0" r="0" b="0"/>
          <a:pathLst>
            <a:path>
              <a:moveTo>
                <a:pt x="0" y="0"/>
              </a:moveTo>
              <a:lnTo>
                <a:pt x="0" y="2142006"/>
              </a:lnTo>
              <a:lnTo>
                <a:pt x="476030" y="2142006"/>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7F79BC03-CD7B-4437-8F7A-CFC8A0084020}">
      <dsp:nvSpPr>
        <dsp:cNvPr id="0" name=""/>
        <dsp:cNvSpPr/>
      </dsp:nvSpPr>
      <dsp:spPr>
        <a:xfrm>
          <a:off x="1176454" y="2679208"/>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шахснинг фаолияти давомида мукаммалликка эришиб боради</a:t>
          </a:r>
          <a:endParaRPr lang="ru-RU" sz="2800" i="1" kern="1200" dirty="0">
            <a:latin typeface="Times New Roman" pitchFamily="18" charset="0"/>
            <a:cs typeface="Times New Roman" pitchFamily="18" charset="0"/>
          </a:endParaRPr>
        </a:p>
      </dsp:txBody>
      <dsp:txXfrm>
        <a:off x="1207823" y="2710577"/>
        <a:ext cx="7180413" cy="1008265"/>
      </dsp:txXfrm>
    </dsp:sp>
    <dsp:sp modelId="{9AD09358-35BE-4998-9CEA-D4DD191C24E7}">
      <dsp:nvSpPr>
        <dsp:cNvPr id="0" name=""/>
        <dsp:cNvSpPr/>
      </dsp:nvSpPr>
      <dsp:spPr>
        <a:xfrm>
          <a:off x="700423" y="1072703"/>
          <a:ext cx="476030" cy="3480760"/>
        </a:xfrm>
        <a:custGeom>
          <a:avLst/>
          <a:gdLst/>
          <a:ahLst/>
          <a:cxnLst/>
          <a:rect l="0" t="0" r="0" b="0"/>
          <a:pathLst>
            <a:path>
              <a:moveTo>
                <a:pt x="0" y="0"/>
              </a:moveTo>
              <a:lnTo>
                <a:pt x="0" y="3480760"/>
              </a:lnTo>
              <a:lnTo>
                <a:pt x="476030" y="3480760"/>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6138D17D-C085-4A43-9263-B56D2C48744D}">
      <dsp:nvSpPr>
        <dsp:cNvPr id="0" name=""/>
        <dsp:cNvSpPr/>
      </dsp:nvSpPr>
      <dsp:spPr>
        <a:xfrm>
          <a:off x="1176454" y="4017962"/>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доимо ривожлани</a:t>
          </a:r>
          <a:r>
            <a:rPr lang="ru-RU" sz="2800" b="1" i="1" kern="1200" dirty="0">
              <a:latin typeface="Times New Roman" pitchFamily="18" charset="0"/>
              <a:cs typeface="Times New Roman" pitchFamily="18" charset="0"/>
            </a:rPr>
            <a:t>б </a:t>
          </a:r>
          <a:r>
            <a:rPr lang="ru-RU" sz="2800" b="1" i="1" kern="1200" dirty="0" err="1">
              <a:latin typeface="Times New Roman" pitchFamily="18" charset="0"/>
              <a:cs typeface="Times New Roman" pitchFamily="18" charset="0"/>
            </a:rPr>
            <a:t>ва</a:t>
          </a:r>
          <a:r>
            <a:rPr lang="ru-RU" sz="2800" b="1" i="1" kern="1200" dirty="0">
              <a:latin typeface="Times New Roman" pitchFamily="18" charset="0"/>
              <a:cs typeface="Times New Roman" pitchFamily="18" charset="0"/>
            </a:rPr>
            <a:t> </a:t>
          </a:r>
          <a:r>
            <a:rPr lang="uz-Cyrl-UZ" sz="2800" b="1" i="1" kern="1200" dirty="0">
              <a:latin typeface="Times New Roman" pitchFamily="18" charset="0"/>
              <a:cs typeface="Times New Roman" pitchFamily="18" charset="0"/>
            </a:rPr>
            <a:t>такомиллашиб </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боради</a:t>
          </a:r>
          <a:endParaRPr lang="ru-RU" sz="2800" i="1" kern="1200" dirty="0">
            <a:latin typeface="Times New Roman" pitchFamily="18" charset="0"/>
            <a:cs typeface="Times New Roman" pitchFamily="18" charset="0"/>
          </a:endParaRPr>
        </a:p>
      </dsp:txBody>
      <dsp:txXfrm>
        <a:off x="1207823" y="4049331"/>
        <a:ext cx="7180413" cy="1008265"/>
      </dsp:txXfrm>
    </dsp:sp>
    <dsp:sp modelId="{0D4DFFC3-2340-4C86-A007-7E8157A20385}">
      <dsp:nvSpPr>
        <dsp:cNvPr id="0" name=""/>
        <dsp:cNvSpPr/>
      </dsp:nvSpPr>
      <dsp:spPr>
        <a:xfrm>
          <a:off x="700423" y="1072703"/>
          <a:ext cx="476030" cy="4819514"/>
        </a:xfrm>
        <a:custGeom>
          <a:avLst/>
          <a:gdLst/>
          <a:ahLst/>
          <a:cxnLst/>
          <a:rect l="0" t="0" r="0" b="0"/>
          <a:pathLst>
            <a:path>
              <a:moveTo>
                <a:pt x="0" y="0"/>
              </a:moveTo>
              <a:lnTo>
                <a:pt x="0" y="4819514"/>
              </a:lnTo>
              <a:lnTo>
                <a:pt x="476030" y="48195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EBE84478-D96F-41BB-A9F0-59ECF8A0F566}">
      <dsp:nvSpPr>
        <dsp:cNvPr id="0" name=""/>
        <dsp:cNvSpPr/>
      </dsp:nvSpPr>
      <dsp:spPr>
        <a:xfrm>
          <a:off x="1176454" y="5356716"/>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ru-RU" sz="2800" b="1" i="1" kern="1200" dirty="0" err="1">
              <a:latin typeface="Times New Roman" pitchFamily="18" charset="0"/>
              <a:cs typeface="Times New Roman" pitchFamily="18" charset="0"/>
            </a:rPr>
            <a:t>Шахснинг</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индивидуаллиги</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орқали намоён</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бўлади</a:t>
          </a:r>
          <a:endParaRPr lang="ru-RU" sz="2800" i="1" kern="1200" dirty="0">
            <a:latin typeface="Times New Roman" pitchFamily="18" charset="0"/>
            <a:cs typeface="Times New Roman" pitchFamily="18" charset="0"/>
          </a:endParaRPr>
        </a:p>
      </dsp:txBody>
      <dsp:txXfrm>
        <a:off x="1207823" y="5388085"/>
        <a:ext cx="7180413" cy="1008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840C-1074-4EFC-91FC-EC405E712A3C}">
      <dsp:nvSpPr>
        <dsp:cNvPr id="0" name=""/>
        <dsp:cNvSpPr/>
      </dsp:nvSpPr>
      <dsp:spPr>
        <a:xfrm>
          <a:off x="1439721" y="2324028"/>
          <a:ext cx="6951421" cy="3297493"/>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0" tIns="263144" rIns="263144" bIns="263144" numCol="1" spcCol="1270" anchor="ctr" anchorCtr="0">
          <a:noAutofit/>
        </a:bodyPr>
        <a:lstStyle/>
        <a:p>
          <a:pPr lvl="0" algn="just" defTabSz="1644650">
            <a:lnSpc>
              <a:spcPct val="90000"/>
            </a:lnSpc>
            <a:spcBef>
              <a:spcPct val="0"/>
            </a:spcBef>
            <a:spcAft>
              <a:spcPct val="35000"/>
            </a:spcAft>
          </a:pPr>
          <a:r>
            <a:rPr lang="uz-Cyrl-UZ" sz="3700" b="1" i="1" kern="1200" dirty="0">
              <a:solidFill>
                <a:schemeClr val="accent2">
                  <a:lumMod val="50000"/>
                </a:schemeClr>
              </a:solidFill>
              <a:latin typeface="Times New Roman" pitchFamily="18" charset="0"/>
              <a:cs typeface="Times New Roman" pitchFamily="18" charset="0"/>
            </a:rPr>
            <a:t>юксак даражада ташкил топган материянинг алоҳида хоссаси бўлиб, у объектив оламни алоҳида бир тарзда акс эттиради.</a:t>
          </a:r>
          <a:endParaRPr lang="ru-RU" sz="3700" b="1" i="1" kern="1200" dirty="0">
            <a:solidFill>
              <a:schemeClr val="accent2">
                <a:lumMod val="50000"/>
              </a:schemeClr>
            </a:solidFill>
            <a:latin typeface="Times New Roman" pitchFamily="18" charset="0"/>
            <a:cs typeface="Times New Roman" pitchFamily="18" charset="0"/>
          </a:endParaRPr>
        </a:p>
      </dsp:txBody>
      <dsp:txXfrm>
        <a:off x="2551948" y="2324028"/>
        <a:ext cx="5839194" cy="3297493"/>
      </dsp:txXfrm>
    </dsp:sp>
    <dsp:sp modelId="{EEFF5AFB-31F9-41E2-8A4F-6678AFCDEC68}">
      <dsp:nvSpPr>
        <dsp:cNvPr id="0" name=""/>
        <dsp:cNvSpPr/>
      </dsp:nvSpPr>
      <dsp:spPr>
        <a:xfrm>
          <a:off x="541853" y="191529"/>
          <a:ext cx="3201155" cy="2467170"/>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349250" h="63500" prst="artDeco"/>
          <a:contourClr>
            <a:srgbClr val="FFFFFF"/>
          </a:contourClr>
        </a:sp3d>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uz-Cyrl-UZ" sz="4600" b="1" i="1" kern="1200" dirty="0">
              <a:latin typeface="Times New Roman" pitchFamily="18" charset="0"/>
              <a:cs typeface="Times New Roman" pitchFamily="18" charset="0"/>
            </a:rPr>
            <a:t>Психика</a:t>
          </a:r>
          <a:endParaRPr lang="ru-RU" sz="4600" b="1" i="1" kern="1200" dirty="0">
            <a:latin typeface="Times New Roman" pitchFamily="18" charset="0"/>
            <a:cs typeface="Times New Roman" pitchFamily="18" charset="0"/>
          </a:endParaRPr>
        </a:p>
      </dsp:txBody>
      <dsp:txXfrm>
        <a:off x="1010651" y="552838"/>
        <a:ext cx="2263559" cy="1744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F7D51-8AA6-4071-9D9F-6D7BD56FA72E}">
      <dsp:nvSpPr>
        <dsp:cNvPr id="0" name=""/>
        <dsp:cNvSpPr/>
      </dsp:nvSpPr>
      <dsp:spPr>
        <a:xfrm>
          <a:off x="0" y="991420"/>
          <a:ext cx="8643998" cy="1008000"/>
        </a:xfrm>
        <a:prstGeom prst="rect">
          <a:avLst/>
        </a:prstGeom>
        <a:solidFill>
          <a:schemeClr val="lt1">
            <a:alpha val="9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sp>
    <dsp:sp modelId="{5F276EC4-D33A-4193-B3E7-2754267FCDDA}">
      <dsp:nvSpPr>
        <dsp:cNvPr id="0" name=""/>
        <dsp:cNvSpPr/>
      </dsp:nvSpPr>
      <dsp:spPr>
        <a:xfrm>
          <a:off x="430933" y="30379"/>
          <a:ext cx="8205520" cy="1551441"/>
        </a:xfrm>
        <a:prstGeom prst="roundRect">
          <a:avLst/>
        </a:prstGeom>
        <a:solidFill>
          <a:schemeClr val="accent4">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706" tIns="0" rIns="228706" bIns="0" numCol="1" spcCol="1270" anchor="ctr" anchorCtr="0">
          <a:noAutofit/>
        </a:bodyPr>
        <a:lstStyle/>
        <a:p>
          <a:pPr lvl="0" algn="l" defTabSz="1066800">
            <a:lnSpc>
              <a:spcPct val="90000"/>
            </a:lnSpc>
            <a:spcBef>
              <a:spcPct val="0"/>
            </a:spcBef>
            <a:spcAft>
              <a:spcPct val="35000"/>
            </a:spcAft>
          </a:pPr>
          <a:r>
            <a:rPr lang="uz-Cyrl-UZ" sz="2400" b="1" i="1" kern="1200" dirty="0">
              <a:solidFill>
                <a:schemeClr val="tx1"/>
              </a:solidFill>
              <a:latin typeface="Times New Roman" pitchFamily="18" charset="0"/>
              <a:cs typeface="Times New Roman" pitchFamily="18" charset="0"/>
            </a:rPr>
            <a:t>Одамнинг бош мияси киши психикасининг ўзига хос такрорланмас, мураккаб органи ҳисобланиб, у катта ярим шарлар, мияча, оралиқ мия, ўрта мия ва узунчоқ миядан иборат.</a:t>
          </a:r>
          <a:endParaRPr lang="ru-RU" sz="2400" b="1" i="1" kern="1200" dirty="0">
            <a:solidFill>
              <a:schemeClr val="tx1"/>
            </a:solidFill>
            <a:latin typeface="Times New Roman" pitchFamily="18" charset="0"/>
            <a:cs typeface="Times New Roman" pitchFamily="18" charset="0"/>
          </a:endParaRPr>
        </a:p>
      </dsp:txBody>
      <dsp:txXfrm>
        <a:off x="506668" y="106114"/>
        <a:ext cx="8054050" cy="1399971"/>
      </dsp:txXfrm>
    </dsp:sp>
    <dsp:sp modelId="{0B02A705-B01F-4AE8-B9BA-2CFD336A16A8}">
      <dsp:nvSpPr>
        <dsp:cNvPr id="0" name=""/>
        <dsp:cNvSpPr/>
      </dsp:nvSpPr>
      <dsp:spPr>
        <a:xfrm>
          <a:off x="0" y="3176462"/>
          <a:ext cx="8643998" cy="1008000"/>
        </a:xfrm>
        <a:prstGeom prst="rect">
          <a:avLst/>
        </a:prstGeom>
        <a:solidFill>
          <a:schemeClr val="lt1">
            <a:alpha val="9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sp>
    <dsp:sp modelId="{BD64BB57-237E-42BC-990D-9DBA08217762}">
      <dsp:nvSpPr>
        <dsp:cNvPr id="0" name=""/>
        <dsp:cNvSpPr/>
      </dsp:nvSpPr>
      <dsp:spPr>
        <a:xfrm>
          <a:off x="430933" y="2215421"/>
          <a:ext cx="8205520" cy="1551441"/>
        </a:xfrm>
        <a:prstGeom prst="roundRect">
          <a:avLst/>
        </a:prstGeom>
        <a:solidFill>
          <a:schemeClr val="accent4">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706" tIns="0" rIns="228706" bIns="0" numCol="1" spcCol="1270" anchor="ctr" anchorCtr="0">
          <a:noAutofit/>
        </a:bodyPr>
        <a:lstStyle/>
        <a:p>
          <a:pPr lvl="0" algn="l" defTabSz="1066800">
            <a:lnSpc>
              <a:spcPct val="90000"/>
            </a:lnSpc>
            <a:spcBef>
              <a:spcPct val="0"/>
            </a:spcBef>
            <a:spcAft>
              <a:spcPct val="35000"/>
            </a:spcAft>
          </a:pPr>
          <a:r>
            <a:rPr lang="uz-Cyrl-UZ" sz="2400" b="1" i="1" kern="1200" dirty="0">
              <a:solidFill>
                <a:schemeClr val="tx1"/>
              </a:solidFill>
              <a:latin typeface="Times New Roman" pitchFamily="18" charset="0"/>
              <a:cs typeface="Times New Roman" pitchFamily="18" charset="0"/>
            </a:rPr>
            <a:t>Бош мия орқа мия билан марказий нерв тузилмасини ташкил қилиб, одам организмидаги барча органларнинг ўзаро фаолияти ва бир-бири билан боғланишини ҳамда унинг ташқи муҳит билан бўладиган алоқасини таъминлайди.</a:t>
          </a:r>
          <a:endParaRPr lang="ru-RU" sz="2400" b="1" i="1" kern="1200" dirty="0">
            <a:solidFill>
              <a:schemeClr val="tx1"/>
            </a:solidFill>
            <a:latin typeface="Times New Roman" pitchFamily="18" charset="0"/>
            <a:cs typeface="Times New Roman" pitchFamily="18" charset="0"/>
          </a:endParaRPr>
        </a:p>
      </dsp:txBody>
      <dsp:txXfrm>
        <a:off x="506668" y="2291156"/>
        <a:ext cx="8054050" cy="1399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63979-7E41-480C-82F0-3F2F8A17FC6E}">
      <dsp:nvSpPr>
        <dsp:cNvPr id="0" name=""/>
        <dsp:cNvSpPr/>
      </dsp:nvSpPr>
      <dsp:spPr>
        <a:xfrm>
          <a:off x="1808799" y="934695"/>
          <a:ext cx="5231110" cy="5231110"/>
        </a:xfrm>
        <a:prstGeom prst="blockArc">
          <a:avLst>
            <a:gd name="adj1" fmla="val 8941028"/>
            <a:gd name="adj2" fmla="val 16791739"/>
            <a:gd name="adj3" fmla="val 4643"/>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2BA6CE01-A01D-474C-83A0-2D41E55F55AE}">
      <dsp:nvSpPr>
        <dsp:cNvPr id="0" name=""/>
        <dsp:cNvSpPr/>
      </dsp:nvSpPr>
      <dsp:spPr>
        <a:xfrm>
          <a:off x="1809704" y="834032"/>
          <a:ext cx="5319240" cy="5319240"/>
        </a:xfrm>
        <a:prstGeom prst="blockArc">
          <a:avLst>
            <a:gd name="adj1" fmla="val 0"/>
            <a:gd name="adj2" fmla="val 10800000"/>
            <a:gd name="adj3" fmla="val 4566"/>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A73684FC-2333-445C-BB4F-38F9B1F7A877}">
      <dsp:nvSpPr>
        <dsp:cNvPr id="0" name=""/>
        <dsp:cNvSpPr/>
      </dsp:nvSpPr>
      <dsp:spPr>
        <a:xfrm>
          <a:off x="1963983" y="945013"/>
          <a:ext cx="5231110" cy="5231110"/>
        </a:xfrm>
        <a:prstGeom prst="blockArc">
          <a:avLst>
            <a:gd name="adj1" fmla="val 15695733"/>
            <a:gd name="adj2" fmla="val 1842800"/>
            <a:gd name="adj3" fmla="val 4643"/>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69F54D84-2757-42B4-8A91-5EA0078E66CF}">
      <dsp:nvSpPr>
        <dsp:cNvPr id="0" name=""/>
        <dsp:cNvSpPr/>
      </dsp:nvSpPr>
      <dsp:spPr>
        <a:xfrm>
          <a:off x="3240338" y="2342936"/>
          <a:ext cx="2409608" cy="2409608"/>
        </a:xfrm>
        <a:prstGeom prst="ellipse">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uz-Cyrl-UZ" sz="2100" b="1" i="1" kern="1200" dirty="0">
              <a:solidFill>
                <a:schemeClr val="tx1"/>
              </a:solidFill>
              <a:latin typeface="Times New Roman" pitchFamily="18" charset="0"/>
              <a:cs typeface="Times New Roman" pitchFamily="18" charset="0"/>
            </a:rPr>
            <a:t>Рефлектор актда И.М.Сеченов учта бўғимни ажратади: </a:t>
          </a:r>
          <a:endParaRPr lang="ru-RU" sz="2100" b="1" i="1" kern="1200" dirty="0">
            <a:solidFill>
              <a:schemeClr val="tx1"/>
            </a:solidFill>
            <a:latin typeface="Times New Roman" pitchFamily="18" charset="0"/>
            <a:cs typeface="Times New Roman" pitchFamily="18" charset="0"/>
          </a:endParaRPr>
        </a:p>
      </dsp:txBody>
      <dsp:txXfrm>
        <a:off x="3593217" y="2695815"/>
        <a:ext cx="1703850" cy="1703850"/>
      </dsp:txXfrm>
    </dsp:sp>
    <dsp:sp modelId="{A931D6DA-62A6-4B23-A35C-DC6BE32254A9}">
      <dsp:nvSpPr>
        <dsp:cNvPr id="0" name=""/>
        <dsp:cNvSpPr/>
      </dsp:nvSpPr>
      <dsp:spPr>
        <a:xfrm>
          <a:off x="2959981" y="-184871"/>
          <a:ext cx="3076706" cy="2436087"/>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Биринчи бўғимда сезаётган “тўпнинг” таъсирланиши нерв қўзғалишига айланади</a:t>
          </a:r>
          <a:endParaRPr lang="ru-RU" sz="2000" b="1" i="1" kern="1200" dirty="0">
            <a:solidFill>
              <a:schemeClr val="tx1"/>
            </a:solidFill>
            <a:latin typeface="Times New Roman" pitchFamily="18" charset="0"/>
            <a:cs typeface="Times New Roman" pitchFamily="18" charset="0"/>
          </a:endParaRPr>
        </a:p>
      </dsp:txBody>
      <dsp:txXfrm>
        <a:off x="3410554" y="171886"/>
        <a:ext cx="2175560" cy="1722573"/>
      </dsp:txXfrm>
    </dsp:sp>
    <dsp:sp modelId="{1C0861EF-8101-413E-A1DF-4807B9D67CBB}">
      <dsp:nvSpPr>
        <dsp:cNvPr id="0" name=""/>
        <dsp:cNvSpPr/>
      </dsp:nvSpPr>
      <dsp:spPr>
        <a:xfrm>
          <a:off x="5372254" y="3541309"/>
          <a:ext cx="3391938" cy="2648243"/>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Қўзғалиш ва тормозланиш жараёнлари асосида ўзига хос равишда ахборотни қайта ишлаш ва қарор қабул қилиш рўй беради</a:t>
          </a:r>
          <a:endParaRPr lang="ru-RU" sz="2000" b="1" i="1" kern="1200" dirty="0">
            <a:solidFill>
              <a:schemeClr val="tx1"/>
            </a:solidFill>
            <a:latin typeface="Times New Roman" pitchFamily="18" charset="0"/>
            <a:cs typeface="Times New Roman" pitchFamily="18" charset="0"/>
          </a:endParaRPr>
        </a:p>
      </dsp:txBody>
      <dsp:txXfrm>
        <a:off x="5868992" y="3929135"/>
        <a:ext cx="2398462" cy="1872591"/>
      </dsp:txXfrm>
    </dsp:sp>
    <dsp:sp modelId="{0C81D160-4BDC-4A62-BEE0-BD81C1E058FD}">
      <dsp:nvSpPr>
        <dsp:cNvPr id="0" name=""/>
        <dsp:cNvSpPr/>
      </dsp:nvSpPr>
      <dsp:spPr>
        <a:xfrm>
          <a:off x="216027" y="3541309"/>
          <a:ext cx="3308799" cy="2648243"/>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Буйруқни амалга оширувчи органларга (мускулларга ва безлар ва ҳоказо) узатиш</a:t>
          </a:r>
          <a:endParaRPr lang="ru-RU" sz="2000" b="1" i="1" kern="1200" dirty="0">
            <a:solidFill>
              <a:schemeClr val="tx1"/>
            </a:solidFill>
            <a:latin typeface="Times New Roman" pitchFamily="18" charset="0"/>
            <a:cs typeface="Times New Roman" pitchFamily="18" charset="0"/>
          </a:endParaRPr>
        </a:p>
      </dsp:txBody>
      <dsp:txXfrm>
        <a:off x="700589" y="3929135"/>
        <a:ext cx="2339675" cy="1872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33515-AC69-4D44-B928-F1A4C9CF1C23}">
      <dsp:nvSpPr>
        <dsp:cNvPr id="0" name=""/>
        <dsp:cNvSpPr/>
      </dsp:nvSpPr>
      <dsp:spPr>
        <a:xfrm>
          <a:off x="4138485" y="1974700"/>
          <a:ext cx="2906833" cy="586714"/>
        </a:xfrm>
        <a:custGeom>
          <a:avLst/>
          <a:gdLst/>
          <a:ahLst/>
          <a:cxnLst/>
          <a:rect l="0" t="0" r="0" b="0"/>
          <a:pathLst>
            <a:path>
              <a:moveTo>
                <a:pt x="0" y="0"/>
              </a:moveTo>
              <a:lnTo>
                <a:pt x="0" y="399828"/>
              </a:lnTo>
              <a:lnTo>
                <a:pt x="2906833" y="399828"/>
              </a:lnTo>
              <a:lnTo>
                <a:pt x="2906833"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50ABE726-8D02-4A8E-80B5-8359FD62D7CE}">
      <dsp:nvSpPr>
        <dsp:cNvPr id="0" name=""/>
        <dsp:cNvSpPr/>
      </dsp:nvSpPr>
      <dsp:spPr>
        <a:xfrm>
          <a:off x="4092765" y="1974700"/>
          <a:ext cx="91440" cy="586714"/>
        </a:xfrm>
        <a:custGeom>
          <a:avLst/>
          <a:gdLst/>
          <a:ahLst/>
          <a:cxnLst/>
          <a:rect l="0" t="0" r="0" b="0"/>
          <a:pathLst>
            <a:path>
              <a:moveTo>
                <a:pt x="45720" y="0"/>
              </a:moveTo>
              <a:lnTo>
                <a:pt x="45720"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2A1F39E5-20F6-4AC6-B7BA-5F13EB8EF2C2}">
      <dsp:nvSpPr>
        <dsp:cNvPr id="0" name=""/>
        <dsp:cNvSpPr/>
      </dsp:nvSpPr>
      <dsp:spPr>
        <a:xfrm>
          <a:off x="1231652" y="1974700"/>
          <a:ext cx="2906833" cy="586714"/>
        </a:xfrm>
        <a:custGeom>
          <a:avLst/>
          <a:gdLst/>
          <a:ahLst/>
          <a:cxnLst/>
          <a:rect l="0" t="0" r="0" b="0"/>
          <a:pathLst>
            <a:path>
              <a:moveTo>
                <a:pt x="2906833" y="0"/>
              </a:moveTo>
              <a:lnTo>
                <a:pt x="2906833" y="399828"/>
              </a:lnTo>
              <a:lnTo>
                <a:pt x="0" y="399828"/>
              </a:lnTo>
              <a:lnTo>
                <a:pt x="0"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AE8F27D3-80B0-47DC-9C5A-D2EF9FB8D91C}">
      <dsp:nvSpPr>
        <dsp:cNvPr id="0" name=""/>
        <dsp:cNvSpPr/>
      </dsp:nvSpPr>
      <dsp:spPr>
        <a:xfrm>
          <a:off x="2928959" y="428622"/>
          <a:ext cx="2419052" cy="1546077"/>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0BDB4186-BAC7-48F6-B429-E89060C1F6DA}">
      <dsp:nvSpPr>
        <dsp:cNvPr id="0" name=""/>
        <dsp:cNvSpPr/>
      </dsp:nvSpPr>
      <dsp:spPr>
        <a:xfrm>
          <a:off x="3153110" y="641566"/>
          <a:ext cx="2419052" cy="1546077"/>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uz-Cyrl-UZ" sz="1800" b="1" i="1" kern="1200" dirty="0">
              <a:latin typeface="Times New Roman" pitchFamily="18" charset="0"/>
              <a:cs typeface="Times New Roman" pitchFamily="18" charset="0"/>
            </a:rPr>
            <a:t>Инсон миясининг функционал тузилишини А.Р.Лурия 3 та блокка ажратади:</a:t>
          </a:r>
          <a:endParaRPr lang="ru-RU" sz="1800" b="1" i="1" kern="1200" dirty="0">
            <a:latin typeface="Times New Roman" pitchFamily="18" charset="0"/>
            <a:cs typeface="Times New Roman" pitchFamily="18" charset="0"/>
          </a:endParaRPr>
        </a:p>
      </dsp:txBody>
      <dsp:txXfrm>
        <a:off x="3198393" y="686849"/>
        <a:ext cx="2328486" cy="1455511"/>
      </dsp:txXfrm>
    </dsp:sp>
    <dsp:sp modelId="{AB246E28-BBD2-44BC-A808-B2413A2B4725}">
      <dsp:nvSpPr>
        <dsp:cNvPr id="0" name=""/>
        <dsp:cNvSpPr/>
      </dsp:nvSpPr>
      <dsp:spPr>
        <a:xfrm>
          <a:off x="2386"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0B897566-7579-454C-8972-3196B7D18D19}">
      <dsp:nvSpPr>
        <dsp:cNvPr id="0" name=""/>
        <dsp:cNvSpPr/>
      </dsp:nvSpPr>
      <dsp:spPr>
        <a:xfrm>
          <a:off x="226537"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1-блок: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энергетик блок, у мия пўстлоқ қисмининг нормал ишлаш тонусини таъминлайди. Мия пўстининг юқоридаги қисмида жойлашган.</a:t>
          </a:r>
          <a:endParaRPr lang="ru-RU" sz="1800" b="1" i="1" kern="1200" dirty="0">
            <a:latin typeface="Times New Roman" pitchFamily="18" charset="0"/>
            <a:cs typeface="Times New Roman" pitchFamily="18" charset="0"/>
          </a:endParaRPr>
        </a:p>
      </dsp:txBody>
      <dsp:txXfrm>
        <a:off x="298545" y="2846365"/>
        <a:ext cx="2314515" cy="2436729"/>
      </dsp:txXfrm>
    </dsp:sp>
    <dsp:sp modelId="{B987991E-41CA-4156-8B42-FE8DB8007E35}">
      <dsp:nvSpPr>
        <dsp:cNvPr id="0" name=""/>
        <dsp:cNvSpPr/>
      </dsp:nvSpPr>
      <dsp:spPr>
        <a:xfrm>
          <a:off x="2909219"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9C6616EB-58BF-4DC6-AB87-1189F3D5CA68}">
      <dsp:nvSpPr>
        <dsp:cNvPr id="0" name=""/>
        <dsp:cNvSpPr/>
      </dsp:nvSpPr>
      <dsp:spPr>
        <a:xfrm>
          <a:off x="3133370"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2-блок: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ахборотларни қабул қилиш,  қайта ишлаш ва сақлаш блоки (иккала ярим шарларнинг орқа қисмига тепа чакка ва энса қисмларига жойлашган).</a:t>
          </a:r>
          <a:endParaRPr lang="ru-RU" sz="1800" b="1" i="1" kern="1200" dirty="0">
            <a:latin typeface="Times New Roman" pitchFamily="18" charset="0"/>
            <a:cs typeface="Times New Roman" pitchFamily="18" charset="0"/>
          </a:endParaRPr>
        </a:p>
      </dsp:txBody>
      <dsp:txXfrm>
        <a:off x="3205378" y="2846365"/>
        <a:ext cx="2314515" cy="2436729"/>
      </dsp:txXfrm>
    </dsp:sp>
    <dsp:sp modelId="{A5E9FA3D-C56E-4C32-9DDD-4E7B0A40AE22}">
      <dsp:nvSpPr>
        <dsp:cNvPr id="0" name=""/>
        <dsp:cNvSpPr/>
      </dsp:nvSpPr>
      <dsp:spPr>
        <a:xfrm>
          <a:off x="5816052"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974F46F0-05AE-4C01-8A44-6617FCDD97AF}">
      <dsp:nvSpPr>
        <dsp:cNvPr id="0" name=""/>
        <dsp:cNvSpPr/>
      </dsp:nvSpPr>
      <dsp:spPr>
        <a:xfrm>
          <a:off x="6040203"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3-блок: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фаолиятни дастурлаштириш, бошқариш ва назорат қилишни таъминлайди (пешона қисмида жойлашган).</a:t>
          </a:r>
          <a:endParaRPr lang="ru-RU" sz="1800" b="1" i="1" kern="1200" dirty="0">
            <a:latin typeface="Times New Roman" pitchFamily="18" charset="0"/>
            <a:cs typeface="Times New Roman" pitchFamily="18" charset="0"/>
          </a:endParaRPr>
        </a:p>
      </dsp:txBody>
      <dsp:txXfrm>
        <a:off x="6112211" y="2846365"/>
        <a:ext cx="2314515" cy="24367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731B3-62ED-4C04-8F59-42C1BDD80AFC}">
      <dsp:nvSpPr>
        <dsp:cNvPr id="0" name=""/>
        <dsp:cNvSpPr/>
      </dsp:nvSpPr>
      <dsp:spPr>
        <a:xfrm>
          <a:off x="0" y="662043"/>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FA704AB0-3DCA-4C1C-8A89-86BA76F0A07A}">
      <dsp:nvSpPr>
        <dsp:cNvPr id="0" name=""/>
        <dsp:cNvSpPr/>
      </dsp:nvSpPr>
      <dsp:spPr>
        <a:xfrm>
          <a:off x="439343" y="46067"/>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биринчи хоссаси – бу англаш демакдир.</a:t>
          </a:r>
          <a:endParaRPr lang="ru-RU" sz="2000" b="0" kern="1200" dirty="0">
            <a:latin typeface="Times New Roman" pitchFamily="18" charset="0"/>
            <a:cs typeface="Times New Roman" pitchFamily="18" charset="0"/>
          </a:endParaRPr>
        </a:p>
      </dsp:txBody>
      <dsp:txXfrm>
        <a:off x="488867" y="95591"/>
        <a:ext cx="8017378" cy="915448"/>
      </dsp:txXfrm>
    </dsp:sp>
    <dsp:sp modelId="{57D5FF03-4C3B-4C1C-B2FD-A8E7ADD76ACE}">
      <dsp:nvSpPr>
        <dsp:cNvPr id="0" name=""/>
        <dsp:cNvSpPr/>
      </dsp:nvSpPr>
      <dsp:spPr>
        <a:xfrm>
          <a:off x="0" y="2104219"/>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FC346740-DD27-4624-AB83-6799F9D9594F}">
      <dsp:nvSpPr>
        <dsp:cNvPr id="0" name=""/>
        <dsp:cNvSpPr/>
      </dsp:nvSpPr>
      <dsp:spPr>
        <a:xfrm>
          <a:off x="439343" y="1488243"/>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иккинчи хоссасига биноан, онгда объект билан субъект ўртасидаги аниқ фарқ ўз ифодасини топади, яъни одам «мен» деган тушунчани «мен эмас» тушунчасидан фарқини ажратади. </a:t>
          </a:r>
          <a:endParaRPr lang="ru-RU" sz="2000" b="0" kern="1200" dirty="0">
            <a:latin typeface="Times New Roman" pitchFamily="18" charset="0"/>
            <a:cs typeface="Times New Roman" pitchFamily="18" charset="0"/>
          </a:endParaRPr>
        </a:p>
      </dsp:txBody>
      <dsp:txXfrm>
        <a:off x="488867" y="1537767"/>
        <a:ext cx="8017378" cy="915448"/>
      </dsp:txXfrm>
    </dsp:sp>
    <dsp:sp modelId="{C47F889E-37C7-4C60-9B9B-60B52D8F60FA}">
      <dsp:nvSpPr>
        <dsp:cNvPr id="0" name=""/>
        <dsp:cNvSpPr/>
      </dsp:nvSpPr>
      <dsp:spPr>
        <a:xfrm>
          <a:off x="0" y="3546396"/>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40411DDE-001B-42AF-8D74-0B9B8922CB54}">
      <dsp:nvSpPr>
        <dsp:cNvPr id="0" name=""/>
        <dsp:cNvSpPr/>
      </dsp:nvSpPr>
      <dsp:spPr>
        <a:xfrm>
          <a:off x="439343" y="2930419"/>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учинчи хоссасига асосан онг ёрдами билан одамнинг мақсадни кўзлаш фаолияти таъминланади.</a:t>
          </a:r>
          <a:endParaRPr lang="ru-RU" sz="2000" b="0" kern="1200" dirty="0">
            <a:latin typeface="Times New Roman" pitchFamily="18" charset="0"/>
            <a:cs typeface="Times New Roman" pitchFamily="18" charset="0"/>
          </a:endParaRPr>
        </a:p>
      </dsp:txBody>
      <dsp:txXfrm>
        <a:off x="488867" y="2979943"/>
        <a:ext cx="8017378" cy="915448"/>
      </dsp:txXfrm>
    </dsp:sp>
    <dsp:sp modelId="{3E6FEF90-577D-4EF1-BBDB-BA81D6C932A7}">
      <dsp:nvSpPr>
        <dsp:cNvPr id="0" name=""/>
        <dsp:cNvSpPr/>
      </dsp:nvSpPr>
      <dsp:spPr>
        <a:xfrm>
          <a:off x="0" y="4988572"/>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E00D2F44-C3DE-4BAA-8A0B-6901C11F268E}">
      <dsp:nvSpPr>
        <dsp:cNvPr id="0" name=""/>
        <dsp:cNvSpPr/>
      </dsp:nvSpPr>
      <dsp:spPr>
        <a:xfrm>
          <a:off x="439343" y="4372596"/>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тўртинчи хоссасига асосан турли муносабатлардан онгли равишда турли ҳис-туйғулар юзага келади.</a:t>
          </a:r>
          <a:endParaRPr lang="ru-RU" sz="2000" b="0" kern="1200" dirty="0">
            <a:latin typeface="Times New Roman" pitchFamily="18" charset="0"/>
            <a:cs typeface="Times New Roman" pitchFamily="18" charset="0"/>
          </a:endParaRPr>
        </a:p>
      </dsp:txBody>
      <dsp:txXfrm>
        <a:off x="488867" y="4422120"/>
        <a:ext cx="8017378" cy="9154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9413"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14763" y="0"/>
            <a:ext cx="2919412"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9BE1541-B699-44EA-A4F6-7117980DF6DB}" type="datetimeFigureOut">
              <a:rPr lang="ru-RU"/>
              <a:pPr>
                <a:defRPr/>
              </a:pPr>
              <a:t>09.04.2023</a:t>
            </a:fld>
            <a:endParaRPr lang="ru-RU"/>
          </a:p>
        </p:txBody>
      </p:sp>
      <p:sp>
        <p:nvSpPr>
          <p:cNvPr id="4" name="Образ слайда 3"/>
          <p:cNvSpPr>
            <a:spLocks noGrp="1" noRot="1" noChangeAspect="1"/>
          </p:cNvSpPr>
          <p:nvPr>
            <p:ph type="sldImg" idx="2"/>
          </p:nvPr>
        </p:nvSpPr>
        <p:spPr>
          <a:xfrm>
            <a:off x="77788" y="739775"/>
            <a:ext cx="6580187" cy="370205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0" y="4687888"/>
            <a:ext cx="5389563" cy="4441825"/>
          </a:xfrm>
          <a:prstGeom prst="rect">
            <a:avLst/>
          </a:prstGeom>
        </p:spPr>
        <p:txBody>
          <a:bodyPr vert="horz" lIns="91440" tIns="45720" rIns="91440" bIns="45720" rtlCol="0">
            <a:norm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14763" y="9374188"/>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CB6290-57E3-44D2-942B-5519054AC50C}"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7B9E63-336F-449A-A927-737074102C4E}" type="slidenum">
              <a:rPr lang="ru-RU" altLang="ru-RU" smtClean="0"/>
              <a:pPr>
                <a:spcBef>
                  <a:spcPct val="0"/>
                </a:spcBef>
              </a:pPr>
              <a:t>2</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355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36EC3A-10BC-4AAD-888F-2FA497A74714}" type="slidenum">
              <a:rPr lang="ru-RU" altLang="ru-RU" smtClean="0"/>
              <a:pPr>
                <a:spcBef>
                  <a:spcPct val="0"/>
                </a:spcBef>
              </a:pPr>
              <a:t>11</a:t>
            </a:fld>
            <a:endParaRPr lang="ru-RU"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560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2E59D9-473F-4ADB-B507-6626F9C1F5DE}" type="slidenum">
              <a:rPr lang="ru-RU" altLang="ru-RU" smtClean="0"/>
              <a:pPr>
                <a:spcBef>
                  <a:spcPct val="0"/>
                </a:spcBef>
              </a:pPr>
              <a:t>12</a:t>
            </a:fld>
            <a:endParaRPr lang="ru-RU"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765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2ABC34-980B-45DF-8492-B875CCC4736E}" type="slidenum">
              <a:rPr lang="ru-RU" altLang="ru-RU" smtClean="0"/>
              <a:pPr>
                <a:spcBef>
                  <a:spcPct val="0"/>
                </a:spcBef>
              </a:pPr>
              <a:t>13</a:t>
            </a:fld>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970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48C678-03B9-486F-8407-AEF5C205CEA3}" type="slidenum">
              <a:rPr lang="ru-RU" altLang="ru-RU" smtClean="0"/>
              <a:pPr>
                <a:spcBef>
                  <a:spcPct val="0"/>
                </a:spcBef>
              </a:pPr>
              <a:t>14</a:t>
            </a:fld>
            <a:endParaRPr lang="ru-RU"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174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69E11E-04E7-4519-8A69-11D726254F7B}" type="slidenum">
              <a:rPr lang="ru-RU" altLang="ru-RU" smtClean="0"/>
              <a:pPr>
                <a:spcBef>
                  <a:spcPct val="0"/>
                </a:spcBef>
              </a:pPr>
              <a:t>15</a:t>
            </a:fld>
            <a:endParaRPr lang="ru-RU"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379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B21F97-E51E-442B-93A8-B3CD114FC77E}" type="slidenum">
              <a:rPr lang="ru-RU" altLang="ru-RU" smtClean="0"/>
              <a:pPr>
                <a:spcBef>
                  <a:spcPct val="0"/>
                </a:spcBef>
              </a:pPr>
              <a:t>16</a:t>
            </a:fld>
            <a:endParaRPr lang="ru-RU"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58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806679-E842-4F6E-AB41-875091953226}" type="slidenum">
              <a:rPr lang="ru-RU" altLang="ru-RU" smtClean="0"/>
              <a:pPr>
                <a:spcBef>
                  <a:spcPct val="0"/>
                </a:spcBef>
              </a:pPr>
              <a:t>17</a:t>
            </a:fld>
            <a:endParaRPr lang="ru-RU"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78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1AD2B8-3FDA-4382-9738-9334742591EF}" type="slidenum">
              <a:rPr lang="ru-RU" altLang="ru-RU" smtClean="0"/>
              <a:pPr>
                <a:spcBef>
                  <a:spcPct val="0"/>
                </a:spcBef>
              </a:pPr>
              <a:t>18</a:t>
            </a:fld>
            <a:endParaRPr lang="ru-RU"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994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027C16-5E42-4C17-A827-788514E4C612}" type="slidenum">
              <a:rPr lang="ru-RU" altLang="ru-RU" smtClean="0"/>
              <a:pPr>
                <a:spcBef>
                  <a:spcPct val="0"/>
                </a:spcBef>
              </a:pPr>
              <a:t>19</a:t>
            </a:fld>
            <a:endParaRPr lang="ru-RU"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198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7199DB-1F10-48B2-93C8-5D4259F4BC53}" type="slidenum">
              <a:rPr lang="ru-RU" altLang="ru-RU" smtClean="0"/>
              <a:pPr>
                <a:spcBef>
                  <a:spcPct val="0"/>
                </a:spcBef>
              </a:pPr>
              <a:t>20</a:t>
            </a:fld>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71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9049C-C112-45E1-8983-1D209D5297DE}" type="slidenum">
              <a:rPr lang="ru-RU" altLang="ru-RU" smtClean="0"/>
              <a:pPr>
                <a:spcBef>
                  <a:spcPct val="0"/>
                </a:spcBef>
              </a:pPr>
              <a:t>3</a:t>
            </a:fld>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403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95C9B5-87DD-4BE0-9B2E-6BA2EA481F0C}" type="slidenum">
              <a:rPr lang="ru-RU" altLang="ru-RU" smtClean="0"/>
              <a:pPr>
                <a:spcBef>
                  <a:spcPct val="0"/>
                </a:spcBef>
              </a:pPr>
              <a:t>21</a:t>
            </a:fld>
            <a:endParaRPr lang="ru-RU"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608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D713A1-07D6-417C-8643-AE73F9DC1AD9}" type="slidenum">
              <a:rPr lang="ru-RU" altLang="ru-RU" smtClean="0"/>
              <a:pPr>
                <a:spcBef>
                  <a:spcPct val="0"/>
                </a:spcBef>
              </a:pPr>
              <a:t>22</a:t>
            </a:fld>
            <a:endParaRPr lang="ru-RU"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813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B62D89-4DD9-4332-BC42-E1A386DB1034}" type="slidenum">
              <a:rPr lang="ru-RU" altLang="ru-RU" smtClean="0"/>
              <a:pPr>
                <a:spcBef>
                  <a:spcPct val="0"/>
                </a:spcBef>
              </a:pPr>
              <a:t>23</a:t>
            </a:fld>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018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B617E6-15CF-4FD0-B40B-DC044D996D2B}" type="slidenum">
              <a:rPr lang="ru-RU" altLang="ru-RU" smtClean="0"/>
              <a:pPr>
                <a:spcBef>
                  <a:spcPct val="0"/>
                </a:spcBef>
              </a:pPr>
              <a:t>24</a:t>
            </a:fld>
            <a:endParaRPr lang="ru-RU"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222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F34D1E-411F-46C6-B5D0-DA9436C85401}" type="slidenum">
              <a:rPr lang="ru-RU" altLang="ru-RU" smtClean="0"/>
              <a:pPr>
                <a:spcBef>
                  <a:spcPct val="0"/>
                </a:spcBef>
              </a:pPr>
              <a:t>25</a:t>
            </a:fld>
            <a:endParaRPr lang="ru-RU"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42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C53515-5687-423C-B893-392C06178A86}" type="slidenum">
              <a:rPr lang="ru-RU" altLang="ru-RU" smtClean="0"/>
              <a:pPr>
                <a:spcBef>
                  <a:spcPct val="0"/>
                </a:spcBef>
              </a:pPr>
              <a:t>26</a:t>
            </a:fld>
            <a:endParaRPr lang="ru-RU"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63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A5DF07-7A06-4001-A360-79D2534087E1}" type="slidenum">
              <a:rPr lang="ru-RU" altLang="ru-RU" smtClean="0"/>
              <a:pPr>
                <a:spcBef>
                  <a:spcPct val="0"/>
                </a:spcBef>
              </a:pPr>
              <a:t>27</a:t>
            </a:fld>
            <a:endParaRPr lang="ru-RU"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83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BA24C8-3D31-4737-93D7-B508F284C094}" type="slidenum">
              <a:rPr lang="ru-RU" altLang="ru-RU" smtClean="0"/>
              <a:pPr>
                <a:spcBef>
                  <a:spcPct val="0"/>
                </a:spcBef>
              </a:pPr>
              <a:t>28</a:t>
            </a:fld>
            <a:endParaRPr lang="ru-RU"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604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746E37-1584-4B4B-AB16-66DB982282FF}" type="slidenum">
              <a:rPr lang="ru-RU" altLang="ru-RU" smtClean="0"/>
              <a:pPr>
                <a:spcBef>
                  <a:spcPct val="0"/>
                </a:spcBef>
              </a:pPr>
              <a:t>29</a:t>
            </a:fld>
            <a:endParaRPr lang="ru-RU"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624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7E3F95-FEDC-40E2-B4C6-27C39BE63228}" type="slidenum">
              <a:rPr lang="ru-RU" altLang="ru-RU" smtClean="0"/>
              <a:pPr>
                <a:spcBef>
                  <a:spcPct val="0"/>
                </a:spcBef>
              </a:pPr>
              <a:t>30</a:t>
            </a:fld>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92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B3054C-B271-45A3-AB89-F7A51F49955B}" type="slidenum">
              <a:rPr lang="ru-RU" altLang="ru-RU" smtClean="0"/>
              <a:pPr>
                <a:spcBef>
                  <a:spcPct val="0"/>
                </a:spcBef>
              </a:pPr>
              <a:t>4</a:t>
            </a:fld>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12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F71440-D405-42B2-B3EE-C93A2718DB58}" type="slidenum">
              <a:rPr lang="ru-RU" altLang="ru-RU" smtClean="0"/>
              <a:pPr>
                <a:spcBef>
                  <a:spcPct val="0"/>
                </a:spcBef>
              </a:pPr>
              <a:t>5</a:t>
            </a:fld>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331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194132-C853-47C3-88B3-7B7294F15CDF}" type="slidenum">
              <a:rPr lang="ru-RU" altLang="ru-RU" smtClean="0"/>
              <a:pPr>
                <a:spcBef>
                  <a:spcPct val="0"/>
                </a:spcBef>
              </a:pPr>
              <a:t>6</a:t>
            </a:fld>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536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E3C411-38E6-4B0C-B0C7-98DCC288E241}" type="slidenum">
              <a:rPr lang="ru-RU" altLang="ru-RU" smtClean="0"/>
              <a:pPr>
                <a:spcBef>
                  <a:spcPct val="0"/>
                </a:spcBef>
              </a:pPr>
              <a:t>7</a:t>
            </a:fld>
            <a:endParaRPr lang="ru-RU"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741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272ADF-D589-46EC-9C15-1095477076F6}" type="slidenum">
              <a:rPr lang="ru-RU" altLang="ru-RU" smtClean="0"/>
              <a:pPr>
                <a:spcBef>
                  <a:spcPct val="0"/>
                </a:spcBef>
              </a:pPr>
              <a:t>8</a:t>
            </a:fld>
            <a:endParaRPr lang="ru-RU"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946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59393C-7B9D-4338-ABBA-F551882073F7}" type="slidenum">
              <a:rPr lang="ru-RU" altLang="ru-RU" smtClean="0"/>
              <a:pPr>
                <a:spcBef>
                  <a:spcPct val="0"/>
                </a:spcBef>
              </a:pPr>
              <a:t>9</a:t>
            </a:fld>
            <a:endParaRPr lang="ru-RU"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150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A26A1A-E7B9-472D-843A-08CB7600912D}" type="slidenum">
              <a:rPr lang="ru-RU" altLang="ru-RU" smtClean="0"/>
              <a:pPr>
                <a:spcBef>
                  <a:spcPct val="0"/>
                </a:spcBef>
              </a:pPr>
              <a:t>10</a:t>
            </a:fld>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8C4DAFEF-3482-407C-A3DF-780D6D4E3283}" type="datetimeFigureOut">
              <a:rPr lang="ru-RU"/>
              <a:pPr>
                <a:defRPr/>
              </a:pPr>
              <a:t>09.04.2023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3E0160F-EE34-4A36-909C-81ADBECFA2D0}" type="slidenum">
              <a:rPr lang="ru-RU"/>
              <a:pPr>
                <a:defRPr/>
              </a:pPr>
              <a:t>‹#›</a:t>
            </a:fld>
            <a:endParaRPr lang="ru-RU"/>
          </a:p>
        </p:txBody>
      </p:sp>
    </p:spTree>
    <p:extLst>
      <p:ext uri="{BB962C8B-B14F-4D97-AF65-F5344CB8AC3E}">
        <p14:creationId xmlns:p14="http://schemas.microsoft.com/office/powerpoint/2010/main" val="188730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3D27135-B36C-46B1-A521-2D0E11B376D6}" type="datetimeFigureOut">
              <a:rPr lang="ru-RU"/>
              <a:pPr>
                <a:defRPr/>
              </a:pPr>
              <a:t>09.04.2023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0C109CC-72DF-4C1A-93C5-8F43461221E8}" type="slidenum">
              <a:rPr lang="ru-RU"/>
              <a:pPr>
                <a:defRPr/>
              </a:pPr>
              <a:t>‹#›</a:t>
            </a:fld>
            <a:endParaRPr lang="ru-RU"/>
          </a:p>
        </p:txBody>
      </p:sp>
    </p:spTree>
    <p:extLst>
      <p:ext uri="{BB962C8B-B14F-4D97-AF65-F5344CB8AC3E}">
        <p14:creationId xmlns:p14="http://schemas.microsoft.com/office/powerpoint/2010/main" val="140282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9E91301D-8A21-42DC-91A4-8E029E48AB9C}" type="datetimeFigureOut">
              <a:rPr lang="ru-RU"/>
              <a:pPr>
                <a:defRPr/>
              </a:pPr>
              <a:t>09.04.2023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DF84D02-01E2-4BB7-9217-ED29C27C08A8}" type="slidenum">
              <a:rPr lang="ru-RU"/>
              <a:pPr>
                <a:defRPr/>
              </a:pPr>
              <a:t>‹#›</a:t>
            </a:fld>
            <a:endParaRPr lang="ru-RU"/>
          </a:p>
        </p:txBody>
      </p:sp>
    </p:spTree>
    <p:extLst>
      <p:ext uri="{BB962C8B-B14F-4D97-AF65-F5344CB8AC3E}">
        <p14:creationId xmlns:p14="http://schemas.microsoft.com/office/powerpoint/2010/main" val="2219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69F76D0-6F7A-4A78-B427-FD92E7FAD3F9}" type="datetimeFigureOut">
              <a:rPr lang="ru-RU"/>
              <a:pPr>
                <a:defRPr/>
              </a:pPr>
              <a:t>09.04.2023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D7DC9AD-1722-412E-8E2E-014A9A5400E9}" type="slidenum">
              <a:rPr lang="ru-RU"/>
              <a:pPr>
                <a:defRPr/>
              </a:pPr>
              <a:t>‹#›</a:t>
            </a:fld>
            <a:endParaRPr lang="ru-RU"/>
          </a:p>
        </p:txBody>
      </p:sp>
    </p:spTree>
    <p:extLst>
      <p:ext uri="{BB962C8B-B14F-4D97-AF65-F5344CB8AC3E}">
        <p14:creationId xmlns:p14="http://schemas.microsoft.com/office/powerpoint/2010/main" val="125145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3BE55CF3-7FB0-42A1-B044-C21470333958}" type="datetimeFigureOut">
              <a:rPr lang="ru-RU"/>
              <a:pPr>
                <a:defRPr/>
              </a:pPr>
              <a:t>09.04.2023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C4B612B-1A73-4554-8ED7-2C76373E9685}" type="slidenum">
              <a:rPr lang="ru-RU"/>
              <a:pPr>
                <a:defRPr/>
              </a:pPr>
              <a:t>‹#›</a:t>
            </a:fld>
            <a:endParaRPr lang="ru-RU"/>
          </a:p>
        </p:txBody>
      </p:sp>
    </p:spTree>
    <p:extLst>
      <p:ext uri="{BB962C8B-B14F-4D97-AF65-F5344CB8AC3E}">
        <p14:creationId xmlns:p14="http://schemas.microsoft.com/office/powerpoint/2010/main" val="206965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DF3FAF3E-7B8C-4E31-BACC-2B02B221EC7E}" type="datetimeFigureOut">
              <a:rPr lang="ru-RU"/>
              <a:pPr>
                <a:defRPr/>
              </a:pPr>
              <a:t>09.04.2023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E1E399A-BF98-4229-8C1F-322479841734}" type="slidenum">
              <a:rPr lang="ru-RU"/>
              <a:pPr>
                <a:defRPr/>
              </a:pPr>
              <a:t>‹#›</a:t>
            </a:fld>
            <a:endParaRPr lang="ru-RU"/>
          </a:p>
        </p:txBody>
      </p:sp>
    </p:spTree>
    <p:extLst>
      <p:ext uri="{BB962C8B-B14F-4D97-AF65-F5344CB8AC3E}">
        <p14:creationId xmlns:p14="http://schemas.microsoft.com/office/powerpoint/2010/main" val="25855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CFC408AE-F1B6-4081-8490-C97B69D759F0}" type="datetimeFigureOut">
              <a:rPr lang="ru-RU"/>
              <a:pPr>
                <a:defRPr/>
              </a:pPr>
              <a:t>09.04.2023</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3C122687-8F31-4E69-B0E0-5447ED62D7CC}" type="slidenum">
              <a:rPr lang="ru-RU"/>
              <a:pPr>
                <a:defRPr/>
              </a:pPr>
              <a:t>‹#›</a:t>
            </a:fld>
            <a:endParaRPr lang="ru-RU"/>
          </a:p>
        </p:txBody>
      </p:sp>
    </p:spTree>
    <p:extLst>
      <p:ext uri="{BB962C8B-B14F-4D97-AF65-F5344CB8AC3E}">
        <p14:creationId xmlns:p14="http://schemas.microsoft.com/office/powerpoint/2010/main" val="417937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8901EBB4-EAA0-4806-A31D-71383FDD6C76}" type="datetimeFigureOut">
              <a:rPr lang="ru-RU"/>
              <a:pPr>
                <a:defRPr/>
              </a:pPr>
              <a:t>09.04.2023</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E1DA9571-A02E-4416-82D9-D8439C99DCA5}" type="slidenum">
              <a:rPr lang="ru-RU"/>
              <a:pPr>
                <a:defRPr/>
              </a:pPr>
              <a:t>‹#›</a:t>
            </a:fld>
            <a:endParaRPr lang="ru-RU"/>
          </a:p>
        </p:txBody>
      </p:sp>
    </p:spTree>
    <p:extLst>
      <p:ext uri="{BB962C8B-B14F-4D97-AF65-F5344CB8AC3E}">
        <p14:creationId xmlns:p14="http://schemas.microsoft.com/office/powerpoint/2010/main" val="278870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52D649B5-92A9-40A9-AB12-C301A8A3CF33}" type="datetimeFigureOut">
              <a:rPr lang="ru-RU"/>
              <a:pPr>
                <a:defRPr/>
              </a:pPr>
              <a:t>09.04.2023</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1B640C4-AB31-4C75-AF92-CC43072F155C}" type="slidenum">
              <a:rPr lang="ru-RU"/>
              <a:pPr>
                <a:defRPr/>
              </a:pPr>
              <a:t>‹#›</a:t>
            </a:fld>
            <a:endParaRPr lang="ru-RU"/>
          </a:p>
        </p:txBody>
      </p:sp>
    </p:spTree>
    <p:extLst>
      <p:ext uri="{BB962C8B-B14F-4D97-AF65-F5344CB8AC3E}">
        <p14:creationId xmlns:p14="http://schemas.microsoft.com/office/powerpoint/2010/main" val="176483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6D926ECC-67EA-4E0D-A15D-DD2D66E06482}" type="datetimeFigureOut">
              <a:rPr lang="ru-RU"/>
              <a:pPr>
                <a:defRPr/>
              </a:pPr>
              <a:t>09.04.2023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590AFCC-3263-4FA5-9FF0-02CBEBB17B91}" type="slidenum">
              <a:rPr lang="ru-RU"/>
              <a:pPr>
                <a:defRPr/>
              </a:pPr>
              <a:t>‹#›</a:t>
            </a:fld>
            <a:endParaRPr lang="ru-RU"/>
          </a:p>
        </p:txBody>
      </p:sp>
    </p:spTree>
    <p:extLst>
      <p:ext uri="{BB962C8B-B14F-4D97-AF65-F5344CB8AC3E}">
        <p14:creationId xmlns:p14="http://schemas.microsoft.com/office/powerpoint/2010/main" val="268249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87434381-A8FD-4BE8-AC2B-AA2D5D94BD8F}" type="datetimeFigureOut">
              <a:rPr lang="ru-RU"/>
              <a:pPr>
                <a:defRPr/>
              </a:pPr>
              <a:t>09.04.2023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3825469C-EC7B-4644-9DB2-1D14E2699CDE}" type="slidenum">
              <a:rPr lang="ru-RU"/>
              <a:pPr>
                <a:defRPr/>
              </a:pPr>
              <a:t>‹#›</a:t>
            </a:fld>
            <a:endParaRPr lang="ru-RU"/>
          </a:p>
        </p:txBody>
      </p:sp>
    </p:spTree>
    <p:extLst>
      <p:ext uri="{BB962C8B-B14F-4D97-AF65-F5344CB8AC3E}">
        <p14:creationId xmlns:p14="http://schemas.microsoft.com/office/powerpoint/2010/main" val="105032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2161F5CF-5E9F-4E98-8D5C-53CA17AAE11F}" type="datetimeFigureOut">
              <a:rPr lang="ru-RU"/>
              <a:pPr>
                <a:defRPr/>
              </a:pPr>
              <a:t>09.04.2023</a:t>
            </a:fld>
            <a:endParaRPr lang="ru-RU"/>
          </a:p>
        </p:txBody>
      </p:sp>
      <p:sp>
        <p:nvSpPr>
          <p:cNvPr id="5" name="Нижний колонтитул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473C854-5C3F-4019-8B97-7AB9A8D9CED2}"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Содержимое 2"/>
          <p:cNvSpPr>
            <a:spLocks noGrp="1"/>
          </p:cNvSpPr>
          <p:nvPr>
            <p:ph idx="1"/>
          </p:nvPr>
        </p:nvSpPr>
        <p:spPr>
          <a:xfrm>
            <a:off x="551384" y="2348880"/>
            <a:ext cx="10972800" cy="1587500"/>
          </a:xfrm>
        </p:spPr>
        <p:txBody>
          <a:bodyPr/>
          <a:lstStyle/>
          <a:p>
            <a:pPr algn="ctr" eaLnBrk="1" hangingPunct="1">
              <a:lnSpc>
                <a:spcPct val="200000"/>
              </a:lnSpc>
              <a:buFont typeface="Arial" panose="020B0604020202020204" pitchFamily="34" charset="0"/>
              <a:buNone/>
            </a:pPr>
            <a:r>
              <a:rPr lang="uz-Cyrl-UZ" altLang="ru-RU" sz="4400" b="1" dirty="0" smtClean="0">
                <a:solidFill>
                  <a:srgbClr val="002060"/>
                </a:solidFill>
                <a:latin typeface="Times New Roman" panose="02020603050405020304" pitchFamily="18" charset="0"/>
                <a:cs typeface="Times New Roman" panose="02020603050405020304" pitchFamily="18" charset="0"/>
              </a:rPr>
              <a:t>ПСИХОЛОГИЯНИНГ </a:t>
            </a:r>
            <a:r>
              <a:rPr lang="uz-Cyrl-UZ" altLang="ru-RU" sz="4400" b="1" dirty="0">
                <a:solidFill>
                  <a:srgbClr val="002060"/>
                </a:solidFill>
                <a:latin typeface="Times New Roman" panose="02020603050405020304" pitchFamily="18" charset="0"/>
                <a:cs typeface="Times New Roman" panose="02020603050405020304" pitchFamily="18" charset="0"/>
              </a:rPr>
              <a:t>ПРЕДМЕТИ</a:t>
            </a:r>
            <a:endParaRPr lang="ru-RU" altLang="ru-RU" sz="4400" b="1" dirty="0">
              <a:solidFill>
                <a:srgbClr val="002060"/>
              </a:solidFill>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uz-Cyrl-UZ" altLang="ru-RU" sz="3600" dirty="0">
              <a:solidFill>
                <a:srgbClr val="00206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uz-Cyrl-UZ" altLang="ru-RU" sz="3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 со стрелкой вниз 3"/>
          <p:cNvSpPr/>
          <p:nvPr/>
        </p:nvSpPr>
        <p:spPr>
          <a:xfrm>
            <a:off x="2309786" y="1000108"/>
            <a:ext cx="4714908" cy="1143008"/>
          </a:xfrm>
          <a:prstGeom prst="downArrowCallout">
            <a:avLst/>
          </a:prstGeom>
          <a:effectLst>
            <a:softEdge rad="63500"/>
          </a:effectLst>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ru-RU" sz="2800" b="1" i="1">
                <a:solidFill>
                  <a:srgbClr val="C00000"/>
                </a:solidFill>
                <a:latin typeface="Times New Roman" pitchFamily="18" charset="0"/>
                <a:cs typeface="Times New Roman" pitchFamily="18" charset="0"/>
              </a:rPr>
              <a:t>Ани</a:t>
            </a:r>
            <a:r>
              <a:rPr lang="uz-Cyrl-UZ" sz="2800" b="1" i="1">
                <a:solidFill>
                  <a:srgbClr val="C00000"/>
                </a:solidFill>
                <a:latin typeface="Times New Roman" pitchFamily="18" charset="0"/>
                <a:cs typeface="Times New Roman" pitchFamily="18" charset="0"/>
              </a:rPr>
              <a:t>м</a:t>
            </a:r>
            <a:r>
              <a:rPr lang="ru-RU" sz="2800" b="1" i="1">
                <a:solidFill>
                  <a:srgbClr val="C00000"/>
                </a:solidFill>
                <a:latin typeface="Times New Roman" pitchFamily="18" charset="0"/>
                <a:cs typeface="Times New Roman" pitchFamily="18" charset="0"/>
              </a:rPr>
              <a:t>изм </a:t>
            </a:r>
          </a:p>
        </p:txBody>
      </p:sp>
      <p:sp>
        <p:nvSpPr>
          <p:cNvPr id="5" name="Прямоугольник с двумя скругленными противолежащими углами 4"/>
          <p:cNvSpPr/>
          <p:nvPr/>
        </p:nvSpPr>
        <p:spPr>
          <a:xfrm>
            <a:off x="3809984" y="2214554"/>
            <a:ext cx="5929354" cy="3071834"/>
          </a:xfrm>
          <a:prstGeom prst="round2DiagRect">
            <a:avLst/>
          </a:prstGeom>
          <a:solidFill>
            <a:schemeClr val="accent2">
              <a:lumMod val="20000"/>
              <a:lumOff val="8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2400" b="1" i="1">
                <a:solidFill>
                  <a:schemeClr val="tx1"/>
                </a:solidFill>
                <a:latin typeface="Times New Roman" pitchFamily="18" charset="0"/>
                <a:cs typeface="Times New Roman" pitchFamily="18" charset="0"/>
              </a:rPr>
              <a:t>анима «жон» деган маънони англатади. Жон ўз моҳиятига кўра оловсимон учқундан иборат эканлиги Гераклит томонидан</a:t>
            </a:r>
            <a:r>
              <a:rPr lang="uz-Cyrl-UZ" sz="2400" b="1" i="1">
                <a:solidFill>
                  <a:schemeClr val="tx1"/>
                </a:solidFill>
                <a:latin typeface="Times New Roman" pitchFamily="18" charset="0"/>
                <a:cs typeface="Times New Roman" pitchFamily="18" charset="0"/>
              </a:rPr>
              <a:t>, </a:t>
            </a:r>
            <a:r>
              <a:rPr lang="ru-RU" sz="2400" b="1" i="1">
                <a:solidFill>
                  <a:schemeClr val="tx1"/>
                </a:solidFill>
                <a:latin typeface="Times New Roman" pitchFamily="18" charset="0"/>
                <a:cs typeface="Times New Roman" pitchFamily="18" charset="0"/>
              </a:rPr>
              <a:t> ёки оловсимон атомдан иборатлиги Демокрит томонидан таъкидланган.</a:t>
            </a:r>
            <a:endParaRPr lang="ru-RU" sz="2400" b="1" i="1">
              <a:solidFill>
                <a:srgbClr val="FFFFFF"/>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38348" y="1096392"/>
            <a:ext cx="4000528" cy="71438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Платон</a:t>
            </a:r>
            <a:endParaRPr lang="ru-RU" sz="2800" b="1" i="1" dirty="0">
              <a:solidFill>
                <a:srgbClr val="C00000"/>
              </a:solidFill>
              <a:latin typeface="Times New Roman" pitchFamily="18" charset="0"/>
              <a:cs typeface="Times New Roman" pitchFamily="18" charset="0"/>
            </a:endParaRPr>
          </a:p>
        </p:txBody>
      </p:sp>
      <p:sp>
        <p:nvSpPr>
          <p:cNvPr id="4" name="Прямоугольник 3"/>
          <p:cNvSpPr/>
          <p:nvPr/>
        </p:nvSpPr>
        <p:spPr>
          <a:xfrm>
            <a:off x="3952860" y="2167962"/>
            <a:ext cx="5715040" cy="30469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spAutoFit/>
          </a:bodyPr>
          <a:lstStyle/>
          <a:p>
            <a:pPr algn="just" eaLnBrk="1" fontAlgn="auto" hangingPunct="1">
              <a:spcBef>
                <a:spcPts val="0"/>
              </a:spcBef>
              <a:spcAft>
                <a:spcPts val="0"/>
              </a:spcAft>
              <a:defRPr/>
            </a:pPr>
            <a:r>
              <a:rPr lang="uz-Cyrl-UZ" sz="2400" b="1" i="1" dirty="0">
                <a:latin typeface="Times New Roman" pitchFamily="18" charset="0"/>
                <a:cs typeface="Times New Roman" pitchFamily="18" charset="0"/>
              </a:rPr>
              <a:t> «идеялар туғма бўлади» деган ғоялари психологик фикр тараққиётига жуда катта ҳисса қўшди. Платон таълимотига кўра, «идеялар» моҳияти абадий ва ўзгармас, уларнинг табиий оламдан ташқарида олий олами мавжуд бўлиб, одам уларни кўзи билан кўра олмайди.</a:t>
            </a:r>
            <a:endParaRPr lang="ru-RU" sz="2400" b="1" i="1" dirty="0">
              <a:latin typeface="Times New Roman" pitchFamily="18" charset="0"/>
              <a:cs typeface="Times New Roman" pitchFamily="18" charset="0"/>
            </a:endParaRPr>
          </a:p>
        </p:txBody>
      </p:sp>
      <p:cxnSp>
        <p:nvCxnSpPr>
          <p:cNvPr id="6" name="Прямая соединительная линия 5"/>
          <p:cNvCxnSpPr/>
          <p:nvPr/>
        </p:nvCxnSpPr>
        <p:spPr>
          <a:xfrm rot="5400000">
            <a:off x="2701925" y="2203450"/>
            <a:ext cx="642938" cy="1588"/>
          </a:xfrm>
          <a:prstGeom prst="line">
            <a:avLst/>
          </a:prstGeom>
        </p:spPr>
        <p:style>
          <a:lnRef idx="3">
            <a:schemeClr val="dk1"/>
          </a:lnRef>
          <a:fillRef idx="0">
            <a:schemeClr val="dk1"/>
          </a:fillRef>
          <a:effectRef idx="2">
            <a:schemeClr val="dk1"/>
          </a:effectRef>
          <a:fontRef idx="minor">
            <a:schemeClr val="tx1"/>
          </a:fontRef>
        </p:style>
      </p:cxnSp>
      <p:cxnSp>
        <p:nvCxnSpPr>
          <p:cNvPr id="8" name="Прямая со стрелкой 7"/>
          <p:cNvCxnSpPr/>
          <p:nvPr/>
        </p:nvCxnSpPr>
        <p:spPr>
          <a:xfrm>
            <a:off x="3024188" y="2525713"/>
            <a:ext cx="9286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38348" y="1096392"/>
            <a:ext cx="4000528" cy="714380"/>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Платон</a:t>
            </a:r>
            <a:endParaRPr lang="ru-RU" sz="2800" b="1" i="1" dirty="0">
              <a:solidFill>
                <a:srgbClr val="C00000"/>
              </a:solidFill>
              <a:latin typeface="Times New Roman" pitchFamily="18" charset="0"/>
              <a:cs typeface="Times New Roman" pitchFamily="18" charset="0"/>
            </a:endParaRPr>
          </a:p>
        </p:txBody>
      </p:sp>
      <p:sp>
        <p:nvSpPr>
          <p:cNvPr id="4" name="Прямоугольник 3"/>
          <p:cNvSpPr/>
          <p:nvPr/>
        </p:nvSpPr>
        <p:spPr>
          <a:xfrm>
            <a:off x="3952860" y="2167962"/>
            <a:ext cx="5959564" cy="3046988"/>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a:spAutoFit/>
          </a:bodyPr>
          <a:lstStyle/>
          <a:p>
            <a:pPr algn="just" eaLnBrk="1" fontAlgn="auto" hangingPunct="1">
              <a:spcBef>
                <a:spcPts val="0"/>
              </a:spcBef>
              <a:spcAft>
                <a:spcPts val="0"/>
              </a:spcAft>
              <a:defRPr/>
            </a:pPr>
            <a:r>
              <a:rPr lang="ru-RU" sz="2400" i="1" dirty="0" err="1">
                <a:latin typeface="Times New Roman" pitchFamily="18" charset="0"/>
                <a:cs typeface="Times New Roman" pitchFamily="18" charset="0"/>
              </a:rPr>
              <a:t>Психологияда</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оқимининг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асосчиси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ҳисобланади</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сўзи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икки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ёқламалик ёки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икки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мустақил фикр</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деган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маънони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англатади</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таълимоти</a:t>
            </a:r>
            <a:r>
              <a:rPr lang="uz-Cyrl-UZ" sz="2400" i="1" dirty="0">
                <a:latin typeface="Times New Roman" pitchFamily="18" charset="0"/>
                <a:cs typeface="Times New Roman" pitchFamily="18" charset="0"/>
              </a:rPr>
              <a:t> моҳияти, </a:t>
            </a:r>
            <a:r>
              <a:rPr lang="ru-RU" sz="2400" i="1" dirty="0" err="1">
                <a:latin typeface="Times New Roman" pitchFamily="18" charset="0"/>
                <a:cs typeface="Times New Roman" pitchFamily="18" charset="0"/>
              </a:rPr>
              <a:t>моддий</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ҳамда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руҳий</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олам</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тана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ва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психиканинг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бир-бирига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бо</a:t>
            </a:r>
            <a:r>
              <a:rPr lang="uz-Cyrl-UZ" sz="2400" i="1" dirty="0">
                <a:latin typeface="Times New Roman" pitchFamily="18" charset="0"/>
                <a:cs typeface="Times New Roman" pitchFamily="18" charset="0"/>
              </a:rPr>
              <a:t>ғ</a:t>
            </a:r>
            <a:r>
              <a:rPr lang="ru-RU" sz="2400" i="1" dirty="0" err="1">
                <a:latin typeface="Times New Roman" pitchFamily="18" charset="0"/>
                <a:cs typeface="Times New Roman" pitchFamily="18" charset="0"/>
              </a:rPr>
              <a:t>лиқ бўлмаган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ҳолда мавжуд</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бўлиб</a:t>
            </a:r>
            <a:r>
              <a:rPr lang="uz-Cyrl-UZ"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азалдан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қарама-қарши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нарсалар</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деб</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тушунтиради</a:t>
            </a:r>
            <a:r>
              <a:rPr lang="ru-RU" sz="2400" i="1" dirty="0">
                <a:latin typeface="Times New Roman" pitchFamily="18" charset="0"/>
                <a:cs typeface="Times New Roman" pitchFamily="18" charset="0"/>
              </a:rPr>
              <a:t>.</a:t>
            </a:r>
            <a:endParaRPr lang="ru-RU" sz="2400" b="1" i="1" dirty="0">
              <a:latin typeface="Times New Roman" pitchFamily="18" charset="0"/>
              <a:cs typeface="Times New Roman" pitchFamily="18" charset="0"/>
            </a:endParaRPr>
          </a:p>
        </p:txBody>
      </p:sp>
      <p:cxnSp>
        <p:nvCxnSpPr>
          <p:cNvPr id="5" name="Прямая соединительная линия 4"/>
          <p:cNvCxnSpPr/>
          <p:nvPr/>
        </p:nvCxnSpPr>
        <p:spPr>
          <a:xfrm rot="5400000">
            <a:off x="2701925" y="2203450"/>
            <a:ext cx="642938" cy="1588"/>
          </a:xfrm>
          <a:prstGeom prst="line">
            <a:avLst/>
          </a:prstGeom>
        </p:spPr>
        <p:style>
          <a:lnRef idx="3">
            <a:schemeClr val="dk1"/>
          </a:lnRef>
          <a:fillRef idx="0">
            <a:schemeClr val="dk1"/>
          </a:fillRef>
          <a:effectRef idx="2">
            <a:schemeClr val="dk1"/>
          </a:effectRef>
          <a:fontRef idx="minor">
            <a:schemeClr val="tx1"/>
          </a:fontRef>
        </p:style>
      </p:cxnSp>
      <p:cxnSp>
        <p:nvCxnSpPr>
          <p:cNvPr id="6" name="Прямая со стрелкой 5"/>
          <p:cNvCxnSpPr/>
          <p:nvPr/>
        </p:nvCxnSpPr>
        <p:spPr>
          <a:xfrm>
            <a:off x="3024188" y="2525713"/>
            <a:ext cx="9286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024134" y="2000802"/>
            <a:ext cx="6858080" cy="3416320"/>
          </a:xfrm>
          <a:prstGeom prst="rect">
            <a:avLst/>
          </a:prstGeom>
          <a:solidFill>
            <a:schemeClr val="accent3">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spAutoFit/>
          </a:bodyPr>
          <a:lstStyle/>
          <a:p>
            <a:pPr algn="just" eaLnBrk="1" fontAlgn="auto" hangingPunct="1">
              <a:spcBef>
                <a:spcPts val="0"/>
              </a:spcBef>
              <a:spcAft>
                <a:spcPts val="0"/>
              </a:spcAft>
              <a:defRPr/>
            </a:pPr>
            <a:r>
              <a:rPr lang="uz-Cyrl-UZ" sz="2400" b="1" i="1" dirty="0">
                <a:latin typeface="Times New Roman" pitchFamily="18" charset="0"/>
                <a:cs typeface="Times New Roman" pitchFamily="18" charset="0"/>
              </a:rPr>
              <a:t>кишилик тафаккури тарихида биринчи бўлиб руҳ ва жонли тананинг ажралмаслигини исботлаб берди. Унга кўра, жон қисмларга бўлинмайди, лекин у фаолиятимиз давомида   озиқланиши, ҳис этиши ва ҳаракатга келиши, ақл-идрок каби турларга оид қобилиятларда намоён бўлиши мумкин. Биринчи қобилиятлар ўсимликга, иккинчиси ва учинчиси ҳайвонларга, тўртинчиси эса инсонларга хосдир.</a:t>
            </a:r>
            <a:endParaRPr lang="ru-RU" sz="2400" b="1" i="1" dirty="0">
              <a:latin typeface="Times New Roman" pitchFamily="18" charset="0"/>
              <a:cs typeface="Times New Roman" pitchFamily="18" charset="0"/>
            </a:endParaRPr>
          </a:p>
        </p:txBody>
      </p:sp>
      <p:sp>
        <p:nvSpPr>
          <p:cNvPr id="5" name="Выноска со стрелкой вправо 4"/>
          <p:cNvSpPr/>
          <p:nvPr/>
        </p:nvSpPr>
        <p:spPr>
          <a:xfrm rot="5400000">
            <a:off x="3345637" y="-218434"/>
            <a:ext cx="928694" cy="3429024"/>
          </a:xfrm>
          <a:prstGeom prst="rightArrowCallou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Арасту</a:t>
            </a:r>
            <a:endParaRPr lang="ru-RU" sz="2800" b="1" i="1" dirty="0">
              <a:solidFill>
                <a:srgbClr val="C0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2"/>
          <p:cNvSpPr>
            <a:spLocks noChangeArrowheads="1"/>
          </p:cNvSpPr>
          <p:nvPr/>
        </p:nvSpPr>
        <p:spPr bwMode="auto">
          <a:xfrm>
            <a:off x="2452688" y="214313"/>
            <a:ext cx="7000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uz-Cyrl-UZ" altLang="ru-RU" sz="2400" b="1" i="1">
                <a:latin typeface="Times New Roman" panose="02020603050405020304" pitchFamily="18" charset="0"/>
                <a:cs typeface="Times New Roman" panose="02020603050405020304" pitchFamily="18" charset="0"/>
              </a:rPr>
              <a:t>Психологиянинг  фан сифатида юзага келиш босқичлари қуйидаги жадвалда ўз аксини топган</a:t>
            </a:r>
            <a:endParaRPr lang="ru-RU" altLang="ru-RU" sz="2400" b="1" i="1">
              <a:latin typeface="Times New Roman" panose="02020603050405020304" pitchFamily="18" charset="0"/>
              <a:cs typeface="Times New Roman" panose="02020603050405020304" pitchFamily="18" charset="0"/>
            </a:endParaRPr>
          </a:p>
        </p:txBody>
      </p:sp>
      <p:sp>
        <p:nvSpPr>
          <p:cNvPr id="25" name="Text Box 3"/>
          <p:cNvSpPr txBox="1">
            <a:spLocks noChangeArrowheads="1"/>
          </p:cNvSpPr>
          <p:nvPr/>
        </p:nvSpPr>
        <p:spPr bwMode="auto">
          <a:xfrm>
            <a:off x="1666844" y="4958470"/>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2-</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6" name="Text Box 8"/>
          <p:cNvSpPr txBox="1">
            <a:spLocks noChangeArrowheads="1"/>
          </p:cNvSpPr>
          <p:nvPr/>
        </p:nvSpPr>
        <p:spPr bwMode="auto">
          <a:xfrm>
            <a:off x="2922486" y="4319604"/>
            <a:ext cx="2316259" cy="1538288"/>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Психология онг ҳа</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идаги фан сифатида. </a:t>
            </a:r>
            <a:endParaRPr lang="ru-RU" sz="2000">
              <a:latin typeface="Times New Roman" pitchFamily="18" charset="0"/>
              <a:cs typeface="Times New Roman" pitchFamily="18" charset="0"/>
            </a:endParaRPr>
          </a:p>
        </p:txBody>
      </p:sp>
      <p:sp>
        <p:nvSpPr>
          <p:cNvPr id="27" name="Text Box 10"/>
          <p:cNvSpPr txBox="1">
            <a:spLocks noChangeArrowheads="1"/>
          </p:cNvSpPr>
          <p:nvPr/>
        </p:nvSpPr>
        <p:spPr bwMode="auto">
          <a:xfrm>
            <a:off x="1738282" y="2408023"/>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1</a:t>
            </a:r>
            <a:r>
              <a:rPr lang="uz-Cyrl-UZ" b="1" dirty="0">
                <a:solidFill>
                  <a:schemeClr val="tx1"/>
                </a:solidFill>
                <a:latin typeface="Times New Roman" pitchFamily="18" charset="0"/>
                <a:cs typeface="Times New Roman" pitchFamily="18" charset="0"/>
              </a:rPr>
              <a:t>-</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8" name="Text Box 11"/>
          <p:cNvSpPr txBox="1">
            <a:spLocks noChangeArrowheads="1"/>
          </p:cNvSpPr>
          <p:nvPr/>
        </p:nvSpPr>
        <p:spPr bwMode="auto">
          <a:xfrm>
            <a:off x="2957466" y="1787996"/>
            <a:ext cx="2281279" cy="1426690"/>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dirty="0">
                <a:solidFill>
                  <a:srgbClr val="000080"/>
                </a:solidFill>
                <a:latin typeface="Times New Roman" pitchFamily="18" charset="0"/>
                <a:cs typeface="Times New Roman" pitchFamily="18" charset="0"/>
              </a:rPr>
              <a:t>Психология </a:t>
            </a:r>
            <a:r>
              <a:rPr lang="ru-RU" sz="2000" dirty="0" err="1">
                <a:solidFill>
                  <a:srgbClr val="000080"/>
                </a:solidFill>
                <a:latin typeface="Times New Roman" pitchFamily="18" charset="0"/>
                <a:cs typeface="Times New Roman" pitchFamily="18" charset="0"/>
              </a:rPr>
              <a:t>жон</a:t>
            </a:r>
            <a:r>
              <a:rPr lang="ru-RU" sz="2000" dirty="0">
                <a:solidFill>
                  <a:srgbClr val="000080"/>
                </a:solidFill>
                <a:latin typeface="Times New Roman" pitchFamily="18" charset="0"/>
                <a:cs typeface="Times New Roman" pitchFamily="18" charset="0"/>
              </a:rPr>
              <a:t> </a:t>
            </a:r>
            <a:r>
              <a:rPr lang="uz-Cyrl-UZ" sz="2000" dirty="0">
                <a:solidFill>
                  <a:srgbClr val="000080"/>
                </a:solidFill>
                <a:latin typeface="Times New Roman" pitchFamily="18" charset="0"/>
                <a:cs typeface="Times New Roman" pitchFamily="18" charset="0"/>
              </a:rPr>
              <a:t>ҳ</a:t>
            </a:r>
            <a:r>
              <a:rPr lang="ru-RU" sz="2000" dirty="0">
                <a:solidFill>
                  <a:srgbClr val="000080"/>
                </a:solidFill>
                <a:latin typeface="Times New Roman" pitchFamily="18" charset="0"/>
                <a:cs typeface="Times New Roman" pitchFamily="18" charset="0"/>
              </a:rPr>
              <a:t>а</a:t>
            </a:r>
            <a:r>
              <a:rPr lang="uz-Cyrl-UZ" sz="2000" dirty="0">
                <a:solidFill>
                  <a:srgbClr val="000080"/>
                </a:solidFill>
                <a:latin typeface="Times New Roman" pitchFamily="18" charset="0"/>
                <a:cs typeface="Times New Roman" pitchFamily="18" charset="0"/>
              </a:rPr>
              <a:t>қ</a:t>
            </a:r>
            <a:r>
              <a:rPr lang="ru-RU" sz="2000" dirty="0" err="1">
                <a:solidFill>
                  <a:srgbClr val="000080"/>
                </a:solidFill>
                <a:latin typeface="Times New Roman" pitchFamily="18" charset="0"/>
                <a:cs typeface="Times New Roman" pitchFamily="18" charset="0"/>
              </a:rPr>
              <a:t>идаги</a:t>
            </a:r>
            <a:r>
              <a:rPr lang="ru-RU" sz="2000" dirty="0">
                <a:solidFill>
                  <a:srgbClr val="000080"/>
                </a:solidFill>
                <a:latin typeface="Times New Roman" pitchFamily="18" charset="0"/>
                <a:cs typeface="Times New Roman" pitchFamily="18" charset="0"/>
              </a:rPr>
              <a:t> </a:t>
            </a:r>
            <a:r>
              <a:rPr lang="ru-RU" sz="2000" dirty="0" err="1">
                <a:solidFill>
                  <a:srgbClr val="000080"/>
                </a:solidFill>
                <a:latin typeface="Times New Roman" pitchFamily="18" charset="0"/>
                <a:cs typeface="Times New Roman" pitchFamily="18" charset="0"/>
              </a:rPr>
              <a:t>фан</a:t>
            </a:r>
            <a:r>
              <a:rPr lang="ru-RU" sz="2000" dirty="0">
                <a:solidFill>
                  <a:srgbClr val="000080"/>
                </a:solidFill>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
        <p:nvSpPr>
          <p:cNvPr id="29" name="AutoShape 13"/>
          <p:cNvSpPr>
            <a:spLocks noChangeArrowheads="1"/>
          </p:cNvSpPr>
          <p:nvPr/>
        </p:nvSpPr>
        <p:spPr bwMode="auto">
          <a:xfrm flipH="1">
            <a:off x="5310183" y="4724448"/>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30" name="AutoShape 14"/>
          <p:cNvSpPr>
            <a:spLocks noChangeArrowheads="1"/>
          </p:cNvSpPr>
          <p:nvPr/>
        </p:nvSpPr>
        <p:spPr bwMode="auto">
          <a:xfrm flipH="1">
            <a:off x="5310183" y="2057933"/>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31" name="Text Box 21"/>
          <p:cNvSpPr txBox="1">
            <a:spLocks noChangeArrowheads="1"/>
          </p:cNvSpPr>
          <p:nvPr/>
        </p:nvSpPr>
        <p:spPr bwMode="auto">
          <a:xfrm>
            <a:off x="5810249" y="3857628"/>
            <a:ext cx="5110287" cy="257176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uz-Cyrl-UZ" sz="2400" b="1" i="1" dirty="0">
                <a:latin typeface="Times New Roman" pitchFamily="18" charset="0"/>
                <a:cs typeface="Times New Roman" pitchFamily="18" charset="0"/>
              </a:rPr>
              <a:t>	</a:t>
            </a:r>
            <a:r>
              <a:rPr lang="en-US" sz="2400" b="1" i="1" dirty="0">
                <a:latin typeface="Times New Roman" pitchFamily="18" charset="0"/>
                <a:cs typeface="Times New Roman" pitchFamily="18" charset="0"/>
              </a:rPr>
              <a:t>XVII</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асрда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табиий</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фанлар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ривожланиши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билан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бошланади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Фикрлаш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хоҳлаш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ҳис</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илиш</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обилиятини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онг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деб</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аташган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з</a:t>
            </a:r>
            <a:r>
              <a:rPr lang="ru-RU" sz="2400" b="1" i="1" dirty="0">
                <a:latin typeface="Times New Roman" pitchFamily="18" charset="0"/>
                <a:cs typeface="Times New Roman" pitchFamily="18" charset="0"/>
              </a:rPr>
              <a:t>-</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зини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асосий</a:t>
            </a:r>
            <a:r>
              <a:rPr lang="ru-RU" sz="2400" b="1" i="1" dirty="0">
                <a:latin typeface="Times New Roman" pitchFamily="18" charset="0"/>
                <a:cs typeface="Times New Roman" pitchFamily="18" charset="0"/>
              </a:rPr>
              <a:t> метод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исобланган</a:t>
            </a:r>
            <a:r>
              <a:rPr lang="ru-RU" sz="2400" b="1" i="1" dirty="0">
                <a:latin typeface="Times New Roman" pitchFamily="18" charset="0"/>
                <a:cs typeface="Times New Roman" pitchFamily="18" charset="0"/>
              </a:rPr>
              <a:t>. </a:t>
            </a:r>
          </a:p>
        </p:txBody>
      </p:sp>
      <p:sp>
        <p:nvSpPr>
          <p:cNvPr id="32" name="Text Box 22"/>
          <p:cNvSpPr txBox="1">
            <a:spLocks noChangeArrowheads="1"/>
          </p:cNvSpPr>
          <p:nvPr/>
        </p:nvSpPr>
        <p:spPr bwMode="auto">
          <a:xfrm>
            <a:off x="5810249" y="1214422"/>
            <a:ext cx="5110287" cy="257176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a:t>
            </a:r>
            <a:r>
              <a:rPr lang="ru-RU" sz="2400" b="1" i="1" dirty="0">
                <a:latin typeface="Times New Roman" pitchFamily="18" charset="0"/>
                <a:cs typeface="Times New Roman" pitchFamily="18" charset="0"/>
              </a:rPr>
              <a:t> й</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налиш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психологияда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бундан</a:t>
            </a:r>
            <a:r>
              <a:rPr lang="ru-RU" sz="2400" b="1" i="1" dirty="0">
                <a:latin typeface="Times New Roman" pitchFamily="18" charset="0"/>
                <a:cs typeface="Times New Roman" pitchFamily="18" charset="0"/>
              </a:rPr>
              <a:t> 2500 </a:t>
            </a:r>
            <a:r>
              <a:rPr lang="ru-RU" sz="2400" b="1" i="1" dirty="0" err="1">
                <a:latin typeface="Times New Roman" pitchFamily="18" charset="0"/>
                <a:cs typeface="Times New Roman" pitchFamily="18" charset="0"/>
              </a:rPr>
              <a:t>йил</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олдин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пайдо</a:t>
            </a:r>
            <a:r>
              <a:rPr lang="ru-RU" sz="2400" b="1" i="1" dirty="0">
                <a:latin typeface="Times New Roman" pitchFamily="18" charset="0"/>
                <a:cs typeface="Times New Roman" pitchFamily="18" charset="0"/>
              </a:rPr>
              <a:t> б</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лган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аётидаги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барча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нарсалар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тушунча</a:t>
            </a:r>
            <a:r>
              <a:rPr lang="uz-Cyrl-UZ" sz="2400" b="1" i="1" dirty="0">
                <a:latin typeface="Times New Roman" pitchFamily="18" charset="0"/>
                <a:cs typeface="Times New Roman" pitchFamily="18" charset="0"/>
              </a:rPr>
              <a:t>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тушунарсиз</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одисаларни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жон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ру</a:t>
            </a:r>
            <a:r>
              <a:rPr lang="uz-Cyrl-UZ" sz="2400" b="1" i="1" dirty="0">
                <a:latin typeface="Times New Roman" pitchFamily="18" charset="0"/>
                <a:cs typeface="Times New Roman" pitchFamily="18" charset="0"/>
              </a:rPr>
              <a:t>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билан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тушунтиришга</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аракат</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илганлар</a:t>
            </a:r>
            <a:r>
              <a:rPr lang="ru-RU" sz="2400" b="1" i="1" dirty="0">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5"/>
          <p:cNvSpPr txBox="1">
            <a:spLocks noChangeArrowheads="1"/>
          </p:cNvSpPr>
          <p:nvPr/>
        </p:nvSpPr>
        <p:spPr bwMode="auto">
          <a:xfrm>
            <a:off x="1779666" y="1428737"/>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3-</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4" name="Text Box 7"/>
          <p:cNvSpPr txBox="1">
            <a:spLocks noChangeArrowheads="1"/>
          </p:cNvSpPr>
          <p:nvPr/>
        </p:nvSpPr>
        <p:spPr bwMode="auto">
          <a:xfrm>
            <a:off x="2960118" y="642919"/>
            <a:ext cx="2482593" cy="1982377"/>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Психолоогия хул</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-атвор </a:t>
            </a:r>
            <a:r>
              <a:rPr lang="uz-Cyrl-UZ" sz="2000">
                <a:solidFill>
                  <a:srgbClr val="000080"/>
                </a:solidFill>
                <a:latin typeface="Times New Roman" pitchFamily="18" charset="0"/>
                <a:cs typeface="Times New Roman" pitchFamily="18" charset="0"/>
              </a:rPr>
              <a:t>ҳ</a:t>
            </a:r>
            <a:r>
              <a:rPr lang="ru-RU" sz="2000">
                <a:solidFill>
                  <a:srgbClr val="000080"/>
                </a:solidFill>
                <a:latin typeface="Times New Roman" pitchFamily="18" charset="0"/>
                <a:cs typeface="Times New Roman" pitchFamily="18" charset="0"/>
              </a:rPr>
              <a:t>а</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идаги фан </a:t>
            </a:r>
            <a:endParaRPr lang="ru-RU" sz="2000">
              <a:latin typeface="Times New Roman" pitchFamily="18" charset="0"/>
              <a:cs typeface="Times New Roman" pitchFamily="18" charset="0"/>
            </a:endParaRPr>
          </a:p>
        </p:txBody>
      </p:sp>
      <p:sp>
        <p:nvSpPr>
          <p:cNvPr id="25" name="AutoShape 12"/>
          <p:cNvSpPr>
            <a:spLocks noChangeArrowheads="1"/>
          </p:cNvSpPr>
          <p:nvPr/>
        </p:nvSpPr>
        <p:spPr bwMode="auto">
          <a:xfrm flipH="1">
            <a:off x="5504297" y="1244852"/>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26" name="Text Box 16"/>
          <p:cNvSpPr txBox="1">
            <a:spLocks noChangeArrowheads="1"/>
          </p:cNvSpPr>
          <p:nvPr/>
        </p:nvSpPr>
        <p:spPr bwMode="auto">
          <a:xfrm>
            <a:off x="1701331" y="4862398"/>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4-</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7" name="Text Box 17"/>
          <p:cNvSpPr txBox="1">
            <a:spLocks noChangeArrowheads="1"/>
          </p:cNvSpPr>
          <p:nvPr/>
        </p:nvSpPr>
        <p:spPr bwMode="auto">
          <a:xfrm>
            <a:off x="2881290" y="4071942"/>
            <a:ext cx="2483086" cy="1928826"/>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Психология, психиканинг механизмлари, </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онуниятлари ва фактларини </a:t>
            </a:r>
            <a:r>
              <a:rPr lang="uz-Cyrl-UZ" sz="2000">
                <a:solidFill>
                  <a:srgbClr val="000080"/>
                </a:solidFill>
                <a:latin typeface="Times New Roman" pitchFamily="18" charset="0"/>
                <a:cs typeface="Times New Roman" pitchFamily="18" charset="0"/>
              </a:rPr>
              <a:t>ў</a:t>
            </a:r>
            <a:r>
              <a:rPr lang="ru-RU" sz="2000">
                <a:solidFill>
                  <a:srgbClr val="000080"/>
                </a:solidFill>
                <a:latin typeface="Times New Roman" pitchFamily="18" charset="0"/>
                <a:cs typeface="Times New Roman" pitchFamily="18" charset="0"/>
              </a:rPr>
              <a:t>рганувчи фан сифатида</a:t>
            </a:r>
            <a:endParaRPr lang="ru-RU" sz="2000">
              <a:latin typeface="Times New Roman" pitchFamily="18" charset="0"/>
              <a:cs typeface="Times New Roman" pitchFamily="18" charset="0"/>
            </a:endParaRPr>
          </a:p>
        </p:txBody>
      </p:sp>
      <p:sp>
        <p:nvSpPr>
          <p:cNvPr id="28" name="AutoShape 18"/>
          <p:cNvSpPr>
            <a:spLocks noChangeArrowheads="1"/>
          </p:cNvSpPr>
          <p:nvPr/>
        </p:nvSpPr>
        <p:spPr bwMode="auto">
          <a:xfrm flipH="1">
            <a:off x="5425962" y="4632578"/>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29" name="Text Box 19"/>
          <p:cNvSpPr txBox="1">
            <a:spLocks noChangeArrowheads="1"/>
          </p:cNvSpPr>
          <p:nvPr/>
        </p:nvSpPr>
        <p:spPr bwMode="auto">
          <a:xfrm>
            <a:off x="6024562" y="3643314"/>
            <a:ext cx="4967982" cy="292895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Дунёга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материалистик</a:t>
            </a:r>
            <a:r>
              <a:rPr lang="ru-RU" sz="2400" b="1" i="1" dirty="0">
                <a:latin typeface="Times New Roman" pitchFamily="18" charset="0"/>
                <a:cs typeface="Times New Roman" pitchFamily="18" charset="0"/>
              </a:rPr>
              <a:t> ну</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таи-назардан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араш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шаклланган</a:t>
            </a:r>
            <a:r>
              <a:rPr lang="ru-RU" sz="2400" b="1" i="1" dirty="0">
                <a:latin typeface="Times New Roman" pitchFamily="18" charset="0"/>
                <a:cs typeface="Times New Roman" pitchFamily="18" charset="0"/>
              </a:rPr>
              <a:t>. Россия </a:t>
            </a:r>
            <a:r>
              <a:rPr lang="ru-RU" sz="2400" b="1" i="1" dirty="0" err="1">
                <a:latin typeface="Times New Roman" pitchFamily="18" charset="0"/>
                <a:cs typeface="Times New Roman" pitchFamily="18" charset="0"/>
              </a:rPr>
              <a:t>психологияси-нинг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акс</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эттириш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назарияси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асосий</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 қ</a:t>
            </a:r>
            <a:r>
              <a:rPr lang="ru-RU" sz="2400" b="1" i="1" dirty="0" err="1">
                <a:latin typeface="Times New Roman" pitchFamily="18" charset="0"/>
                <a:cs typeface="Times New Roman" pitchFamily="18" charset="0"/>
              </a:rPr>
              <a:t>онуният</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сифатида</a:t>
            </a:r>
            <a:r>
              <a:rPr lang="ru-RU" sz="2400" b="1" i="1" dirty="0">
                <a:latin typeface="Times New Roman" pitchFamily="18" charset="0"/>
                <a:cs typeface="Times New Roman" pitchFamily="18" charset="0"/>
              </a:rPr>
              <a:t> к</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рсатилади</a:t>
            </a:r>
            <a:r>
              <a:rPr lang="ru-RU" sz="2400" b="1" i="1" dirty="0">
                <a:latin typeface="Times New Roman" pitchFamily="18" charset="0"/>
                <a:cs typeface="Times New Roman" pitchFamily="18" charset="0"/>
              </a:rPr>
              <a:t>. </a:t>
            </a:r>
          </a:p>
        </p:txBody>
      </p:sp>
      <p:sp>
        <p:nvSpPr>
          <p:cNvPr id="30" name="Text Box 20"/>
          <p:cNvSpPr txBox="1">
            <a:spLocks noChangeArrowheads="1"/>
          </p:cNvSpPr>
          <p:nvPr/>
        </p:nvSpPr>
        <p:spPr bwMode="auto">
          <a:xfrm>
            <a:off x="6024562" y="285728"/>
            <a:ext cx="4967982" cy="3214710"/>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uz-Cyrl-UZ" sz="2400" b="1" i="1" dirty="0">
                <a:latin typeface="Times New Roman" pitchFamily="18" charset="0"/>
                <a:cs typeface="Times New Roman" pitchFamily="18" charset="0"/>
              </a:rPr>
              <a:t>	</a:t>
            </a:r>
            <a:r>
              <a:rPr lang="en-US" sz="2400" b="1" i="1" dirty="0">
                <a:latin typeface="Times New Roman" pitchFamily="18" charset="0"/>
                <a:cs typeface="Times New Roman" pitchFamily="18" charset="0"/>
              </a:rPr>
              <a:t>XIX</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асрдан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бошланади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Психологиянинг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вазифаси</a:t>
            </a:r>
            <a:r>
              <a:rPr lang="ru-RU" sz="2400" b="1" i="1" dirty="0">
                <a:latin typeface="Times New Roman" pitchFamily="18" charset="0"/>
                <a:cs typeface="Times New Roman" pitchFamily="18" charset="0"/>
              </a:rPr>
              <a:t> к</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рган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нарсаларни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бевосита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ани</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ро</a:t>
            </a:r>
            <a:r>
              <a:rPr lang="uz-Cyrl-UZ" sz="2400" b="1" i="1" dirty="0">
                <a:latin typeface="Times New Roman" pitchFamily="18" charset="0"/>
                <a:cs typeface="Times New Roman" pitchFamily="18" charset="0"/>
              </a:rPr>
              <a:t>ғ</a:t>
            </a:r>
            <a:r>
              <a:rPr lang="ru-RU" sz="2400" b="1" i="1" dirty="0">
                <a:latin typeface="Times New Roman" pitchFamily="18" charset="0"/>
                <a:cs typeface="Times New Roman" pitchFamily="18" charset="0"/>
              </a:rPr>
              <a:t>и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ул</a:t>
            </a:r>
            <a:r>
              <a:rPr lang="uz-Cyrl-UZ" sz="2400" b="1" i="1" dirty="0">
                <a:latin typeface="Times New Roman" pitchFamily="18" charset="0"/>
                <a:cs typeface="Times New Roman" pitchFamily="18" charset="0"/>
              </a:rPr>
              <a:t>қ</a:t>
            </a:r>
            <a:r>
              <a:rPr lang="ru-RU" sz="2400" b="1" i="1" dirty="0">
                <a:latin typeface="Times New Roman" pitchFamily="18" charset="0"/>
                <a:cs typeface="Times New Roman" pitchFamily="18" charset="0"/>
              </a:rPr>
              <a:t>-</a:t>
            </a:r>
            <a:r>
              <a:rPr lang="ru-RU" sz="2400" b="1" i="1" dirty="0" err="1">
                <a:latin typeface="Times New Roman" pitchFamily="18" charset="0"/>
                <a:cs typeface="Times New Roman" pitchFamily="18" charset="0"/>
              </a:rPr>
              <a:t>атворини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фаолиятини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реакциясини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деб</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исобланган</a:t>
            </a:r>
            <a:r>
              <a:rPr lang="ru-RU" sz="2400" b="1" i="1" dirty="0">
                <a:latin typeface="Times New Roman" pitchFamily="18" charset="0"/>
                <a:cs typeface="Times New Roman" pitchFamily="18" charset="0"/>
              </a:rPr>
              <a:t>. Бунда </a:t>
            </a:r>
            <a:r>
              <a:rPr lang="ru-RU" sz="2400" b="1" i="1" dirty="0" err="1">
                <a:latin typeface="Times New Roman" pitchFamily="18" charset="0"/>
                <a:cs typeface="Times New Roman" pitchFamily="18" charset="0"/>
              </a:rPr>
              <a:t>мотивларнинг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ўрни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ҳисобга олинмаган</a:t>
            </a:r>
            <a:r>
              <a:rPr lang="ru-RU" sz="2400" b="1" i="1" dirty="0">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2309786" y="714356"/>
            <a:ext cx="7500990" cy="5143536"/>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209550" h="234950" prst="artDeco"/>
            <a:contourClr>
              <a:srgbClr val="FFFFFF"/>
            </a:contourClr>
          </a:sp3d>
        </p:spPr>
        <p:style>
          <a:lnRef idx="2">
            <a:schemeClr val="accent6"/>
          </a:lnRef>
          <a:fillRef idx="1">
            <a:schemeClr val="lt1"/>
          </a:fillRef>
          <a:effectRef idx="0">
            <a:schemeClr val="accent6"/>
          </a:effectRef>
          <a:fontRef idx="minor">
            <a:schemeClr val="dk1"/>
          </a:fontRef>
        </p:style>
        <p:txBody>
          <a:bodyPr anchor="ctr"/>
          <a:lstStyle/>
          <a:p>
            <a:pPr algn="just"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Психология фанининг илмий асосга қурилишида инглиз олими Гоббс (1588-1679) руҳни мутлақо рад этиб,  механик ҳаракатни ягона воқелик деб  тан олиб, унинг қонуниятлари психологиянинг ҳам қонуниятлари эканлигини таъкидлади. </a:t>
            </a:r>
            <a:endParaRPr lang="ru-RU" sz="2800" b="1" i="1" dirty="0">
              <a:solidFill>
                <a:srgbClr val="C0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81158" y="500042"/>
            <a:ext cx="6572296" cy="642942"/>
          </a:xfrm>
          <a:prstGeom prst="rect">
            <a:avLst/>
          </a:prstGeom>
          <a:solidFill>
            <a:schemeClr val="accent5">
              <a:lumMod val="20000"/>
              <a:lumOff val="80000"/>
            </a:schemeClr>
          </a:solid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Нидерландиялик олим Спиноза (1632-1677) </a:t>
            </a:r>
            <a:endParaRPr lang="ru-RU" sz="2400" b="1" i="1" dirty="0">
              <a:solidFill>
                <a:srgbClr val="C00000"/>
              </a:solidFill>
              <a:latin typeface="Times New Roman" pitchFamily="18" charset="0"/>
              <a:cs typeface="Times New Roman" pitchFamily="18" charset="0"/>
            </a:endParaRPr>
          </a:p>
        </p:txBody>
      </p:sp>
      <p:sp>
        <p:nvSpPr>
          <p:cNvPr id="4" name="Стрелка вниз 3"/>
          <p:cNvSpPr/>
          <p:nvPr/>
        </p:nvSpPr>
        <p:spPr>
          <a:xfrm>
            <a:off x="3595670" y="1142984"/>
            <a:ext cx="1000132" cy="571504"/>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ru-RU"/>
          </a:p>
        </p:txBody>
      </p:sp>
      <p:sp>
        <p:nvSpPr>
          <p:cNvPr id="5" name="Прямоугольник с двумя скругленными противолежащими углами 4"/>
          <p:cNvSpPr/>
          <p:nvPr/>
        </p:nvSpPr>
        <p:spPr>
          <a:xfrm>
            <a:off x="2738414" y="1714488"/>
            <a:ext cx="7390034" cy="3929090"/>
          </a:xfrm>
          <a:prstGeom prst="round2DiagRect">
            <a:avLst/>
          </a:prstGeom>
          <a:solidFill>
            <a:schemeClr val="accent4">
              <a:lumMod val="20000"/>
              <a:lumOff val="80000"/>
            </a:schemeClr>
          </a:solidFill>
          <a:effectLst>
            <a:outerShdw blurRad="76200" dir="18900000" sy="23000" kx="-1200000" algn="bl" rotWithShape="0">
              <a:prstClr val="black">
                <a:alpha val="2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uz-Cyrl-UZ" sz="2400" b="1" i="1" dirty="0">
                <a:solidFill>
                  <a:schemeClr val="tx1"/>
                </a:solidFill>
                <a:latin typeface="Times New Roman" pitchFamily="18" charset="0"/>
                <a:cs typeface="Times New Roman" pitchFamily="18" charset="0"/>
              </a:rPr>
              <a:t>онгни катта кўламга эга материядан сира қолишмайдиган воқелик,  яъни яққол нарса деб, тушунтирди. У детерминизм (лотинча demmerminara - белгилайман) тамойилининг,  яъни табиат, жамият ҳодисаларининг,  шу жумладан, психик ҳодисаларнинг объектив сабаблар билан белгиланлиги ҳақидаги таълимот тарғиботчиси эди.</a:t>
            </a:r>
          </a:p>
          <a:p>
            <a:pPr algn="just" eaLnBrk="1" hangingPunct="1">
              <a:defRPr/>
            </a:pPr>
            <a:endParaRPr lang="ru-RU" sz="2400" b="1" i="1" dirty="0">
              <a:solidFill>
                <a:srgbClr val="FFFFFF"/>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с двумя вырезанными противолежащими углами 2"/>
          <p:cNvSpPr/>
          <p:nvPr/>
        </p:nvSpPr>
        <p:spPr>
          <a:xfrm>
            <a:off x="1809720" y="642918"/>
            <a:ext cx="8572560" cy="5643602"/>
          </a:xfrm>
          <a:prstGeom prst="snip2DiagRect">
            <a:avLst/>
          </a:prstGeom>
          <a:solidFill>
            <a:schemeClr val="accent3">
              <a:lumMod val="20000"/>
              <a:lumOff val="80000"/>
            </a:schemeClr>
          </a:solidFill>
          <a:ln>
            <a:noFill/>
          </a:ln>
          <a:effectLst/>
          <a:scene3d>
            <a:camera prst="orthographicFront">
              <a:rot lat="0" lon="0" rev="0"/>
            </a:camera>
            <a:lightRig rig="glow" dir="t">
              <a:rot lat="0" lon="0" rev="14100000"/>
            </a:lightRig>
          </a:scene3d>
          <a:sp3d prstMaterial="softEdge">
            <a:bevelT w="330200" h="2159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XVII асрда эмперизм ва сенсуализмни тажриба ва ҳис этиладиган билимнинг «соф» ақл-идрокдан афзаллиги ҳақидаги таълимотнинг,  яъни ақлда ҳеч қандай туғма ғоялар ва тамойиллар бўлиши мумкин эмаслиги ҳақидаги таълимотнинг олдинги маррага кўтарилишига олиб келди. Бу таълимотни инглиз файласуфи ва педагоги Жон Локк (1632-1704) астойдил ҳимоя қилиб чиққан эди. Уни эмпирик психологиянинг асосчиси деб, ҳисоблаш қабул қилинган.</a:t>
            </a:r>
            <a:endParaRPr lang="ru-RU" sz="2400" b="1" i="1" dirty="0">
              <a:solidFill>
                <a:srgbClr val="C0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 со стрелкой вниз 3"/>
          <p:cNvSpPr/>
          <p:nvPr/>
        </p:nvSpPr>
        <p:spPr>
          <a:xfrm>
            <a:off x="2166910" y="714356"/>
            <a:ext cx="7929618" cy="1500198"/>
          </a:xfrm>
          <a:prstGeom prst="downArrowCallou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Инглиз тадқиқотчиси Чарльз Белл ва француз </a:t>
            </a:r>
          </a:p>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Франсуа Мажанди </a:t>
            </a:r>
            <a:endParaRPr lang="ru-RU" sz="2400" b="1" i="1" dirty="0">
              <a:solidFill>
                <a:srgbClr val="C00000"/>
              </a:solidFill>
              <a:latin typeface="Times New Roman" pitchFamily="18" charset="0"/>
              <a:cs typeface="Times New Roman" pitchFamily="18" charset="0"/>
            </a:endParaRPr>
          </a:p>
        </p:txBody>
      </p:sp>
      <p:sp>
        <p:nvSpPr>
          <p:cNvPr id="5" name="Прямоугольник с двумя скругленными противолежащими углами 4"/>
          <p:cNvSpPr/>
          <p:nvPr/>
        </p:nvSpPr>
        <p:spPr>
          <a:xfrm>
            <a:off x="2309786" y="2357430"/>
            <a:ext cx="7786742" cy="3429024"/>
          </a:xfrm>
          <a:prstGeom prst="round2Diag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Ёйилувчи ва ҳаракат нервлари ўртасидаги тафовут очиб берилди. </a:t>
            </a:r>
            <a:r>
              <a:rPr lang="ru-RU" sz="2800" b="1" i="1" dirty="0" err="1">
                <a:solidFill>
                  <a:schemeClr val="tx1"/>
                </a:solidFill>
                <a:latin typeface="Times New Roman" pitchFamily="18" charset="0"/>
                <a:cs typeface="Times New Roman" pitchFamily="18" charset="0"/>
              </a:rPr>
              <a:t>Унинг</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негизида</a:t>
            </a:r>
            <a:r>
              <a:rPr lang="ru-RU" sz="2800" b="1" i="1" dirty="0">
                <a:solidFill>
                  <a:schemeClr val="tx1"/>
                </a:solidFill>
                <a:latin typeface="Times New Roman" pitchFamily="18" charset="0"/>
                <a:cs typeface="Times New Roman" pitchFamily="18" charset="0"/>
              </a:rPr>
              <a:t> психология </a:t>
            </a:r>
            <a:r>
              <a:rPr lang="ru-RU" sz="2800" b="1" i="1" dirty="0" err="1">
                <a:solidFill>
                  <a:schemeClr val="tx1"/>
                </a:solidFill>
                <a:latin typeface="Times New Roman" pitchFamily="18" charset="0"/>
                <a:cs typeface="Times New Roman" pitchFamily="18" charset="0"/>
              </a:rPr>
              <a:t>фанида</a:t>
            </a:r>
            <a:r>
              <a:rPr lang="ru-RU" sz="2800" b="1" i="1" dirty="0">
                <a:solidFill>
                  <a:schemeClr val="tx1"/>
                </a:solidFill>
                <a:latin typeface="Times New Roman" pitchFamily="18" charset="0"/>
                <a:cs typeface="Times New Roman" pitchFamily="18" charset="0"/>
              </a:rPr>
              <a:t> «рефлектор </a:t>
            </a:r>
            <a:r>
              <a:rPr lang="ru-RU" sz="2800" b="1" i="1" dirty="0" err="1">
                <a:solidFill>
                  <a:schemeClr val="tx1"/>
                </a:solidFill>
                <a:latin typeface="Times New Roman" pitchFamily="18" charset="0"/>
                <a:cs typeface="Times New Roman" pitchFamily="18" charset="0"/>
              </a:rPr>
              <a:t>ёйи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деган</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янги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тушунча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пайдо</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бўлди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Буларнинг</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натижасида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ихтиёрий</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онгли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ва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ихтиёрсиз</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онгсиз</a:t>
            </a:r>
            <a:r>
              <a:rPr lang="ru-RU" sz="2800" b="1" i="1" dirty="0">
                <a:solidFill>
                  <a:schemeClr val="tx1"/>
                </a:solidFill>
                <a:latin typeface="Times New Roman" pitchFamily="18" charset="0"/>
                <a:cs typeface="Times New Roman" pitchFamily="18" charset="0"/>
              </a:rPr>
              <a:t>) рефлектор </a:t>
            </a:r>
            <a:r>
              <a:rPr lang="ru-RU" sz="2800" b="1" i="1" dirty="0" err="1">
                <a:solidFill>
                  <a:schemeClr val="tx1"/>
                </a:solidFill>
                <a:latin typeface="Times New Roman" pitchFamily="18" charset="0"/>
                <a:cs typeface="Times New Roman" pitchFamily="18" charset="0"/>
              </a:rPr>
              <a:t>турлари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кашф</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қилинди</a:t>
            </a:r>
            <a:r>
              <a:rPr lang="ru-RU" sz="2800" b="1" i="1" dirty="0">
                <a:solidFill>
                  <a:schemeClr val="tx1"/>
                </a:solidFill>
                <a:latin typeface="Times New Roman" pitchFamily="18" charset="0"/>
                <a:cs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3024166" y="428604"/>
            <a:ext cx="6143668" cy="785818"/>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sz="2400" b="1" i="1" dirty="0">
                <a:latin typeface="Times New Roman" pitchFamily="18" charset="0"/>
                <a:cs typeface="Times New Roman" pitchFamily="18" charset="0"/>
              </a:rPr>
              <a:t>1-мавзу: ПСИХОЛОГИЯНИНГ ПРЕДМЕТИ</a:t>
            </a:r>
            <a:endParaRPr lang="ru-RU" sz="2400" i="1" dirty="0">
              <a:latin typeface="Times New Roman" pitchFamily="18" charset="0"/>
              <a:cs typeface="Times New Roman" pitchFamily="18" charset="0"/>
            </a:endParaRPr>
          </a:p>
        </p:txBody>
      </p:sp>
      <p:sp>
        <p:nvSpPr>
          <p:cNvPr id="4101" name="Заголовок 4"/>
          <p:cNvSpPr>
            <a:spLocks noGrp="1"/>
          </p:cNvSpPr>
          <p:nvPr>
            <p:ph type="title"/>
          </p:nvPr>
        </p:nvSpPr>
        <p:spPr>
          <a:xfrm>
            <a:off x="2238375" y="1357313"/>
            <a:ext cx="1428750" cy="500062"/>
          </a:xfrm>
        </p:spPr>
        <p:txBody>
          <a:bodyPr/>
          <a:lstStyle/>
          <a:p>
            <a:pPr eaLnBrk="1" hangingPunct="1"/>
            <a:r>
              <a:rPr lang="uz-Cyrl-UZ" altLang="ru-RU" sz="3200" b="1">
                <a:solidFill>
                  <a:srgbClr val="C00000"/>
                </a:solidFill>
                <a:latin typeface="Monotype Corsiva" panose="03010101010201010101" pitchFamily="66" charset="0"/>
              </a:rPr>
              <a:t>Режа:</a:t>
            </a:r>
            <a:endParaRPr lang="ru-RU" altLang="ru-RU" sz="3200" b="1">
              <a:solidFill>
                <a:srgbClr val="C00000"/>
              </a:solidFill>
              <a:latin typeface="Monotype Corsiva" panose="03010101010201010101" pitchFamily="66" charset="0"/>
            </a:endParaRPr>
          </a:p>
        </p:txBody>
      </p:sp>
      <p:sp>
        <p:nvSpPr>
          <p:cNvPr id="6" name="Скругленный прямоугольник 5"/>
          <p:cNvSpPr/>
          <p:nvPr/>
        </p:nvSpPr>
        <p:spPr>
          <a:xfrm>
            <a:off x="2524100" y="2000240"/>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1. </a:t>
            </a:r>
            <a:r>
              <a:rPr lang="uz-Cyrl-UZ" sz="2400" b="1" i="1" dirty="0">
                <a:solidFill>
                  <a:schemeClr val="tx1"/>
                </a:solidFill>
                <a:latin typeface="Times New Roman" pitchFamily="18" charset="0"/>
                <a:cs typeface="Times New Roman" pitchFamily="18" charset="0"/>
              </a:rPr>
              <a:t>Психология ҳақида тушунча</a:t>
            </a:r>
            <a:endParaRPr lang="ru-RU" sz="2400" i="1" dirty="0">
              <a:solidFill>
                <a:schemeClr val="tx1"/>
              </a:solidFill>
              <a:latin typeface="Times New Roman" pitchFamily="18" charset="0"/>
              <a:cs typeface="Times New Roman" pitchFamily="18" charset="0"/>
            </a:endParaRPr>
          </a:p>
        </p:txBody>
      </p:sp>
      <p:sp>
        <p:nvSpPr>
          <p:cNvPr id="7" name="Скругленный прямоугольник 6"/>
          <p:cNvSpPr/>
          <p:nvPr/>
        </p:nvSpPr>
        <p:spPr>
          <a:xfrm>
            <a:off x="2524100" y="2786058"/>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2. </a:t>
            </a:r>
            <a:r>
              <a:rPr lang="uz-Cyrl-UZ" sz="2400" b="1" i="1" dirty="0">
                <a:solidFill>
                  <a:schemeClr val="tx1"/>
                </a:solidFill>
                <a:latin typeface="Times New Roman" pitchFamily="18" charset="0"/>
                <a:cs typeface="Times New Roman" pitchFamily="18" charset="0"/>
              </a:rPr>
              <a:t>Психологиянинг фан сифатида шаклланиши</a:t>
            </a:r>
            <a:endParaRPr lang="ru-RU" sz="2400" i="1" dirty="0">
              <a:solidFill>
                <a:schemeClr val="tx1"/>
              </a:solidFill>
              <a:latin typeface="Times New Roman" pitchFamily="18" charset="0"/>
              <a:cs typeface="Times New Roman" pitchFamily="18" charset="0"/>
            </a:endParaRPr>
          </a:p>
        </p:txBody>
      </p:sp>
      <p:sp>
        <p:nvSpPr>
          <p:cNvPr id="8" name="Скругленный прямоугольник 7"/>
          <p:cNvSpPr/>
          <p:nvPr/>
        </p:nvSpPr>
        <p:spPr>
          <a:xfrm>
            <a:off x="2524100" y="3571876"/>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3. </a:t>
            </a:r>
            <a:r>
              <a:rPr lang="uz-Cyrl-UZ" sz="2400" b="1" i="1" dirty="0">
                <a:solidFill>
                  <a:schemeClr val="tx1"/>
                </a:solidFill>
                <a:latin typeface="Times New Roman" pitchFamily="18" charset="0"/>
                <a:cs typeface="Times New Roman" pitchFamily="18" charset="0"/>
              </a:rPr>
              <a:t>Мия ва психика</a:t>
            </a:r>
            <a:endParaRPr lang="ru-RU" sz="2400" i="1" dirty="0">
              <a:solidFill>
                <a:schemeClr val="tx1"/>
              </a:solidFill>
              <a:latin typeface="Times New Roman" pitchFamily="18" charset="0"/>
              <a:cs typeface="Times New Roman" pitchFamily="18" charset="0"/>
            </a:endParaRPr>
          </a:p>
        </p:txBody>
      </p:sp>
      <p:sp>
        <p:nvSpPr>
          <p:cNvPr id="9" name="Скругленный прямоугольник 8"/>
          <p:cNvSpPr/>
          <p:nvPr/>
        </p:nvSpPr>
        <p:spPr>
          <a:xfrm>
            <a:off x="2524100" y="4357694"/>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4. </a:t>
            </a:r>
            <a:r>
              <a:rPr lang="uz-Cyrl-UZ" sz="2400" b="1" i="1" dirty="0">
                <a:solidFill>
                  <a:schemeClr val="tx1"/>
                </a:solidFill>
                <a:latin typeface="Times New Roman" pitchFamily="18" charset="0"/>
                <a:cs typeface="Times New Roman" pitchFamily="18" charset="0"/>
              </a:rPr>
              <a:t>Онг ҳақида тушунча</a:t>
            </a:r>
            <a:endParaRPr lang="ru-RU" sz="2400" i="1"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1926946524"/>
              </p:ext>
            </p:extLst>
          </p:nvPr>
        </p:nvGraphicFramePr>
        <p:xfrm>
          <a:off x="1809720" y="357166"/>
          <a:ext cx="8501122" cy="6143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309786" y="785794"/>
            <a:ext cx="4143404" cy="78581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uz-Cyrl-UZ" sz="2400" b="1" i="1">
                <a:solidFill>
                  <a:srgbClr val="C00000"/>
                </a:solidFill>
                <a:latin typeface="Times New Roman" pitchFamily="18" charset="0"/>
                <a:cs typeface="Times New Roman" pitchFamily="18" charset="0"/>
              </a:rPr>
              <a:t>Миянинг танага бўлган нисбати:</a:t>
            </a:r>
            <a:endParaRPr lang="ru-RU" sz="2400" b="1" i="1">
              <a:solidFill>
                <a:srgbClr val="C00000"/>
              </a:solidFill>
              <a:latin typeface="Times New Roman" pitchFamily="18" charset="0"/>
              <a:cs typeface="Times New Roman" pitchFamily="18" charset="0"/>
            </a:endParaRPr>
          </a:p>
        </p:txBody>
      </p:sp>
      <p:sp>
        <p:nvSpPr>
          <p:cNvPr id="5" name="Стрелка вниз 4"/>
          <p:cNvSpPr/>
          <p:nvPr/>
        </p:nvSpPr>
        <p:spPr>
          <a:xfrm>
            <a:off x="4595802" y="1571612"/>
            <a:ext cx="785818" cy="714380"/>
          </a:xfrm>
          <a:prstGeom prst="down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nvGrpSpPr>
          <p:cNvPr id="43016" name="Группа 24"/>
          <p:cNvGrpSpPr>
            <a:grpSpLocks/>
          </p:cNvGrpSpPr>
          <p:nvPr/>
        </p:nvGrpSpPr>
        <p:grpSpPr bwMode="auto">
          <a:xfrm>
            <a:off x="3309938" y="2286000"/>
            <a:ext cx="6572250" cy="3786188"/>
            <a:chOff x="1857356" y="2071678"/>
            <a:chExt cx="6572296" cy="3786214"/>
          </a:xfrm>
        </p:grpSpPr>
        <p:sp>
          <p:nvSpPr>
            <p:cNvPr id="6" name="Прямоугольник с двумя скругленными противолежащими углами 5"/>
            <p:cNvSpPr/>
            <p:nvPr/>
          </p:nvSpPr>
          <p:spPr>
            <a:xfrm>
              <a:off x="1857356" y="2071678"/>
              <a:ext cx="6572296" cy="3786214"/>
            </a:xfrm>
            <a:prstGeom prst="round2Diag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uz-Cyrl-UZ" sz="2400" b="1" i="1">
                  <a:solidFill>
                    <a:schemeClr val="tx1"/>
                  </a:solidFill>
                  <a:latin typeface="Times New Roman" pitchFamily="18" charset="0"/>
                  <a:cs typeface="Times New Roman" pitchFamily="18" charset="0"/>
                </a:rPr>
                <a:t>Кит миясининг танасига нисбати</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фил миясининг танасига нисбати</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маймун миясининг танасига нисбати </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Одам миясининг танасига нисбати   </a:t>
              </a:r>
            </a:p>
            <a:p>
              <a:pPr eaLnBrk="1" hangingPunct="1">
                <a:defRPr/>
              </a:pPr>
              <a:endParaRPr lang="ru-RU" sz="2400" b="1" i="1">
                <a:solidFill>
                  <a:schemeClr val="tx1"/>
                </a:solidFill>
                <a:latin typeface="Times New Roman" pitchFamily="18" charset="0"/>
                <a:cs typeface="Times New Roman" pitchFamily="18" charset="0"/>
              </a:endParaRPr>
            </a:p>
          </p:txBody>
        </p:sp>
        <p:graphicFrame>
          <p:nvGraphicFramePr>
            <p:cNvPr id="43020" name="Object 11"/>
            <p:cNvGraphicFramePr>
              <a:graphicFrameLocks noChangeAspect="1"/>
            </p:cNvGraphicFramePr>
            <p:nvPr/>
          </p:nvGraphicFramePr>
          <p:xfrm>
            <a:off x="6858016" y="2143116"/>
            <a:ext cx="857256" cy="733102"/>
          </p:xfrm>
          <a:graphic>
            <a:graphicData uri="http://schemas.openxmlformats.org/presentationml/2006/ole">
              <mc:AlternateContent xmlns:mc="http://schemas.openxmlformats.org/markup-compatibility/2006">
                <mc:Choice xmlns:v="urn:schemas-microsoft-com:vml" Requires="v">
                  <p:oleObj spid="_x0000_s43184" name="Формула" r:id="rId4" imgW="457002" imgH="393529" progId="Equation.3">
                    <p:embed/>
                  </p:oleObj>
                </mc:Choice>
                <mc:Fallback>
                  <p:oleObj name="Формула" r:id="rId4" imgW="457002" imgH="393529"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6" y="2143116"/>
                          <a:ext cx="857256" cy="73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1" name="Object 14"/>
            <p:cNvGraphicFramePr>
              <a:graphicFrameLocks noChangeAspect="1"/>
            </p:cNvGraphicFramePr>
            <p:nvPr/>
          </p:nvGraphicFramePr>
          <p:xfrm>
            <a:off x="6858017" y="2857496"/>
            <a:ext cx="589364" cy="785819"/>
          </p:xfrm>
          <a:graphic>
            <a:graphicData uri="http://schemas.openxmlformats.org/presentationml/2006/ole">
              <mc:AlternateContent xmlns:mc="http://schemas.openxmlformats.org/markup-compatibility/2006">
                <mc:Choice xmlns:v="urn:schemas-microsoft-com:vml" Requires="v">
                  <p:oleObj spid="_x0000_s43185" name="Формула" r:id="rId6" imgW="343049" imgH="457399" progId="Equation.3">
                    <p:embed/>
                  </p:oleObj>
                </mc:Choice>
                <mc:Fallback>
                  <p:oleObj name="Формула" r:id="rId6" imgW="343049" imgH="457399"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17" y="2857496"/>
                          <a:ext cx="589364" cy="78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16"/>
            <p:cNvGraphicFramePr>
              <a:graphicFrameLocks noChangeAspect="1"/>
            </p:cNvGraphicFramePr>
            <p:nvPr/>
          </p:nvGraphicFramePr>
          <p:xfrm>
            <a:off x="7429520" y="3571876"/>
            <a:ext cx="571504" cy="831279"/>
          </p:xfrm>
          <a:graphic>
            <a:graphicData uri="http://schemas.openxmlformats.org/presentationml/2006/ole">
              <mc:AlternateContent xmlns:mc="http://schemas.openxmlformats.org/markup-compatibility/2006">
                <mc:Choice xmlns:v="urn:schemas-microsoft-com:vml" Requires="v">
                  <p:oleObj spid="_x0000_s43186" name="Формула" r:id="rId8" imgW="317225" imgH="456803" progId="Equation.3">
                    <p:embed/>
                  </p:oleObj>
                </mc:Choice>
                <mc:Fallback>
                  <p:oleObj name="Формула" r:id="rId8" imgW="317225" imgH="456803"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9520" y="3571876"/>
                          <a:ext cx="571504" cy="83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Object 18"/>
            <p:cNvGraphicFramePr>
              <a:graphicFrameLocks noChangeAspect="1"/>
            </p:cNvGraphicFramePr>
            <p:nvPr/>
          </p:nvGraphicFramePr>
          <p:xfrm>
            <a:off x="7072330" y="4286256"/>
            <a:ext cx="442023" cy="785818"/>
          </p:xfrm>
          <a:graphic>
            <a:graphicData uri="http://schemas.openxmlformats.org/presentationml/2006/ole">
              <mc:AlternateContent xmlns:mc="http://schemas.openxmlformats.org/markup-compatibility/2006">
                <mc:Choice xmlns:v="urn:schemas-microsoft-com:vml" Requires="v">
                  <p:oleObj spid="_x0000_s43187" name="Формула" r:id="rId10" imgW="254110" imgH="457399" progId="Equation.3">
                    <p:embed/>
                  </p:oleObj>
                </mc:Choice>
                <mc:Fallback>
                  <p:oleObj name="Формула" r:id="rId10" imgW="254110" imgH="457399"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2330" y="4286256"/>
                          <a:ext cx="442023"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с двумя скругленными противолежащими углами 2"/>
          <p:cNvSpPr/>
          <p:nvPr/>
        </p:nvSpPr>
        <p:spPr>
          <a:xfrm rot="5400000">
            <a:off x="5739665" y="-2894533"/>
            <a:ext cx="928694" cy="9145016"/>
          </a:xfrm>
          <a:prstGeom prst="round2Diag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uz-Cyrl-UZ" sz="2400" b="1" i="1" dirty="0">
                <a:solidFill>
                  <a:srgbClr val="002060"/>
                </a:solidFill>
                <a:latin typeface="Times New Roman" pitchFamily="18" charset="0"/>
                <a:cs typeface="Times New Roman" pitchFamily="18" charset="0"/>
              </a:rPr>
              <a:t>Инсон бош мияси,  ҳайвон миясидан фарқли жиҳатлари (оғирлигига нисбатан):</a:t>
            </a:r>
            <a:endParaRPr lang="ru-RU" sz="2400" b="1" i="1" dirty="0">
              <a:solidFill>
                <a:srgbClr val="002060"/>
              </a:solidFill>
              <a:latin typeface="Times New Roman" pitchFamily="18" charset="0"/>
              <a:cs typeface="Times New Roman" pitchFamily="18" charset="0"/>
            </a:endParaRPr>
          </a:p>
        </p:txBody>
      </p:sp>
      <p:cxnSp>
        <p:nvCxnSpPr>
          <p:cNvPr id="5" name="Прямая со стрелкой 4"/>
          <p:cNvCxnSpPr/>
          <p:nvPr/>
        </p:nvCxnSpPr>
        <p:spPr>
          <a:xfrm rot="5400000">
            <a:off x="2273300" y="2392363"/>
            <a:ext cx="50006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Скругленный прямоугольник 5"/>
          <p:cNvSpPr/>
          <p:nvPr/>
        </p:nvSpPr>
        <p:spPr>
          <a:xfrm>
            <a:off x="180972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uz-Cyrl-UZ" sz="2000" b="1">
                <a:solidFill>
                  <a:schemeClr val="tx1"/>
                </a:solidFill>
                <a:latin typeface="Times New Roman" pitchFamily="18" charset="0"/>
                <a:cs typeface="Times New Roman" pitchFamily="18" charset="0"/>
              </a:rPr>
              <a:t>Одам мияси  1400 г</a:t>
            </a:r>
            <a:r>
              <a:rPr lang="ru-RU" sz="2000" b="1">
                <a:solidFill>
                  <a:schemeClr val="tx1"/>
                </a:solidFill>
                <a:latin typeface="Times New Roman" pitchFamily="18" charset="0"/>
                <a:cs typeface="Times New Roman" pitchFamily="18" charset="0"/>
              </a:rPr>
              <a:t> </a:t>
            </a:r>
            <a:endParaRPr lang="ru-RU" sz="2000" b="1">
              <a:solidFill>
                <a:srgbClr val="000000"/>
              </a:solidFill>
              <a:latin typeface="Times New Roman" pitchFamily="18" charset="0"/>
              <a:cs typeface="Times New Roman" pitchFamily="18" charset="0"/>
            </a:endParaRPr>
          </a:p>
        </p:txBody>
      </p:sp>
      <p:cxnSp>
        <p:nvCxnSpPr>
          <p:cNvPr id="7" name="Прямая со стрелкой 6"/>
          <p:cNvCxnSpPr/>
          <p:nvPr/>
        </p:nvCxnSpPr>
        <p:spPr>
          <a:xfrm rot="5400000">
            <a:off x="370363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Прямая со стрелкой 8"/>
          <p:cNvCxnSpPr/>
          <p:nvPr/>
        </p:nvCxnSpPr>
        <p:spPr>
          <a:xfrm rot="5400000">
            <a:off x="513238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Прямая со стрелкой 10"/>
          <p:cNvCxnSpPr/>
          <p:nvPr/>
        </p:nvCxnSpPr>
        <p:spPr>
          <a:xfrm rot="5400000">
            <a:off x="656113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Прямая со стрелкой 12"/>
          <p:cNvCxnSpPr/>
          <p:nvPr/>
        </p:nvCxnSpPr>
        <p:spPr>
          <a:xfrm rot="5400000">
            <a:off x="7988300" y="2392363"/>
            <a:ext cx="50006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Прямая со стрелкой 14"/>
          <p:cNvCxnSpPr/>
          <p:nvPr/>
        </p:nvCxnSpPr>
        <p:spPr>
          <a:xfrm rot="5400000">
            <a:off x="9347201" y="2390775"/>
            <a:ext cx="500062"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Скругленный прямоугольник 16"/>
          <p:cNvSpPr/>
          <p:nvPr/>
        </p:nvSpPr>
        <p:spPr>
          <a:xfrm>
            <a:off x="323848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От мияси  650 г</a:t>
            </a:r>
            <a:endParaRPr lang="ru-RU" b="1" dirty="0">
              <a:latin typeface="Times New Roman" pitchFamily="18" charset="0"/>
              <a:cs typeface="Times New Roman" pitchFamily="18" charset="0"/>
            </a:endParaRPr>
          </a:p>
        </p:txBody>
      </p:sp>
      <p:sp>
        <p:nvSpPr>
          <p:cNvPr id="18" name="Скругленный прямоугольник 17"/>
          <p:cNvSpPr/>
          <p:nvPr/>
        </p:nvSpPr>
        <p:spPr>
          <a:xfrm>
            <a:off x="466724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Горилла мияси  400 г</a:t>
            </a:r>
            <a:endParaRPr lang="ru-RU" b="1" dirty="0">
              <a:latin typeface="Times New Roman" pitchFamily="18" charset="0"/>
              <a:cs typeface="Times New Roman" pitchFamily="18" charset="0"/>
            </a:endParaRPr>
          </a:p>
        </p:txBody>
      </p:sp>
      <p:sp>
        <p:nvSpPr>
          <p:cNvPr id="19" name="Скругленный прямоугольник 18"/>
          <p:cNvSpPr/>
          <p:nvPr/>
        </p:nvSpPr>
        <p:spPr>
          <a:xfrm>
            <a:off x="609600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Ҳўкиз мияси  500 г</a:t>
            </a:r>
            <a:endParaRPr lang="ru-RU" b="1" dirty="0">
              <a:latin typeface="Times New Roman" pitchFamily="18" charset="0"/>
              <a:cs typeface="Times New Roman" pitchFamily="18" charset="0"/>
            </a:endParaRPr>
          </a:p>
        </p:txBody>
      </p:sp>
      <p:sp>
        <p:nvSpPr>
          <p:cNvPr id="20" name="Скругленный прямоугольник 19"/>
          <p:cNvSpPr/>
          <p:nvPr/>
        </p:nvSpPr>
        <p:spPr>
          <a:xfrm>
            <a:off x="752476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Кит мияси 2800 г</a:t>
            </a:r>
            <a:endParaRPr lang="ru-RU" b="1" dirty="0">
              <a:latin typeface="Times New Roman" pitchFamily="18" charset="0"/>
              <a:cs typeface="Times New Roman" pitchFamily="18" charset="0"/>
            </a:endParaRPr>
          </a:p>
        </p:txBody>
      </p:sp>
      <p:sp>
        <p:nvSpPr>
          <p:cNvPr id="21" name="Скругленный прямоугольник 20"/>
          <p:cNvSpPr/>
          <p:nvPr/>
        </p:nvSpPr>
        <p:spPr>
          <a:xfrm>
            <a:off x="895352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Фил мияси  4000 г</a:t>
            </a:r>
            <a:endParaRPr lang="ru-RU"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a:off x="2452662" y="214290"/>
            <a:ext cx="7143800" cy="1143008"/>
          </a:xfrm>
          <a:prstGeom prst="downArrowCallout">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Одам мияси тузилиши</a:t>
            </a:r>
            <a:endParaRPr lang="ru-RU" sz="2800" b="1" i="1" dirty="0">
              <a:solidFill>
                <a:srgbClr val="C00000"/>
              </a:solidFill>
              <a:latin typeface="Times New Roman" pitchFamily="18" charset="0"/>
              <a:cs typeface="Times New Roman" pitchFamily="18" charset="0"/>
            </a:endParaRPr>
          </a:p>
        </p:txBody>
      </p:sp>
      <p:graphicFrame>
        <p:nvGraphicFramePr>
          <p:cNvPr id="4" name="Схема 3"/>
          <p:cNvGraphicFramePr/>
          <p:nvPr>
            <p:extLst>
              <p:ext uri="{D42A27DB-BD31-4B8C-83A1-F6EECF244321}">
                <p14:modId xmlns:p14="http://schemas.microsoft.com/office/powerpoint/2010/main" val="3222649781"/>
              </p:ext>
            </p:extLst>
          </p:nvPr>
        </p:nvGraphicFramePr>
        <p:xfrm>
          <a:off x="1809720" y="1571612"/>
          <a:ext cx="8643998" cy="4214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81158" y="214290"/>
            <a:ext cx="4350574" cy="633724"/>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3600" b="1" i="1" dirty="0">
                <a:solidFill>
                  <a:srgbClr val="C00000"/>
                </a:solidFill>
                <a:latin typeface="Times New Roman" pitchFamily="18" charset="0"/>
                <a:cs typeface="Times New Roman" pitchFamily="18" charset="0"/>
              </a:rPr>
              <a:t>Рефлекс</a:t>
            </a:r>
            <a:endParaRPr lang="ru-RU" sz="3600" b="1" i="1" dirty="0">
              <a:solidFill>
                <a:srgbClr val="C00000"/>
              </a:solidFill>
              <a:latin typeface="Times New Roman" pitchFamily="18" charset="0"/>
              <a:cs typeface="Times New Roman" pitchFamily="18" charset="0"/>
            </a:endParaRPr>
          </a:p>
        </p:txBody>
      </p:sp>
      <p:sp>
        <p:nvSpPr>
          <p:cNvPr id="5" name="Стрелка вниз 4"/>
          <p:cNvSpPr/>
          <p:nvPr/>
        </p:nvSpPr>
        <p:spPr>
          <a:xfrm>
            <a:off x="4167175" y="857233"/>
            <a:ext cx="825109" cy="576113"/>
          </a:xfrm>
          <a:prstGeom prst="down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7" name="Прямоугольник с двумя скругленными противолежащими углами 6"/>
          <p:cNvSpPr/>
          <p:nvPr/>
        </p:nvSpPr>
        <p:spPr>
          <a:xfrm>
            <a:off x="2238348" y="1428736"/>
            <a:ext cx="7500990" cy="1785950"/>
          </a:xfrm>
          <a:prstGeom prst="round2Diag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Организмнинг ташқи ва ички таъсирларга марказий нерв тизими орқали берган жавоб реакциясидир.</a:t>
            </a:r>
            <a:endParaRPr lang="ru-RU" sz="2800" b="1" i="1" dirty="0">
              <a:solidFill>
                <a:schemeClr val="tx1"/>
              </a:solidFill>
              <a:latin typeface="Times New Roman" pitchFamily="18" charset="0"/>
              <a:cs typeface="Times New Roman" pitchFamily="18" charset="0"/>
            </a:endParaRPr>
          </a:p>
        </p:txBody>
      </p:sp>
      <p:sp>
        <p:nvSpPr>
          <p:cNvPr id="12" name="Прямоугольник с двумя скругленными противолежащими углами 11"/>
          <p:cNvSpPr/>
          <p:nvPr/>
        </p:nvSpPr>
        <p:spPr>
          <a:xfrm>
            <a:off x="1738282" y="3429000"/>
            <a:ext cx="8429684" cy="3071834"/>
          </a:xfrm>
          <a:prstGeom prst="round2DiagRec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 </a:t>
            </a:r>
            <a:r>
              <a:rPr lang="uz-Cyrl-UZ" sz="2800" b="1" i="1" dirty="0">
                <a:solidFill>
                  <a:srgbClr val="C00000"/>
                </a:solidFill>
                <a:latin typeface="Times New Roman" pitchFamily="18" charset="0"/>
                <a:cs typeface="Times New Roman" pitchFamily="18" charset="0"/>
              </a:rPr>
              <a:t>И.М.Сеченов</a:t>
            </a:r>
            <a:r>
              <a:rPr lang="uz-Cyrl-UZ" sz="2800" b="1" i="1" dirty="0">
                <a:solidFill>
                  <a:schemeClr val="tx1"/>
                </a:solidFill>
                <a:latin typeface="Times New Roman" pitchFamily="18" charset="0"/>
                <a:cs typeface="Times New Roman" pitchFamily="18" charset="0"/>
              </a:rPr>
              <a:t> томонидан инсон ҳаётида рефлекслар юқори баҳоланиб, унга қуйидагича таъриф берилади: “Онгли ва онгсиз ҳаётнинг барча актлари  (ҳаракатлар) келиб чиқиши усулига (моҳиятига) кўра рефлекслардир”.</a:t>
            </a:r>
            <a:endParaRPr lang="ru-RU" sz="2800" b="1" i="1"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extLst>
              <p:ext uri="{D42A27DB-BD31-4B8C-83A1-F6EECF244321}">
                <p14:modId xmlns:p14="http://schemas.microsoft.com/office/powerpoint/2010/main" val="250435064"/>
              </p:ext>
            </p:extLst>
          </p:nvPr>
        </p:nvGraphicFramePr>
        <p:xfrm>
          <a:off x="1343472" y="404664"/>
          <a:ext cx="9038238" cy="635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a:off x="2452662" y="1071546"/>
            <a:ext cx="3857652" cy="857256"/>
          </a:xfrm>
          <a:prstGeom prst="downArrowCallou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Анализаторлар</a:t>
            </a:r>
            <a:endParaRPr lang="ru-RU" sz="2800" i="1" dirty="0">
              <a:solidFill>
                <a:srgbClr val="C00000"/>
              </a:solidFill>
              <a:latin typeface="Times New Roman" pitchFamily="18" charset="0"/>
              <a:cs typeface="Times New Roman" pitchFamily="18" charset="0"/>
            </a:endParaRPr>
          </a:p>
        </p:txBody>
      </p:sp>
      <p:sp>
        <p:nvSpPr>
          <p:cNvPr id="4" name="Прямоугольник с двумя скругленными противолежащими углами 3"/>
          <p:cNvSpPr/>
          <p:nvPr/>
        </p:nvSpPr>
        <p:spPr>
          <a:xfrm>
            <a:off x="3309918" y="2000240"/>
            <a:ext cx="6072230" cy="3071834"/>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27305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anchor="ctr"/>
          <a:lstStyle/>
          <a:p>
            <a:pPr algn="just" eaLnBrk="1" fontAlgn="auto" hangingPunct="1">
              <a:spcBef>
                <a:spcPts val="0"/>
              </a:spcBef>
              <a:spcAft>
                <a:spcPts val="0"/>
              </a:spcAft>
              <a:defRPr/>
            </a:pPr>
            <a:r>
              <a:rPr lang="uz-Cyrl-UZ" sz="2400" b="1" i="1" dirty="0">
                <a:solidFill>
                  <a:schemeClr val="tx1"/>
                </a:solidFill>
                <a:latin typeface="Times New Roman" pitchFamily="18" charset="0"/>
                <a:cs typeface="Times New Roman" pitchFamily="18" charset="0"/>
              </a:rPr>
              <a:t>бу нерв физиологик аппарат бўлиб, перифериядаги нерв учидан (рецептор) ва сезувчи нервдан( ўтказиш йўли) мия қобиғининг тегишли қўзғатувчини қабул қилувчи соҳасидан иборатдир.</a:t>
            </a:r>
            <a:endParaRPr lang="ru-RU" sz="2400" b="1" i="1" dirty="0">
              <a:solidFill>
                <a:schemeClr val="tx1"/>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extLst>
              <p:ext uri="{D42A27DB-BD31-4B8C-83A1-F6EECF244321}">
                <p14:modId xmlns:p14="http://schemas.microsoft.com/office/powerpoint/2010/main" val="490528234"/>
              </p:ext>
            </p:extLst>
          </p:nvPr>
        </p:nvGraphicFramePr>
        <p:xfrm>
          <a:off x="1952596" y="285728"/>
          <a:ext cx="8501122" cy="635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1809720" y="71415"/>
            <a:ext cx="8643966" cy="1015663"/>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spAutoFit/>
          </a:bodyPr>
          <a:lstStyle/>
          <a:p>
            <a:pPr algn="ctr" eaLnBrk="1" hangingPunct="1">
              <a:tabLst>
                <a:tab pos="539750" algn="l"/>
              </a:tabLst>
              <a:defRPr/>
            </a:pPr>
            <a:r>
              <a:rPr lang="uz-Cyrl-UZ" sz="2000" b="1" i="1">
                <a:solidFill>
                  <a:schemeClr val="tx1"/>
                </a:solidFill>
                <a:latin typeface="Times New Roman" pitchFamily="18" charset="0"/>
                <a:cs typeface="Times New Roman" pitchFamily="18" charset="0"/>
              </a:rPr>
              <a:t>Одам бош мияси,  мия катта ярим шарларининг ихтисослашган функцияларининг мавжудлиги  ҳақидаги маълумотлар қуйидаги жадвалда келтирилган.</a:t>
            </a:r>
          </a:p>
        </p:txBody>
      </p:sp>
      <p:graphicFrame>
        <p:nvGraphicFramePr>
          <p:cNvPr id="5" name="Таблица 4"/>
          <p:cNvGraphicFramePr>
            <a:graphicFrameLocks noGrp="1"/>
          </p:cNvGraphicFramePr>
          <p:nvPr/>
        </p:nvGraphicFramePr>
        <p:xfrm>
          <a:off x="2024034" y="1357298"/>
          <a:ext cx="8072494" cy="5072100"/>
        </p:xfrm>
        <a:graphic>
          <a:graphicData uri="http://schemas.openxmlformats.org/drawingml/2006/table">
            <a:tbl>
              <a:tblPr>
                <a:tableStyleId>{616DA210-FB5B-4158-B5E0-FEB733F419BA}</a:tableStyleId>
              </a:tblPr>
              <a:tblGrid>
                <a:gridCol w="417424">
                  <a:extLst>
                    <a:ext uri="{9D8B030D-6E8A-4147-A177-3AD203B41FA5}">
                      <a16:colId xmlns:a16="http://schemas.microsoft.com/office/drawing/2014/main" val="20000"/>
                    </a:ext>
                  </a:extLst>
                </a:gridCol>
                <a:gridCol w="3755952">
                  <a:extLst>
                    <a:ext uri="{9D8B030D-6E8A-4147-A177-3AD203B41FA5}">
                      <a16:colId xmlns:a16="http://schemas.microsoft.com/office/drawing/2014/main" val="20001"/>
                    </a:ext>
                  </a:extLst>
                </a:gridCol>
                <a:gridCol w="3899118">
                  <a:extLst>
                    <a:ext uri="{9D8B030D-6E8A-4147-A177-3AD203B41FA5}">
                      <a16:colId xmlns:a16="http://schemas.microsoft.com/office/drawing/2014/main" val="20002"/>
                    </a:ext>
                  </a:extLst>
                </a:gridCol>
              </a:tblGrid>
              <a:tr h="507210">
                <a:tc>
                  <a:txBody>
                    <a:bodyPr/>
                    <a:lstStyle/>
                    <a:p>
                      <a:pPr algn="ctr">
                        <a:spcAft>
                          <a:spcPts val="0"/>
                        </a:spcAft>
                        <a:tabLst>
                          <a:tab pos="540385" algn="l"/>
                        </a:tabLst>
                      </a:pPr>
                      <a:r>
                        <a:rPr lang="uz-Cyrl-UZ" sz="2000" b="1" i="1" dirty="0">
                          <a:latin typeface="Times New Roman" pitchFamily="18" charset="0"/>
                          <a:cs typeface="Times New Roman" pitchFamily="18" charset="0"/>
                        </a:rPr>
                        <a:t>№</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Чап ярим шар</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Ўнг ярим шар</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0"/>
                  </a:ext>
                </a:extLst>
              </a:tr>
              <a:tr h="507210">
                <a:tc>
                  <a:txBody>
                    <a:bodyPr/>
                    <a:lstStyle/>
                    <a:p>
                      <a:pPr algn="ctr">
                        <a:spcAft>
                          <a:spcPts val="0"/>
                        </a:spcAft>
                        <a:tabLst>
                          <a:tab pos="540385" algn="l"/>
                        </a:tabLst>
                      </a:pPr>
                      <a:r>
                        <a:rPr lang="uz-Cyrl-UZ" sz="2000" b="1" i="1">
                          <a:latin typeface="Times New Roman" pitchFamily="18" charset="0"/>
                          <a:cs typeface="Times New Roman" pitchFamily="18" charset="0"/>
                        </a:rPr>
                        <a:t>1.</a:t>
                      </a:r>
                      <a:endParaRPr lang="ru-RU" sz="2000" b="1"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Хронологик таркиб</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Ўтаётган вақт</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1"/>
                  </a:ext>
                </a:extLst>
              </a:tr>
              <a:tr h="507210">
                <a:tc>
                  <a:txBody>
                    <a:bodyPr/>
                    <a:lstStyle/>
                    <a:p>
                      <a:pPr algn="ctr">
                        <a:spcAft>
                          <a:spcPts val="0"/>
                        </a:spcAft>
                        <a:tabLst>
                          <a:tab pos="540385" algn="l"/>
                        </a:tabLst>
                      </a:pPr>
                      <a:r>
                        <a:rPr lang="uz-Cyrl-UZ" sz="2000" b="1" i="1">
                          <a:latin typeface="Times New Roman" pitchFamily="18" charset="0"/>
                          <a:cs typeface="Times New Roman" pitchFamily="18" charset="0"/>
                        </a:rPr>
                        <a:t>2.</a:t>
                      </a:r>
                      <a:endParaRPr lang="ru-RU" sz="2000" b="1"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Харита ва чизмаларни ўқиш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Аниқ макон</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2"/>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3.</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Номларни, изларни белгиларни ёдда сақлаб қолиш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Тасаввурлар, аниқ  воқеаларни ёдда сақлаб қолиш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3"/>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4.</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Нутқ фаолияти моҳиятини ҳис этиш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Эмоционал ҳолатни идрок этиш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4"/>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5.</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Оламни хурсандчиликда осойишта кўриш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Оламни ғамгин ҳолда кўриш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5"/>
                  </a:ext>
                </a:extLst>
              </a:tr>
              <a:tr h="507210">
                <a:tc>
                  <a:txBody>
                    <a:bodyPr/>
                    <a:lstStyle/>
                    <a:p>
                      <a:pPr algn="ctr">
                        <a:spcAft>
                          <a:spcPts val="0"/>
                        </a:spcAft>
                        <a:tabLst>
                          <a:tab pos="540385" algn="l"/>
                        </a:tabLst>
                      </a:pPr>
                      <a:r>
                        <a:rPr lang="uz-Cyrl-UZ" sz="2000" b="1" i="1" dirty="0">
                          <a:latin typeface="Times New Roman" pitchFamily="18" charset="0"/>
                          <a:cs typeface="Times New Roman" pitchFamily="18" charset="0"/>
                        </a:rPr>
                        <a:t>6.</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Батафсил идрок қилиш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Яхлит идрок қилиш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81158" y="142852"/>
            <a:ext cx="8429684" cy="7858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just"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       Онг психиканинг энг юксак даражаси бўлиб у фақат инсонгагина хосдир.</a:t>
            </a:r>
            <a:endParaRPr lang="ru-RU" sz="2400" b="1" i="1" dirty="0">
              <a:solidFill>
                <a:srgbClr val="C00000"/>
              </a:solidFill>
              <a:latin typeface="Times New Roman" pitchFamily="18" charset="0"/>
              <a:cs typeface="Times New Roman" pitchFamily="18" charset="0"/>
            </a:endParaRPr>
          </a:p>
        </p:txBody>
      </p:sp>
      <p:graphicFrame>
        <p:nvGraphicFramePr>
          <p:cNvPr id="4" name="Схема 3"/>
          <p:cNvGraphicFramePr/>
          <p:nvPr>
            <p:extLst>
              <p:ext uri="{D42A27DB-BD31-4B8C-83A1-F6EECF244321}">
                <p14:modId xmlns:p14="http://schemas.microsoft.com/office/powerpoint/2010/main" val="2032767348"/>
              </p:ext>
            </p:extLst>
          </p:nvPr>
        </p:nvGraphicFramePr>
        <p:xfrm>
          <a:off x="1666844" y="1000108"/>
          <a:ext cx="8786874" cy="571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rot="16200000">
            <a:off x="345253" y="2821765"/>
            <a:ext cx="5643578" cy="1285884"/>
          </a:xfrm>
          <a:prstGeom prst="downArrowCallou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400" b="1" i="1">
                <a:solidFill>
                  <a:srgbClr val="FF0000"/>
                </a:solidFill>
                <a:latin typeface="Times New Roman" pitchFamily="18" charset="0"/>
                <a:cs typeface="Times New Roman" pitchFamily="18" charset="0"/>
              </a:rPr>
              <a:t>Психология фанининг предметини </a:t>
            </a:r>
          </a:p>
        </p:txBody>
      </p:sp>
      <p:sp>
        <p:nvSpPr>
          <p:cNvPr id="5" name="Прямоугольник с двумя скругленными противолежащими углами 4"/>
          <p:cNvSpPr/>
          <p:nvPr/>
        </p:nvSpPr>
        <p:spPr>
          <a:xfrm>
            <a:off x="4024298" y="1928802"/>
            <a:ext cx="5214974" cy="3286148"/>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ru-RU" sz="2400" b="1" i="1" dirty="0" err="1">
                <a:solidFill>
                  <a:schemeClr val="tx1"/>
                </a:solidFill>
                <a:latin typeface="Times New Roman" pitchFamily="18" charset="0"/>
                <a:cs typeface="Times New Roman" pitchFamily="18" charset="0"/>
              </a:rPr>
              <a:t>шахс</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психикаси</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ва</a:t>
            </a:r>
            <a:r>
              <a:rPr lang="ru-RU" sz="2400" b="1" i="1" dirty="0">
                <a:solidFill>
                  <a:schemeClr val="tx1"/>
                </a:solidFill>
                <a:latin typeface="Times New Roman" pitchFamily="18" charset="0"/>
                <a:cs typeface="Times New Roman" pitchFamily="18" charset="0"/>
              </a:rPr>
              <a:t> </a:t>
            </a:r>
            <a:r>
              <a:rPr lang="uz-Cyrl-UZ" sz="2400" b="1" i="1" dirty="0">
                <a:solidFill>
                  <a:schemeClr val="tx1"/>
                </a:solidFill>
                <a:latin typeface="Times New Roman" pitchFamily="18" charset="0"/>
                <a:cs typeface="Times New Roman" pitchFamily="18" charset="0"/>
              </a:rPr>
              <a:t> унинг </a:t>
            </a:r>
            <a:r>
              <a:rPr lang="ru-RU" sz="2400" b="1" i="1" dirty="0" err="1">
                <a:solidFill>
                  <a:schemeClr val="tx1"/>
                </a:solidFill>
                <a:latin typeface="Times New Roman" pitchFamily="18" charset="0"/>
                <a:cs typeface="Times New Roman" pitchFamily="18" charset="0"/>
              </a:rPr>
              <a:t>психологик</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хусусиятлари</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ташкил</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қилади</a:t>
            </a:r>
            <a:r>
              <a:rPr lang="ru-RU" sz="2400" b="1" i="1" dirty="0">
                <a:solidFill>
                  <a:schemeClr val="tx1"/>
                </a:solidFill>
                <a:latin typeface="Times New Roman" pitchFamily="18" charset="0"/>
                <a:cs typeface="Times New Roman" pitchFamily="18" charset="0"/>
              </a:rPr>
              <a:t>.</a:t>
            </a:r>
            <a:endParaRPr lang="ru-RU" sz="2400" b="1" i="1" dirty="0">
              <a:solidFill>
                <a:srgbClr val="00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ыноска со стрелкой вниз 4"/>
          <p:cNvSpPr/>
          <p:nvPr/>
        </p:nvSpPr>
        <p:spPr>
          <a:xfrm>
            <a:off x="2452662" y="1142984"/>
            <a:ext cx="3857652" cy="857256"/>
          </a:xfrm>
          <a:prstGeom prst="downArrow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ru-RU" sz="2800" b="1" i="1" dirty="0" err="1">
                <a:solidFill>
                  <a:srgbClr val="C00000"/>
                </a:solidFill>
                <a:latin typeface="Times New Roman" pitchFamily="18" charset="0"/>
                <a:cs typeface="Times New Roman" pitchFamily="18" charset="0"/>
              </a:rPr>
              <a:t>Онгсизлик</a:t>
            </a:r>
            <a:endParaRPr lang="ru-RU" sz="2800" i="1" dirty="0">
              <a:solidFill>
                <a:srgbClr val="C00000"/>
              </a:solidFill>
              <a:latin typeface="Times New Roman" pitchFamily="18" charset="0"/>
              <a:cs typeface="Times New Roman" pitchFamily="18" charset="0"/>
            </a:endParaRPr>
          </a:p>
        </p:txBody>
      </p:sp>
      <p:sp>
        <p:nvSpPr>
          <p:cNvPr id="6" name="Прямоугольник с двумя скругленными противолежащими углами 5"/>
          <p:cNvSpPr/>
          <p:nvPr/>
        </p:nvSpPr>
        <p:spPr>
          <a:xfrm>
            <a:off x="3309918" y="2071678"/>
            <a:ext cx="6072230" cy="3071834"/>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317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just" eaLnBrk="1" fontAlgn="auto" hangingPunct="1">
              <a:spcBef>
                <a:spcPts val="0"/>
              </a:spcBef>
              <a:spcAft>
                <a:spcPts val="0"/>
              </a:spcAft>
              <a:defRPr/>
            </a:pPr>
            <a:r>
              <a:rPr lang="ru-RU" sz="2400" b="1" i="1" dirty="0" err="1">
                <a:latin typeface="Times New Roman" pitchFamily="18" charset="0"/>
                <a:cs typeface="Times New Roman" pitchFamily="18" charset="0"/>
              </a:rPr>
              <a:t>бу</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шундай</a:t>
            </a:r>
            <a:r>
              <a:rPr lang="ru-RU" sz="2400" b="1" i="1" dirty="0">
                <a:latin typeface="Times New Roman" pitchFamily="18" charset="0"/>
                <a:cs typeface="Times New Roman" pitchFamily="18" charset="0"/>
              </a:rPr>
              <a:t> психик </a:t>
            </a:r>
            <a:r>
              <a:rPr lang="ru-RU" sz="2400" b="1" i="1" dirty="0" err="1">
                <a:latin typeface="Times New Roman" pitchFamily="18" charset="0"/>
                <a:cs typeface="Times New Roman" pitchFamily="18" charset="0"/>
              </a:rPr>
              <a:t>жараёнлар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ҳодисалар йи</a:t>
            </a:r>
            <a:r>
              <a:rPr lang="uz-Cyrl-UZ" sz="2400" b="1" i="1" dirty="0">
                <a:latin typeface="Times New Roman" pitchFamily="18" charset="0"/>
                <a:cs typeface="Times New Roman" pitchFamily="18" charset="0"/>
              </a:rPr>
              <a:t>ғ</a:t>
            </a:r>
            <a:r>
              <a:rPr lang="ru-RU" sz="2400" b="1" i="1" dirty="0" err="1">
                <a:latin typeface="Times New Roman" pitchFamily="18" charset="0"/>
                <a:cs typeface="Times New Roman" pitchFamily="18" charset="0"/>
              </a:rPr>
              <a:t>индисики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унда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ўз</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хатти-ҳаракатларига жавоб</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бермайди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англамайди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Бунга</a:t>
            </a:r>
            <a:r>
              <a:rPr lang="ru-RU" sz="2400" b="1" i="1" dirty="0">
                <a:latin typeface="Times New Roman" pitchFamily="18" charset="0"/>
                <a:cs typeface="Times New Roman" pitchFamily="18" charset="0"/>
              </a:rPr>
              <a:t> туш </a:t>
            </a:r>
            <a:r>
              <a:rPr lang="ru-RU" sz="2400" b="1" i="1" dirty="0" err="1">
                <a:latin typeface="Times New Roman" pitchFamily="18" charset="0"/>
                <a:cs typeface="Times New Roman" pitchFamily="18" charset="0"/>
              </a:rPr>
              <a:t>кўриш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баъзи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патологик</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ҳодисалар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алахлаш</a:t>
            </a:r>
            <a:r>
              <a:rPr lang="ru-RU" sz="2400" b="1" i="1" dirty="0">
                <a:latin typeface="Times New Roman" pitchFamily="18" charset="0"/>
                <a:cs typeface="Times New Roman" pitchFamily="18" charset="0"/>
              </a:rPr>
              <a:t>, галлюцинация </a:t>
            </a:r>
            <a:r>
              <a:rPr lang="ru-RU" sz="2400" b="1" i="1" dirty="0" err="1">
                <a:latin typeface="Times New Roman" pitchFamily="18" charset="0"/>
                <a:cs typeface="Times New Roman" pitchFamily="18" charset="0"/>
              </a:rPr>
              <a:t>кабилар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киради</a:t>
            </a:r>
            <a:r>
              <a:rPr lang="ru-RU" sz="2400" b="1" i="1" dirty="0">
                <a:latin typeface="Times New Roman" pitchFamily="18" charset="0"/>
                <a:cs typeface="Times New Roman" pitchFamily="18" charset="0"/>
              </a:rPr>
              <a:t>.</a:t>
            </a:r>
            <a:endParaRPr lang="ru-RU" sz="2400" b="1" i="1" dirty="0">
              <a:solidFill>
                <a:schemeClr val="tx1"/>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Заголовок 1"/>
          <p:cNvSpPr>
            <a:spLocks noGrp="1"/>
          </p:cNvSpPr>
          <p:nvPr>
            <p:ph type="title"/>
          </p:nvPr>
        </p:nvSpPr>
        <p:spPr>
          <a:xfrm>
            <a:off x="609600" y="2636838"/>
            <a:ext cx="10972800" cy="1143000"/>
          </a:xfrm>
        </p:spPr>
        <p:txBody>
          <a:bodyPr/>
          <a:lstStyle/>
          <a:p>
            <a:r>
              <a:rPr lang="ru-RU" altLang="ru-RU" dirty="0">
                <a:effectLst>
                  <a:outerShdw blurRad="38100" dist="38100" dir="2700000" algn="tl">
                    <a:srgbClr val="000000">
                      <a:alpha val="43137"/>
                    </a:srgbClr>
                  </a:outerShdw>
                </a:effectLst>
              </a:rPr>
              <a:t>ЭЪТИБОРИНГИЗ </a:t>
            </a:r>
            <a:r>
              <a:rPr lang="ru-RU" altLang="ru-RU">
                <a:effectLst>
                  <a:outerShdw blurRad="38100" dist="38100" dir="2700000" algn="tl">
                    <a:srgbClr val="000000">
                      <a:alpha val="43137"/>
                    </a:srgbClr>
                  </a:outerShdw>
                </a:effectLst>
              </a:rPr>
              <a:t>УЧУН РАХМАТ!</a:t>
            </a:r>
            <a:endParaRPr lang="ru-RU" altLang="ru-RU"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309786" y="692696"/>
            <a:ext cx="4218262" cy="1021792"/>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b="1" i="1" dirty="0">
                <a:latin typeface="Times New Roman" pitchFamily="18" charset="0"/>
                <a:cs typeface="Times New Roman" pitchFamily="18" charset="0"/>
              </a:rPr>
              <a:t>Психология</a:t>
            </a:r>
            <a:r>
              <a:rPr lang="uz-Cyrl-UZ" i="1" dirty="0">
                <a:latin typeface="Times New Roman" pitchFamily="18" charset="0"/>
                <a:cs typeface="Times New Roman" pitchFamily="18" charset="0"/>
              </a:rPr>
              <a:t> сўзининг луғавий маъноси грекча </a:t>
            </a:r>
            <a:r>
              <a:rPr lang="uz-Cyrl-UZ" b="1" i="1" dirty="0">
                <a:latin typeface="Times New Roman" pitchFamily="18" charset="0"/>
                <a:cs typeface="Times New Roman" pitchFamily="18" charset="0"/>
              </a:rPr>
              <a:t>ПСЮХЕ</a:t>
            </a:r>
            <a:endParaRPr lang="ru-RU" b="1" i="1" dirty="0">
              <a:latin typeface="Times New Roman" pitchFamily="18" charset="0"/>
              <a:cs typeface="Times New Roman" pitchFamily="18" charset="0"/>
            </a:endParaRPr>
          </a:p>
        </p:txBody>
      </p:sp>
      <p:sp>
        <p:nvSpPr>
          <p:cNvPr id="4" name="Стрелка вниз 3"/>
          <p:cNvSpPr/>
          <p:nvPr/>
        </p:nvSpPr>
        <p:spPr>
          <a:xfrm>
            <a:off x="4738678" y="1714488"/>
            <a:ext cx="785818" cy="857256"/>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4"/>
          <p:cNvSpPr/>
          <p:nvPr/>
        </p:nvSpPr>
        <p:spPr>
          <a:xfrm>
            <a:off x="3738546" y="2571744"/>
            <a:ext cx="5429288" cy="2928958"/>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sz="2400" i="1" dirty="0">
                <a:latin typeface="Times New Roman" pitchFamily="18" charset="0"/>
                <a:cs typeface="Times New Roman" pitchFamily="18" charset="0"/>
              </a:rPr>
              <a:t>жон, руҳ, логос – фан, таълимот деган маънони англатади. </a:t>
            </a:r>
            <a:r>
              <a:rPr lang="ru-RU" sz="2400" b="1" i="1" dirty="0">
                <a:latin typeface="Times New Roman" pitchFamily="18" charset="0"/>
                <a:cs typeface="Times New Roman" pitchFamily="18" charset="0"/>
              </a:rPr>
              <a:t>Психология </a:t>
            </a:r>
            <a:r>
              <a:rPr lang="ru-RU" sz="2400" i="1" dirty="0" err="1">
                <a:latin typeface="Times New Roman" pitchFamily="18" charset="0"/>
                <a:cs typeface="Times New Roman" pitchFamily="18" charset="0"/>
              </a:rPr>
              <a:t>фан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сифатида</a:t>
            </a:r>
            <a:r>
              <a:rPr lang="ru-RU" sz="2400" i="1" dirty="0">
                <a:latin typeface="Times New Roman" pitchFamily="18" charset="0"/>
                <a:cs typeface="Times New Roman" pitchFamily="18" charset="0"/>
              </a:rPr>
              <a:t> психик </a:t>
            </a:r>
            <a:r>
              <a:rPr lang="ru-RU" sz="2400" i="1" dirty="0" err="1">
                <a:latin typeface="Times New Roman" pitchFamily="18" charset="0"/>
                <a:cs typeface="Times New Roman" pitchFamily="18" charset="0"/>
              </a:rPr>
              <a:t>фактлар</a:t>
            </a:r>
            <a:r>
              <a:rPr lang="uz-Cyrl-UZ" sz="2400" i="1" dirty="0">
                <a:latin typeface="Times New Roman" pitchFamily="18" charset="0"/>
                <a:cs typeface="Times New Roman" pitchFamily="18" charset="0"/>
              </a:rPr>
              <a:t>, </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уларнинг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қонуниятлари ва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механизмлари</a:t>
            </a:r>
            <a:r>
              <a:rPr lang="uz-Cyrl-UZ" sz="2400" i="1" dirty="0">
                <a:latin typeface="Times New Roman" pitchFamily="18" charset="0"/>
                <a:cs typeface="Times New Roman" pitchFamily="18" charset="0"/>
              </a:rPr>
              <a:t>ни ўрганади</a:t>
            </a:r>
            <a:endParaRPr lang="ru-RU" sz="2400" i="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2309786" y="642918"/>
            <a:ext cx="7572428" cy="785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Психик фаолиятлар  қуйидаги жараёнларни ўз ичига олади:</a:t>
            </a:r>
            <a:endParaRPr lang="ru-RU" sz="2400" b="1" i="1" dirty="0">
              <a:solidFill>
                <a:srgbClr val="C00000"/>
              </a:solidFill>
              <a:latin typeface="Times New Roman" pitchFamily="18" charset="0"/>
              <a:cs typeface="Times New Roman" pitchFamily="18" charset="0"/>
            </a:endParaRPr>
          </a:p>
        </p:txBody>
      </p:sp>
      <p:cxnSp>
        <p:nvCxnSpPr>
          <p:cNvPr id="5" name="Прямая со стрелкой 4"/>
          <p:cNvCxnSpPr/>
          <p:nvPr/>
        </p:nvCxnSpPr>
        <p:spPr>
          <a:xfrm rot="5400000">
            <a:off x="2596357" y="1713706"/>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Прямая со стрелкой 5"/>
          <p:cNvCxnSpPr/>
          <p:nvPr/>
        </p:nvCxnSpPr>
        <p:spPr>
          <a:xfrm rot="5400000">
            <a:off x="4739482" y="1713706"/>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Прямая со стрелкой 6"/>
          <p:cNvCxnSpPr/>
          <p:nvPr/>
        </p:nvCxnSpPr>
        <p:spPr>
          <a:xfrm rot="5400000">
            <a:off x="6954044" y="1713706"/>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Прямая со стрелкой 7"/>
          <p:cNvCxnSpPr/>
          <p:nvPr/>
        </p:nvCxnSpPr>
        <p:spPr>
          <a:xfrm rot="5400000">
            <a:off x="8881269" y="1713706"/>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Прямоугольник 8"/>
          <p:cNvSpPr/>
          <p:nvPr/>
        </p:nvSpPr>
        <p:spPr>
          <a:xfrm>
            <a:off x="1809720"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билиш фаолиятлари</a:t>
            </a:r>
            <a:endParaRPr lang="ru-RU" sz="2000" b="1" dirty="0">
              <a:solidFill>
                <a:schemeClr val="tx1"/>
              </a:solidFill>
              <a:latin typeface="Times New Roman" pitchFamily="18" charset="0"/>
              <a:cs typeface="Times New Roman" pitchFamily="18" charset="0"/>
            </a:endParaRPr>
          </a:p>
        </p:txBody>
      </p:sp>
      <p:sp>
        <p:nvSpPr>
          <p:cNvPr id="12" name="Прямоугольник 11"/>
          <p:cNvSpPr/>
          <p:nvPr/>
        </p:nvSpPr>
        <p:spPr>
          <a:xfrm>
            <a:off x="4024298"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билиш жараёнлари</a:t>
            </a:r>
            <a:endParaRPr lang="ru-RU" sz="2000" b="1" dirty="0">
              <a:solidFill>
                <a:schemeClr val="tx1"/>
              </a:solidFill>
              <a:latin typeface="Times New Roman" pitchFamily="18" charset="0"/>
              <a:cs typeface="Times New Roman" pitchFamily="18" charset="0"/>
            </a:endParaRPr>
          </a:p>
        </p:txBody>
      </p:sp>
      <p:sp>
        <p:nvSpPr>
          <p:cNvPr id="13" name="Прямоугольник 12"/>
          <p:cNvSpPr/>
          <p:nvPr/>
        </p:nvSpPr>
        <p:spPr>
          <a:xfrm>
            <a:off x="6238876"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шахснинг ҳ</a:t>
            </a:r>
            <a:r>
              <a:rPr lang="ru-RU" sz="2000" b="1" i="1" dirty="0" err="1">
                <a:solidFill>
                  <a:schemeClr val="tx1"/>
                </a:solidFill>
                <a:latin typeface="Times New Roman" pitchFamily="18" charset="0"/>
                <a:cs typeface="Times New Roman" pitchFamily="18" charset="0"/>
              </a:rPr>
              <a:t>иссий</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иродавий</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соҳаси</a:t>
            </a:r>
            <a:endParaRPr lang="ru-RU" sz="2000" b="1" dirty="0">
              <a:solidFill>
                <a:schemeClr val="tx1"/>
              </a:solidFill>
              <a:latin typeface="Times New Roman" pitchFamily="18" charset="0"/>
              <a:cs typeface="Times New Roman" pitchFamily="18" charset="0"/>
            </a:endParaRPr>
          </a:p>
        </p:txBody>
      </p:sp>
      <p:sp>
        <p:nvSpPr>
          <p:cNvPr id="14" name="Прямоугольник 13"/>
          <p:cNvSpPr/>
          <p:nvPr/>
        </p:nvSpPr>
        <p:spPr>
          <a:xfrm>
            <a:off x="8453454"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ru-RU" sz="2000" b="1" i="1" dirty="0" err="1">
                <a:solidFill>
                  <a:schemeClr val="tx1"/>
                </a:solidFill>
                <a:latin typeface="Times New Roman" pitchFamily="18" charset="0"/>
                <a:cs typeface="Times New Roman" pitchFamily="18" charset="0"/>
              </a:rPr>
              <a:t>шахснинг</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индивидуал</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психологик</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хусусиятлари</a:t>
            </a:r>
            <a:endParaRPr lang="ru-RU" sz="2000" b="1" dirty="0">
              <a:solidFill>
                <a:schemeClr val="tx1"/>
              </a:solidFill>
              <a:latin typeface="Times New Roman" pitchFamily="18" charset="0"/>
              <a:cs typeface="Times New Roman" pitchFamily="18" charset="0"/>
            </a:endParaRPr>
          </a:p>
        </p:txBody>
      </p:sp>
      <p:cxnSp>
        <p:nvCxnSpPr>
          <p:cNvPr id="16" name="Прямая со стрелкой 15"/>
          <p:cNvCxnSpPr/>
          <p:nvPr/>
        </p:nvCxnSpPr>
        <p:spPr>
          <a:xfrm rot="5400000">
            <a:off x="2593975" y="3643313"/>
            <a:ext cx="573087"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Прямая со стрелкой 16"/>
          <p:cNvCxnSpPr/>
          <p:nvPr/>
        </p:nvCxnSpPr>
        <p:spPr>
          <a:xfrm rot="5400000">
            <a:off x="4737894" y="3642519"/>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Прямая со стрелкой 17"/>
          <p:cNvCxnSpPr/>
          <p:nvPr/>
        </p:nvCxnSpPr>
        <p:spPr>
          <a:xfrm rot="5400000">
            <a:off x="6952457" y="3642519"/>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Прямая со стрелкой 18"/>
          <p:cNvCxnSpPr/>
          <p:nvPr/>
        </p:nvCxnSpPr>
        <p:spPr>
          <a:xfrm rot="5400000">
            <a:off x="8952707" y="3642519"/>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Прямоугольник с двумя скругленными противолежащими углами 19"/>
          <p:cNvSpPr/>
          <p:nvPr/>
        </p:nvSpPr>
        <p:spPr>
          <a:xfrm>
            <a:off x="1809720"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000" b="1" dirty="0">
                <a:solidFill>
                  <a:schemeClr val="tx1"/>
                </a:solidFill>
                <a:latin typeface="Times New Roman" pitchFamily="18" charset="0"/>
                <a:cs typeface="Times New Roman" pitchFamily="18" charset="0"/>
              </a:rPr>
              <a:t>диққат, нутқ, фаолият</a:t>
            </a:r>
            <a:endParaRPr lang="ru-RU" sz="2000" b="1" dirty="0">
              <a:solidFill>
                <a:schemeClr val="tx1"/>
              </a:solidFill>
              <a:latin typeface="Times New Roman" pitchFamily="18" charset="0"/>
              <a:cs typeface="Times New Roman" pitchFamily="18" charset="0"/>
            </a:endParaRPr>
          </a:p>
        </p:txBody>
      </p:sp>
      <p:sp>
        <p:nvSpPr>
          <p:cNvPr id="21" name="Прямоугольник с двумя скругленными противолежащими углами 20"/>
          <p:cNvSpPr/>
          <p:nvPr/>
        </p:nvSpPr>
        <p:spPr>
          <a:xfrm>
            <a:off x="4024298"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000" b="1" dirty="0">
                <a:solidFill>
                  <a:schemeClr val="tx1"/>
                </a:solidFill>
                <a:latin typeface="Times New Roman" pitchFamily="18" charset="0"/>
                <a:cs typeface="Times New Roman" pitchFamily="18" charset="0"/>
              </a:rPr>
              <a:t>сезги, идрок, хотира, ҳаёл, тафаккур</a:t>
            </a:r>
            <a:endParaRPr lang="ru-RU" sz="2000" b="1" dirty="0">
              <a:solidFill>
                <a:schemeClr val="tx1"/>
              </a:solidFill>
              <a:latin typeface="Times New Roman" pitchFamily="18" charset="0"/>
              <a:cs typeface="Times New Roman" pitchFamily="18" charset="0"/>
            </a:endParaRPr>
          </a:p>
        </p:txBody>
      </p:sp>
      <p:sp>
        <p:nvSpPr>
          <p:cNvPr id="22" name="Прямоугольник с двумя скругленными противолежащими углами 21"/>
          <p:cNvSpPr/>
          <p:nvPr/>
        </p:nvSpPr>
        <p:spPr>
          <a:xfrm>
            <a:off x="6238876"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2000" b="1" dirty="0" err="1">
                <a:solidFill>
                  <a:schemeClr val="tx1"/>
                </a:solidFill>
                <a:latin typeface="Times New Roman" pitchFamily="18" charset="0"/>
                <a:cs typeface="Times New Roman" pitchFamily="18" charset="0"/>
              </a:rPr>
              <a:t>ҳиссиёт, </a:t>
            </a:r>
            <a:r>
              <a:rPr lang="ru-RU" sz="2000" b="1" dirty="0">
                <a:solidFill>
                  <a:schemeClr val="tx1"/>
                </a:solidFill>
                <a:latin typeface="Times New Roman" pitchFamily="18" charset="0"/>
                <a:cs typeface="Times New Roman" pitchFamily="18" charset="0"/>
              </a:rPr>
              <a:t>ирода</a:t>
            </a:r>
          </a:p>
        </p:txBody>
      </p:sp>
      <p:sp>
        <p:nvSpPr>
          <p:cNvPr id="23" name="Прямоугольник с двумя скругленными противолежащими углами 22"/>
          <p:cNvSpPr/>
          <p:nvPr/>
        </p:nvSpPr>
        <p:spPr>
          <a:xfrm>
            <a:off x="8453454"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2000" b="1" dirty="0">
                <a:solidFill>
                  <a:schemeClr val="tx1"/>
                </a:solidFill>
                <a:latin typeface="Times New Roman" pitchFamily="18" charset="0"/>
                <a:cs typeface="Times New Roman" pitchFamily="18" charset="0"/>
              </a:rPr>
              <a:t>темперамент, характер, </a:t>
            </a:r>
            <a:r>
              <a:rPr lang="ru-RU" sz="2000" b="1" dirty="0" err="1">
                <a:solidFill>
                  <a:schemeClr val="tx1"/>
                </a:solidFill>
                <a:latin typeface="Times New Roman" pitchFamily="18" charset="0"/>
                <a:cs typeface="Times New Roman" pitchFamily="18" charset="0"/>
              </a:rPr>
              <a:t>қобилият</a:t>
            </a:r>
            <a:endParaRPr lang="ru-RU" sz="2000" b="1"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38282" y="142853"/>
            <a:ext cx="8715436" cy="10156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rtDeco"/>
          </a:sp3d>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uz-Cyrl-UZ" sz="2000" b="1" i="1" dirty="0">
                <a:solidFill>
                  <a:schemeClr val="accent2">
                    <a:lumMod val="75000"/>
                  </a:schemeClr>
                </a:solidFill>
                <a:latin typeface="Times New Roman" pitchFamily="18" charset="0"/>
                <a:cs typeface="Times New Roman" pitchFamily="18" charset="0"/>
              </a:rPr>
              <a:t>Психика пайдо бўлишининг асосий шакллари М.Гамезо ва Домашенколарнинг “Атлас по психологии” номли қўлланмасида қуйидагича ифодаланади:</a:t>
            </a:r>
            <a:endParaRPr lang="ru-RU" sz="2000" b="1" i="1" dirty="0">
              <a:solidFill>
                <a:schemeClr val="accent2">
                  <a:lumMod val="75000"/>
                </a:schemeClr>
              </a:solidFill>
              <a:latin typeface="Times New Roman" pitchFamily="18" charset="0"/>
              <a:cs typeface="Times New Roman" pitchFamily="18" charset="0"/>
            </a:endParaRPr>
          </a:p>
        </p:txBody>
      </p:sp>
      <p:grpSp>
        <p:nvGrpSpPr>
          <p:cNvPr id="12293" name="Group 1"/>
          <p:cNvGrpSpPr>
            <a:grpSpLocks/>
          </p:cNvGrpSpPr>
          <p:nvPr/>
        </p:nvGrpSpPr>
        <p:grpSpPr bwMode="auto">
          <a:xfrm>
            <a:off x="2639225" y="1266830"/>
            <a:ext cx="6769286" cy="5448295"/>
            <a:chOff x="3846" y="569"/>
            <a:chExt cx="5936" cy="7045"/>
          </a:xfrm>
        </p:grpSpPr>
        <p:grpSp>
          <p:nvGrpSpPr>
            <p:cNvPr id="12294" name="Group 2"/>
            <p:cNvGrpSpPr>
              <a:grpSpLocks/>
            </p:cNvGrpSpPr>
            <p:nvPr/>
          </p:nvGrpSpPr>
          <p:grpSpPr bwMode="auto">
            <a:xfrm>
              <a:off x="3846" y="569"/>
              <a:ext cx="5936" cy="6325"/>
              <a:chOff x="3846" y="569"/>
              <a:chExt cx="5936" cy="6325"/>
            </a:xfrm>
          </p:grpSpPr>
          <p:sp>
            <p:nvSpPr>
              <p:cNvPr id="6147" name="Text Box 3"/>
              <p:cNvSpPr txBox="1">
                <a:spLocks noChangeArrowheads="1"/>
              </p:cNvSpPr>
              <p:nvPr/>
            </p:nvSpPr>
            <p:spPr bwMode="auto">
              <a:xfrm>
                <a:off x="7803" y="3919"/>
                <a:ext cx="1580" cy="162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й</a:t>
                </a:r>
                <a:r>
                  <a:rPr lang="uz-Cyrl-UZ" sz="1400" dirty="0">
                    <a:solidFill>
                      <a:schemeClr val="tx1"/>
                    </a:solidFill>
                    <a:latin typeface="Times New Roman" pitchFamily="18" charset="0"/>
                    <a:cs typeface="Times New Roman" pitchFamily="18" charset="0"/>
                  </a:rPr>
                  <a:t>ў</a:t>
                </a:r>
                <a:r>
                  <a:rPr lang="ru-RU" sz="1400" dirty="0" err="1">
                    <a:solidFill>
                      <a:schemeClr val="tx1"/>
                    </a:solidFill>
                    <a:latin typeface="Times New Roman" pitchFamily="18" charset="0"/>
                    <a:cs typeface="Times New Roman" pitchFamily="18" charset="0"/>
                  </a:rPr>
                  <a:t>налганлик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темперамент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характер</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обилият</a:t>
                </a:r>
                <a:endParaRPr lang="en-US" sz="1400" dirty="0">
                  <a:solidFill>
                    <a:schemeClr val="tx1"/>
                  </a:solidFill>
                  <a:latin typeface="Times New Roman" pitchFamily="18" charset="0"/>
                  <a:cs typeface="Times New Roman" pitchFamily="18" charset="0"/>
                </a:endParaRPr>
              </a:p>
              <a:p>
                <a:pPr eaLnBrk="1" hangingPunct="1">
                  <a:defRPr/>
                </a:pPr>
                <a:endParaRPr lang="ru-RU" sz="1400" dirty="0">
                  <a:solidFill>
                    <a:schemeClr val="tx1"/>
                  </a:solidFill>
                  <a:latin typeface="Times New Roman" pitchFamily="18" charset="0"/>
                  <a:cs typeface="Times New Roman" pitchFamily="18" charset="0"/>
                </a:endParaRPr>
              </a:p>
            </p:txBody>
          </p:sp>
          <p:grpSp>
            <p:nvGrpSpPr>
              <p:cNvPr id="12301" name="Group 4"/>
              <p:cNvGrpSpPr>
                <a:grpSpLocks/>
              </p:cNvGrpSpPr>
              <p:nvPr/>
            </p:nvGrpSpPr>
            <p:grpSpPr bwMode="auto">
              <a:xfrm>
                <a:off x="3846" y="569"/>
                <a:ext cx="5936" cy="6325"/>
                <a:chOff x="3846" y="569"/>
                <a:chExt cx="5936" cy="6325"/>
              </a:xfrm>
            </p:grpSpPr>
            <p:sp>
              <p:nvSpPr>
                <p:cNvPr id="6149" name="Text Box 5"/>
                <p:cNvSpPr txBox="1">
                  <a:spLocks noChangeArrowheads="1"/>
                </p:cNvSpPr>
                <p:nvPr/>
              </p:nvSpPr>
              <p:spPr bwMode="auto">
                <a:xfrm>
                  <a:off x="5612" y="3919"/>
                  <a:ext cx="2080" cy="198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изи</a:t>
                  </a: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иш</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Кайфият</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Ишонувчанлик</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Шуб</a:t>
                  </a:r>
                  <a:r>
                    <a:rPr lang="uz-Cyrl-UZ" sz="1400" dirty="0">
                      <a:solidFill>
                        <a:schemeClr val="tx1"/>
                      </a:solidFill>
                      <a:latin typeface="Times New Roman" pitchFamily="18" charset="0"/>
                      <a:cs typeface="Times New Roman" pitchFamily="18" charset="0"/>
                    </a:rPr>
                    <a:t>ҳ</a:t>
                  </a:r>
                  <a:r>
                    <a:rPr lang="ru-RU" sz="1400" dirty="0" err="1">
                      <a:solidFill>
                        <a:schemeClr val="tx1"/>
                      </a:solidFill>
                      <a:latin typeface="Times New Roman" pitchFamily="18" charset="0"/>
                      <a:cs typeface="Times New Roman" pitchFamily="18" charset="0"/>
                    </a:rPr>
                    <a:t>аланувчанлик</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Апатия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Тушкунлик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ва</a:t>
                  </a:r>
                  <a:r>
                    <a:rPr lang="ru-RU" sz="1400" dirty="0">
                      <a:solidFill>
                        <a:schemeClr val="tx1"/>
                      </a:solidFill>
                      <a:latin typeface="Times New Roman" pitchFamily="18" charset="0"/>
                      <a:cs typeface="Times New Roman" pitchFamily="18" charset="0"/>
                    </a:rPr>
                    <a:t> бош</a:t>
                  </a: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алар</a:t>
                  </a:r>
                  <a:r>
                    <a:rPr lang="ru-RU" sz="1400" dirty="0">
                      <a:solidFill>
                        <a:schemeClr val="tx1"/>
                      </a:solidFill>
                      <a:latin typeface="Times New Roman" pitchFamily="18" charset="0"/>
                      <a:cs typeface="Times New Roman" pitchFamily="18" charset="0"/>
                    </a:rPr>
                    <a:t> </a:t>
                  </a:r>
                </a:p>
              </p:txBody>
            </p:sp>
            <p:grpSp>
              <p:nvGrpSpPr>
                <p:cNvPr id="12305" name="Group 6"/>
                <p:cNvGrpSpPr>
                  <a:grpSpLocks/>
                </p:cNvGrpSpPr>
                <p:nvPr/>
              </p:nvGrpSpPr>
              <p:grpSpPr bwMode="auto">
                <a:xfrm>
                  <a:off x="3846" y="569"/>
                  <a:ext cx="5936" cy="6325"/>
                  <a:chOff x="3846" y="569"/>
                  <a:chExt cx="5936" cy="6325"/>
                </a:xfrm>
              </p:grpSpPr>
              <p:sp>
                <p:nvSpPr>
                  <p:cNvPr id="6151" name="Text Box 7"/>
                  <p:cNvSpPr txBox="1">
                    <a:spLocks noChangeArrowheads="1"/>
                  </p:cNvSpPr>
                  <p:nvPr/>
                </p:nvSpPr>
                <p:spPr bwMode="auto">
                  <a:xfrm>
                    <a:off x="4033" y="3919"/>
                    <a:ext cx="1450" cy="193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сезги</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идрок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хотира</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a:t>
                    </a:r>
                    <a:r>
                      <a:rPr lang="ru-RU" sz="1400" dirty="0" err="1">
                        <a:solidFill>
                          <a:schemeClr val="tx1"/>
                        </a:solidFill>
                        <a:latin typeface="Times New Roman" pitchFamily="18" charset="0"/>
                        <a:cs typeface="Times New Roman" pitchFamily="18" charset="0"/>
                      </a:rPr>
                      <a:t>ҳаёл</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тафаккур</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нут</a:t>
                    </a:r>
                    <a:r>
                      <a:rPr lang="uz-Cyrl-UZ" sz="1400" dirty="0">
                        <a:solidFill>
                          <a:schemeClr val="tx1"/>
                        </a:solidFill>
                        <a:latin typeface="Times New Roman" pitchFamily="18" charset="0"/>
                        <a:cs typeface="Times New Roman" pitchFamily="18" charset="0"/>
                      </a:rPr>
                      <a:t>қ</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ди</a:t>
                    </a:r>
                    <a:r>
                      <a:rPr lang="uz-Cyrl-UZ" sz="1400" dirty="0">
                        <a:solidFill>
                          <a:schemeClr val="tx1"/>
                        </a:solidFill>
                        <a:latin typeface="Times New Roman" pitchFamily="18" charset="0"/>
                        <a:cs typeface="Times New Roman" pitchFamily="18" charset="0"/>
                      </a:rPr>
                      <a:t>ққ</a:t>
                    </a:r>
                    <a:r>
                      <a:rPr lang="ru-RU" sz="1400" dirty="0" err="1">
                        <a:solidFill>
                          <a:schemeClr val="tx1"/>
                        </a:solidFill>
                        <a:latin typeface="Times New Roman" pitchFamily="18" charset="0"/>
                        <a:cs typeface="Times New Roman" pitchFamily="18" charset="0"/>
                      </a:rPr>
                      <a:t>ат</a:t>
                    </a:r>
                    <a:endParaRPr lang="ru-RU" sz="1400" dirty="0">
                      <a:solidFill>
                        <a:schemeClr val="tx1"/>
                      </a:solidFill>
                      <a:latin typeface="Times New Roman" pitchFamily="18" charset="0"/>
                      <a:cs typeface="Times New Roman" pitchFamily="18" charset="0"/>
                    </a:endParaRPr>
                  </a:p>
                </p:txBody>
              </p:sp>
              <p:grpSp>
                <p:nvGrpSpPr>
                  <p:cNvPr id="12309" name="Group 8"/>
                  <p:cNvGrpSpPr>
                    <a:grpSpLocks/>
                  </p:cNvGrpSpPr>
                  <p:nvPr/>
                </p:nvGrpSpPr>
                <p:grpSpPr bwMode="auto">
                  <a:xfrm>
                    <a:off x="3846" y="569"/>
                    <a:ext cx="5936" cy="6325"/>
                    <a:chOff x="3846" y="569"/>
                    <a:chExt cx="5936" cy="6325"/>
                  </a:xfrm>
                </p:grpSpPr>
                <p:sp>
                  <p:nvSpPr>
                    <p:cNvPr id="6153" name="Text Box 9"/>
                    <p:cNvSpPr txBox="1">
                      <a:spLocks noChangeArrowheads="1"/>
                    </p:cNvSpPr>
                    <p:nvPr/>
                  </p:nvSpPr>
                  <p:spPr bwMode="auto">
                    <a:xfrm>
                      <a:off x="3933" y="6534"/>
                      <a:ext cx="1980" cy="360"/>
                    </a:xfrm>
                    <a:prstGeom prst="rect">
                      <a:avLst/>
                    </a:prstGeom>
                    <a:ln>
                      <a:headEnd/>
                      <a:tailEnd/>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uz-Cyrl-UZ" sz="1400">
                          <a:solidFill>
                            <a:srgbClr val="000000"/>
                          </a:solidFill>
                          <a:latin typeface="Times New Roman" pitchFamily="18" charset="0"/>
                          <a:cs typeface="Times New Roman" pitchFamily="18" charset="0"/>
                        </a:rPr>
                        <a:t>Ҳ</a:t>
                      </a:r>
                      <a:r>
                        <a:rPr lang="ru-RU" sz="1400">
                          <a:solidFill>
                            <a:srgbClr val="000000"/>
                          </a:solidFill>
                          <a:latin typeface="Times New Roman" pitchFamily="18" charset="0"/>
                          <a:cs typeface="Times New Roman" pitchFamily="18" charset="0"/>
                        </a:rPr>
                        <a:t>иссий-иродавий</a:t>
                      </a:r>
                      <a:endParaRPr lang="ru-RU" sz="1400">
                        <a:solidFill>
                          <a:schemeClr val="tx1"/>
                        </a:solidFill>
                        <a:latin typeface="Times New Roman" pitchFamily="18" charset="0"/>
                        <a:cs typeface="Times New Roman" pitchFamily="18" charset="0"/>
                      </a:endParaRPr>
                    </a:p>
                  </p:txBody>
                </p:sp>
                <p:grpSp>
                  <p:nvGrpSpPr>
                    <p:cNvPr id="12313" name="Group 10"/>
                    <p:cNvGrpSpPr>
                      <a:grpSpLocks/>
                    </p:cNvGrpSpPr>
                    <p:nvPr/>
                  </p:nvGrpSpPr>
                  <p:grpSpPr bwMode="auto">
                    <a:xfrm>
                      <a:off x="3846" y="569"/>
                      <a:ext cx="5936" cy="5965"/>
                      <a:chOff x="3666" y="569"/>
                      <a:chExt cx="5936" cy="5965"/>
                    </a:xfrm>
                  </p:grpSpPr>
                  <p:grpSp>
                    <p:nvGrpSpPr>
                      <p:cNvPr id="12314" name="Group 11"/>
                      <p:cNvGrpSpPr>
                        <a:grpSpLocks/>
                      </p:cNvGrpSpPr>
                      <p:nvPr/>
                    </p:nvGrpSpPr>
                    <p:grpSpPr bwMode="auto">
                      <a:xfrm>
                        <a:off x="3666" y="569"/>
                        <a:ext cx="5936" cy="5965"/>
                        <a:chOff x="3666" y="569"/>
                        <a:chExt cx="5936" cy="5965"/>
                      </a:xfrm>
                    </p:grpSpPr>
                    <p:grpSp>
                      <p:nvGrpSpPr>
                        <p:cNvPr id="12318" name="Group 12"/>
                        <p:cNvGrpSpPr>
                          <a:grpSpLocks/>
                        </p:cNvGrpSpPr>
                        <p:nvPr/>
                      </p:nvGrpSpPr>
                      <p:grpSpPr bwMode="auto">
                        <a:xfrm>
                          <a:off x="3666" y="569"/>
                          <a:ext cx="5936" cy="5965"/>
                          <a:chOff x="3666" y="569"/>
                          <a:chExt cx="5936" cy="5965"/>
                        </a:xfrm>
                      </p:grpSpPr>
                      <p:grpSp>
                        <p:nvGrpSpPr>
                          <p:cNvPr id="12322" name="Group 13"/>
                          <p:cNvGrpSpPr>
                            <a:grpSpLocks/>
                          </p:cNvGrpSpPr>
                          <p:nvPr/>
                        </p:nvGrpSpPr>
                        <p:grpSpPr bwMode="auto">
                          <a:xfrm>
                            <a:off x="3666" y="569"/>
                            <a:ext cx="5936" cy="5965"/>
                            <a:chOff x="3666" y="569"/>
                            <a:chExt cx="5936" cy="5965"/>
                          </a:xfrm>
                        </p:grpSpPr>
                        <p:sp>
                          <p:nvSpPr>
                            <p:cNvPr id="6158" name="AutoShape 14"/>
                            <p:cNvSpPr>
                              <a:spLocks noChangeArrowheads="1"/>
                            </p:cNvSpPr>
                            <p:nvPr/>
                          </p:nvSpPr>
                          <p:spPr bwMode="auto">
                            <a:xfrm>
                              <a:off x="4113" y="1854"/>
                              <a:ext cx="2520" cy="72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59" name="AutoShape 15"/>
                            <p:cNvSpPr>
                              <a:spLocks noChangeArrowheads="1"/>
                            </p:cNvSpPr>
                            <p:nvPr/>
                          </p:nvSpPr>
                          <p:spPr bwMode="auto">
                            <a:xfrm>
                              <a:off x="6633" y="1854"/>
                              <a:ext cx="2520" cy="72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nvGrpSpPr>
                            <p:cNvPr id="12332" name="Group 16"/>
                            <p:cNvGrpSpPr>
                              <a:grpSpLocks/>
                            </p:cNvGrpSpPr>
                            <p:nvPr/>
                          </p:nvGrpSpPr>
                          <p:grpSpPr bwMode="auto">
                            <a:xfrm>
                              <a:off x="3666" y="569"/>
                              <a:ext cx="5936" cy="1466"/>
                              <a:chOff x="3666" y="569"/>
                              <a:chExt cx="5936" cy="1466"/>
                            </a:xfrm>
                          </p:grpSpPr>
                          <p:sp>
                            <p:nvSpPr>
                              <p:cNvPr id="6161" name="Text Box 17"/>
                              <p:cNvSpPr txBox="1">
                                <a:spLocks noChangeArrowheads="1"/>
                              </p:cNvSpPr>
                              <p:nvPr/>
                            </p:nvSpPr>
                            <p:spPr bwMode="auto">
                              <a:xfrm>
                                <a:off x="3666" y="569"/>
                                <a:ext cx="5936" cy="94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lIns="0" tIns="0" rIns="0" bIns="0"/>
                              <a:lstStyle/>
                              <a:p>
                                <a:pPr algn="ctr" eaLnBrk="1" hangingPunct="1">
                                  <a:spcAft>
                                    <a:spcPts val="1000"/>
                                  </a:spcAft>
                                  <a:defRPr/>
                                </a:pPr>
                                <a:r>
                                  <a:rPr lang="ru-RU" sz="2000" dirty="0" err="1">
                                    <a:solidFill>
                                      <a:schemeClr val="tx1"/>
                                    </a:solidFill>
                                    <a:latin typeface="Times New Roman" pitchFamily="18" charset="0"/>
                                    <a:cs typeface="Times New Roman" pitchFamily="18" charset="0"/>
                                  </a:rPr>
                                  <a:t>Психиканинг</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пайдо</a:t>
                                </a:r>
                                <a:r>
                                  <a:rPr lang="ru-RU" sz="2000" dirty="0">
                                    <a:solidFill>
                                      <a:schemeClr val="tx1"/>
                                    </a:solidFill>
                                    <a:latin typeface="Times New Roman" pitchFamily="18" charset="0"/>
                                    <a:cs typeface="Times New Roman" pitchFamily="18" charset="0"/>
                                  </a:rPr>
                                  <a:t> б</a:t>
                                </a:r>
                                <a:r>
                                  <a:rPr lang="uz-Cyrl-UZ" sz="2000" dirty="0">
                                    <a:solidFill>
                                      <a:schemeClr val="tx1"/>
                                    </a:solidFill>
                                    <a:latin typeface="Times New Roman" pitchFamily="18" charset="0"/>
                                    <a:cs typeface="Times New Roman" pitchFamily="18" charset="0"/>
                                  </a:rPr>
                                  <a:t>ў</a:t>
                                </a:r>
                                <a:r>
                                  <a:rPr lang="ru-RU" sz="2000" dirty="0" err="1">
                                    <a:solidFill>
                                      <a:schemeClr val="tx1"/>
                                    </a:solidFill>
                                    <a:latin typeface="Times New Roman" pitchFamily="18" charset="0"/>
                                    <a:cs typeface="Times New Roman" pitchFamily="18" charset="0"/>
                                  </a:rPr>
                                  <a:t>лишининг</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асосий</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шакллари</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ва</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уларнинг</a:t>
                                </a:r>
                                <a:r>
                                  <a:rPr lang="ru-RU" sz="2000" dirty="0">
                                    <a:solidFill>
                                      <a:schemeClr val="tx1"/>
                                    </a:solidFill>
                                    <a:latin typeface="Times New Roman" pitchFamily="18" charset="0"/>
                                    <a:cs typeface="Times New Roman" pitchFamily="18" charset="0"/>
                                  </a:rPr>
                                  <a:t> </a:t>
                                </a:r>
                                <a:r>
                                  <a:rPr lang="uz-Cyrl-UZ" sz="2000" dirty="0">
                                    <a:solidFill>
                                      <a:schemeClr val="tx1"/>
                                    </a:solidFill>
                                    <a:latin typeface="Times New Roman" pitchFamily="18" charset="0"/>
                                    <a:cs typeface="Times New Roman" pitchFamily="18" charset="0"/>
                                  </a:rPr>
                                  <a:t>ў</a:t>
                                </a:r>
                                <a:r>
                                  <a:rPr lang="ru-RU" sz="2000" dirty="0" err="1">
                                    <a:solidFill>
                                      <a:schemeClr val="tx1"/>
                                    </a:solidFill>
                                    <a:latin typeface="Times New Roman" pitchFamily="18" charset="0"/>
                                    <a:cs typeface="Times New Roman" pitchFamily="18" charset="0"/>
                                  </a:rPr>
                                  <a:t>заро</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бо</a:t>
                                </a:r>
                                <a:r>
                                  <a:rPr lang="uz-Cyrl-UZ" sz="2000" dirty="0">
                                    <a:solidFill>
                                      <a:schemeClr val="tx1"/>
                                    </a:solidFill>
                                    <a:latin typeface="Times New Roman" pitchFamily="18" charset="0"/>
                                    <a:cs typeface="Times New Roman" pitchFamily="18" charset="0"/>
                                  </a:rPr>
                                  <a:t>ғ</a:t>
                                </a:r>
                                <a:r>
                                  <a:rPr lang="ru-RU" sz="2000" dirty="0">
                                    <a:solidFill>
                                      <a:schemeClr val="tx1"/>
                                    </a:solidFill>
                                    <a:latin typeface="Times New Roman" pitchFamily="18" charset="0"/>
                                    <a:cs typeface="Times New Roman" pitchFamily="18" charset="0"/>
                                  </a:rPr>
                                  <a:t>ли</a:t>
                                </a:r>
                                <a:r>
                                  <a:rPr lang="uz-Cyrl-UZ" sz="2000" dirty="0">
                                    <a:solidFill>
                                      <a:schemeClr val="tx1"/>
                                    </a:solidFill>
                                    <a:latin typeface="Times New Roman" pitchFamily="18" charset="0"/>
                                    <a:cs typeface="Times New Roman" pitchFamily="18" charset="0"/>
                                  </a:rPr>
                                  <a:t>қ</a:t>
                                </a:r>
                                <a:r>
                                  <a:rPr lang="ru-RU" sz="2000" dirty="0">
                                    <a:solidFill>
                                      <a:schemeClr val="tx1"/>
                                    </a:solidFill>
                                    <a:latin typeface="Times New Roman" pitchFamily="18" charset="0"/>
                                    <a:cs typeface="Times New Roman" pitchFamily="18" charset="0"/>
                                  </a:rPr>
                                  <a:t>лиги.</a:t>
                                </a:r>
                              </a:p>
                            </p:txBody>
                          </p:sp>
                          <p:sp>
                            <p:nvSpPr>
                              <p:cNvPr id="6162" name="Line 18"/>
                              <p:cNvSpPr>
                                <a:spLocks noChangeShapeType="1"/>
                              </p:cNvSpPr>
                              <p:nvPr/>
                            </p:nvSpPr>
                            <p:spPr bwMode="auto">
                              <a:xfrm>
                                <a:off x="6633" y="1495"/>
                                <a:ext cx="0" cy="54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3" name="Line 19"/>
                              <p:cNvSpPr>
                                <a:spLocks noChangeShapeType="1"/>
                              </p:cNvSpPr>
                              <p:nvPr/>
                            </p:nvSpPr>
                            <p:spPr bwMode="auto">
                              <a:xfrm>
                                <a:off x="5373" y="1495"/>
                                <a:ext cx="0" cy="359"/>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4" name="Line 20"/>
                              <p:cNvSpPr>
                                <a:spLocks noChangeShapeType="1"/>
                              </p:cNvSpPr>
                              <p:nvPr/>
                            </p:nvSpPr>
                            <p:spPr bwMode="auto">
                              <a:xfrm>
                                <a:off x="7893" y="1495"/>
                                <a:ext cx="0" cy="359"/>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sp>
                          <p:nvSpPr>
                            <p:cNvPr id="6165" name="AutoShape 21"/>
                            <p:cNvSpPr>
                              <a:spLocks noChangeArrowheads="1"/>
                            </p:cNvSpPr>
                            <p:nvPr/>
                          </p:nvSpPr>
                          <p:spPr bwMode="auto">
                            <a:xfrm>
                              <a:off x="5553" y="2374"/>
                              <a:ext cx="2160" cy="54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6" name="Text Box 22"/>
                            <p:cNvSpPr txBox="1">
                              <a:spLocks noChangeArrowheads="1"/>
                            </p:cNvSpPr>
                            <p:nvPr/>
                          </p:nvSpPr>
                          <p:spPr bwMode="auto">
                            <a:xfrm>
                              <a:off x="3933" y="3464"/>
                              <a:ext cx="1980" cy="360"/>
                            </a:xfrm>
                            <a:prstGeom prst="rect">
                              <a:avLst/>
                            </a:prstGeom>
                            <a:ln>
                              <a:headEnd/>
                              <a:tailEnd/>
                            </a:ln>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ru-RU" sz="1400">
                                  <a:solidFill>
                                    <a:srgbClr val="000000"/>
                                  </a:solidFill>
                                  <a:latin typeface="Times New Roman" pitchFamily="18" charset="0"/>
                                  <a:cs typeface="Times New Roman" pitchFamily="18" charset="0"/>
                                </a:rPr>
                                <a:t>Билиш</a:t>
                              </a:r>
                              <a:endParaRPr lang="ru-RU" sz="1400">
                                <a:solidFill>
                                  <a:schemeClr val="tx1"/>
                                </a:solidFill>
                                <a:latin typeface="Times New Roman" pitchFamily="18" charset="0"/>
                                <a:cs typeface="Times New Roman" pitchFamily="18" charset="0"/>
                              </a:endParaRPr>
                            </a:p>
                          </p:txBody>
                        </p:sp>
                        <p:grpSp>
                          <p:nvGrpSpPr>
                            <p:cNvPr id="12339" name="Group 23"/>
                            <p:cNvGrpSpPr>
                              <a:grpSpLocks/>
                            </p:cNvGrpSpPr>
                            <p:nvPr/>
                          </p:nvGrpSpPr>
                          <p:grpSpPr bwMode="auto">
                            <a:xfrm>
                              <a:off x="5013" y="2574"/>
                              <a:ext cx="3240" cy="1260"/>
                              <a:chOff x="5013" y="2574"/>
                              <a:chExt cx="3240" cy="1260"/>
                            </a:xfrm>
                          </p:grpSpPr>
                          <p:sp>
                            <p:nvSpPr>
                              <p:cNvPr id="6168" name="Line 24"/>
                              <p:cNvSpPr>
                                <a:spLocks noChangeShapeType="1"/>
                              </p:cNvSpPr>
                              <p:nvPr/>
                            </p:nvSpPr>
                            <p:spPr bwMode="auto">
                              <a:xfrm>
                                <a:off x="5013" y="2575"/>
                                <a:ext cx="0" cy="905"/>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9" name="Line 25"/>
                              <p:cNvSpPr>
                                <a:spLocks noChangeShapeType="1"/>
                              </p:cNvSpPr>
                              <p:nvPr/>
                            </p:nvSpPr>
                            <p:spPr bwMode="auto">
                              <a:xfrm>
                                <a:off x="6633" y="2934"/>
                                <a:ext cx="0" cy="901"/>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0" name="Line 26"/>
                              <p:cNvSpPr>
                                <a:spLocks noChangeShapeType="1"/>
                              </p:cNvSpPr>
                              <p:nvPr/>
                            </p:nvSpPr>
                            <p:spPr bwMode="auto">
                              <a:xfrm>
                                <a:off x="8255" y="2575"/>
                                <a:ext cx="0" cy="126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grpSp>
                          <p:nvGrpSpPr>
                            <p:cNvPr id="12340" name="Group 27"/>
                            <p:cNvGrpSpPr>
                              <a:grpSpLocks/>
                            </p:cNvGrpSpPr>
                            <p:nvPr/>
                          </p:nvGrpSpPr>
                          <p:grpSpPr bwMode="auto">
                            <a:xfrm>
                              <a:off x="3753" y="2574"/>
                              <a:ext cx="1260" cy="3960"/>
                              <a:chOff x="3753" y="2574"/>
                              <a:chExt cx="1260" cy="3960"/>
                            </a:xfrm>
                          </p:grpSpPr>
                          <p:sp>
                            <p:nvSpPr>
                              <p:cNvPr id="6172" name="Line 28"/>
                              <p:cNvSpPr>
                                <a:spLocks noChangeShapeType="1"/>
                              </p:cNvSpPr>
                              <p:nvPr/>
                            </p:nvSpPr>
                            <p:spPr bwMode="auto">
                              <a:xfrm>
                                <a:off x="4473" y="2575"/>
                                <a:ext cx="0" cy="54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3" name="Line 29"/>
                              <p:cNvSpPr>
                                <a:spLocks noChangeShapeType="1"/>
                              </p:cNvSpPr>
                              <p:nvPr/>
                            </p:nvSpPr>
                            <p:spPr bwMode="auto">
                              <a:xfrm flipH="1">
                                <a:off x="3753" y="3114"/>
                                <a:ext cx="72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4" name="Line 30"/>
                              <p:cNvSpPr>
                                <a:spLocks noChangeShapeType="1"/>
                              </p:cNvSpPr>
                              <p:nvPr/>
                            </p:nvSpPr>
                            <p:spPr bwMode="auto">
                              <a:xfrm>
                                <a:off x="3753" y="3114"/>
                                <a:ext cx="0" cy="288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5" name="Line 31"/>
                              <p:cNvSpPr>
                                <a:spLocks noChangeShapeType="1"/>
                              </p:cNvSpPr>
                              <p:nvPr/>
                            </p:nvSpPr>
                            <p:spPr bwMode="auto">
                              <a:xfrm>
                                <a:off x="3753" y="5994"/>
                                <a:ext cx="126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6" name="Line 32"/>
                              <p:cNvSpPr>
                                <a:spLocks noChangeShapeType="1"/>
                              </p:cNvSpPr>
                              <p:nvPr/>
                            </p:nvSpPr>
                            <p:spPr bwMode="auto">
                              <a:xfrm>
                                <a:off x="5013" y="5994"/>
                                <a:ext cx="0" cy="54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grpSp>
                      <p:sp>
                        <p:nvSpPr>
                          <p:cNvPr id="6177" name="Text Box 33"/>
                          <p:cNvSpPr txBox="1">
                            <a:spLocks noChangeArrowheads="1"/>
                          </p:cNvSpPr>
                          <p:nvPr/>
                        </p:nvSpPr>
                        <p:spPr bwMode="auto">
                          <a:xfrm>
                            <a:off x="4683" y="1954"/>
                            <a:ext cx="1440" cy="360"/>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ru-RU" sz="1400">
                                <a:latin typeface="Times New Roman" pitchFamily="18" charset="0"/>
                                <a:cs typeface="Times New Roman" pitchFamily="18" charset="0"/>
                              </a:rPr>
                              <a:t>Жараёнлар</a:t>
                            </a:r>
                          </a:p>
                        </p:txBody>
                      </p:sp>
                    </p:grpSp>
                    <p:sp>
                      <p:nvSpPr>
                        <p:cNvPr id="6178" name="Text Box 34"/>
                        <p:cNvSpPr txBox="1">
                          <a:spLocks noChangeArrowheads="1"/>
                        </p:cNvSpPr>
                        <p:nvPr/>
                      </p:nvSpPr>
                      <p:spPr bwMode="auto">
                        <a:xfrm>
                          <a:off x="6813" y="1994"/>
                          <a:ext cx="2160" cy="306"/>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ru-RU" sz="1400">
                              <a:latin typeface="Times New Roman" pitchFamily="18" charset="0"/>
                              <a:cs typeface="Times New Roman" pitchFamily="18" charset="0"/>
                            </a:rPr>
                            <a:t>Шахс хусусиятлари</a:t>
                          </a:r>
                        </a:p>
                      </p:txBody>
                    </p:sp>
                  </p:grpSp>
                  <p:sp>
                    <p:nvSpPr>
                      <p:cNvPr id="6179" name="Text Box 35"/>
                      <p:cNvSpPr txBox="1">
                        <a:spLocks noChangeArrowheads="1"/>
                      </p:cNvSpPr>
                      <p:nvPr/>
                    </p:nvSpPr>
                    <p:spPr bwMode="auto">
                      <a:xfrm>
                        <a:off x="5913" y="2504"/>
                        <a:ext cx="1440" cy="360"/>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uz-Cyrl-UZ" sz="1400">
                            <a:latin typeface="Times New Roman" pitchFamily="18" charset="0"/>
                            <a:cs typeface="Times New Roman" pitchFamily="18" charset="0"/>
                          </a:rPr>
                          <a:t>Ҳ</a:t>
                        </a:r>
                        <a:r>
                          <a:rPr lang="ru-RU" sz="1400">
                            <a:latin typeface="Times New Roman" pitchFamily="18" charset="0"/>
                            <a:cs typeface="Times New Roman" pitchFamily="18" charset="0"/>
                          </a:rPr>
                          <a:t>олатлар</a:t>
                        </a:r>
                      </a:p>
                    </p:txBody>
                  </p:sp>
                </p:grpSp>
              </p:grpSp>
            </p:grpSp>
          </p:grpSp>
        </p:grpSp>
        <p:sp>
          <p:nvSpPr>
            <p:cNvPr id="6180" name="Text Box 36"/>
            <p:cNvSpPr txBox="1">
              <a:spLocks noChangeArrowheads="1"/>
            </p:cNvSpPr>
            <p:nvPr/>
          </p:nvSpPr>
          <p:spPr bwMode="auto">
            <a:xfrm>
              <a:off x="4033" y="7074"/>
              <a:ext cx="1450" cy="54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lIns="0" tIns="0" rIns="0" bIns="0"/>
            <a:lstStyle/>
            <a:p>
              <a:pPr marL="0" lvl="1"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Ирода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Хиссиёт</a:t>
              </a:r>
              <a:r>
                <a:rPr lang="ru-RU" sz="1400" dirty="0">
                  <a:solidFill>
                    <a:schemeClr val="tx1"/>
                  </a:solidFill>
                  <a:latin typeface="Times New Roman" pitchFamily="18" charset="0"/>
                  <a:cs typeface="Times New Roman" pitchFamily="18" charset="0"/>
                </a:rPr>
                <a: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38348" y="642918"/>
            <a:ext cx="4357718" cy="785818"/>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uz-Cyrl-UZ" sz="2400" b="1" i="1">
                <a:solidFill>
                  <a:srgbClr val="FF0000"/>
                </a:solidFill>
                <a:latin typeface="Times New Roman" pitchFamily="18" charset="0"/>
                <a:cs typeface="Times New Roman" pitchFamily="18" charset="0"/>
              </a:rPr>
              <a:t>профессор М.Г.Давлетшин  фикрича</a:t>
            </a:r>
            <a:endParaRPr lang="ru-RU" sz="2400" b="1" i="1">
              <a:solidFill>
                <a:srgbClr val="FF0000"/>
              </a:solidFill>
              <a:latin typeface="Times New Roman" pitchFamily="18" charset="0"/>
              <a:cs typeface="Times New Roman" pitchFamily="18" charset="0"/>
            </a:endParaRPr>
          </a:p>
        </p:txBody>
      </p:sp>
      <p:sp>
        <p:nvSpPr>
          <p:cNvPr id="5" name="Стрелка вниз 4"/>
          <p:cNvSpPr/>
          <p:nvPr/>
        </p:nvSpPr>
        <p:spPr>
          <a:xfrm>
            <a:off x="4667240" y="1428736"/>
            <a:ext cx="571504" cy="642942"/>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ru-RU"/>
          </a:p>
        </p:txBody>
      </p:sp>
      <p:sp>
        <p:nvSpPr>
          <p:cNvPr id="6" name="Прямоугольник с двумя скругленными противолежащими углами 5"/>
          <p:cNvSpPr/>
          <p:nvPr/>
        </p:nvSpPr>
        <p:spPr>
          <a:xfrm>
            <a:off x="2738414" y="2071678"/>
            <a:ext cx="7358114" cy="4000528"/>
          </a:xfrm>
          <a:prstGeom prst="round2DiagRect">
            <a:avLst/>
          </a:prstGeom>
          <a:scene3d>
            <a:camera prst="orthographicFront"/>
            <a:lightRig rig="threePt" dir="t"/>
          </a:scene3d>
          <a:sp3d>
            <a:bevelT w="165100" prst="coolSlant"/>
          </a:sp3d>
        </p:spPr>
        <p:style>
          <a:lnRef idx="1">
            <a:schemeClr val="accent4"/>
          </a:lnRef>
          <a:fillRef idx="2">
            <a:schemeClr val="accent4"/>
          </a:fillRef>
          <a:effectRef idx="1">
            <a:schemeClr val="accent4"/>
          </a:effectRef>
          <a:fontRef idx="minor">
            <a:schemeClr val="dk1"/>
          </a:fontRef>
        </p:style>
        <p:txBody>
          <a:bodyPr anchor="ctr"/>
          <a:lstStyle/>
          <a:p>
            <a:pPr algn="just" eaLnBrk="1" hangingPunct="1">
              <a:defRPr/>
            </a:pPr>
            <a:r>
              <a:rPr lang="uz-Cyrl-UZ" sz="2400" b="1" i="1">
                <a:solidFill>
                  <a:schemeClr val="tx1"/>
                </a:solidFill>
                <a:latin typeface="Times New Roman" pitchFamily="18" charset="0"/>
                <a:cs typeface="Times New Roman" pitchFamily="18" charset="0"/>
              </a:rPr>
              <a:t>психика </a:t>
            </a:r>
            <a:r>
              <a:rPr lang="uz-Cyrl-UZ" sz="2400" i="1">
                <a:solidFill>
                  <a:schemeClr val="tx1"/>
                </a:solidFill>
                <a:latin typeface="Times New Roman" pitchFamily="18" charset="0"/>
                <a:cs typeface="Times New Roman" pitchFamily="18" charset="0"/>
              </a:rPr>
              <a:t>деганда – олий даражадаги материянинг (миянинг) хусусияти тушунилиб, у объектив борлиқни акс эттирилишида намоён бўлади, субъект фаолиятини маълум мақсад асосида йўналтиради ҳамда хулқ-атвор негизида шаклланади, профессор В.М.Каримова фикрича </a:t>
            </a:r>
            <a:r>
              <a:rPr lang="uz-Cyrl-UZ" sz="2400" b="1" i="1">
                <a:solidFill>
                  <a:schemeClr val="tx1"/>
                </a:solidFill>
                <a:latin typeface="Times New Roman" pitchFamily="18" charset="0"/>
                <a:cs typeface="Times New Roman" pitchFamily="18" charset="0"/>
              </a:rPr>
              <a:t>психика</a:t>
            </a:r>
            <a:r>
              <a:rPr lang="uz-Cyrl-UZ" sz="2400" i="1">
                <a:solidFill>
                  <a:schemeClr val="tx1"/>
                </a:solidFill>
                <a:latin typeface="Times New Roman" pitchFamily="18" charset="0"/>
                <a:cs typeface="Times New Roman" pitchFamily="18" charset="0"/>
              </a:rPr>
              <a:t> – инсон руҳиятининг шундай ҳолатики, у ташқи оламни (ички руҳий оламни) онгли тарзда акс эттиришимизни, яъни билишимиз, англашимизни таъминлайди. </a:t>
            </a:r>
            <a:endParaRPr lang="ru-RU" sz="2400" i="1">
              <a:solidFill>
                <a:srgbClr val="00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2881290" y="285728"/>
            <a:ext cx="6429420" cy="85725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uz-Cyrl-UZ" sz="2400" b="1" i="1">
                <a:solidFill>
                  <a:srgbClr val="C00000"/>
                </a:solidFill>
                <a:latin typeface="Times New Roman" pitchFamily="18" charset="0"/>
                <a:cs typeface="Times New Roman" pitchFamily="18" charset="0"/>
              </a:rPr>
              <a:t>Акс эттириш жараёнини қуйидагича ифодалаш мумкин.</a:t>
            </a:r>
            <a:endParaRPr lang="ru-RU" sz="2400" b="1" i="1">
              <a:solidFill>
                <a:srgbClr val="C00000"/>
              </a:solidFill>
              <a:latin typeface="Times New Roman" pitchFamily="18" charset="0"/>
              <a:cs typeface="Times New Roman" pitchFamily="18" charset="0"/>
            </a:endParaRPr>
          </a:p>
        </p:txBody>
      </p:sp>
      <p:grpSp>
        <p:nvGrpSpPr>
          <p:cNvPr id="16389" name="Group 4"/>
          <p:cNvGrpSpPr>
            <a:grpSpLocks/>
          </p:cNvGrpSpPr>
          <p:nvPr/>
        </p:nvGrpSpPr>
        <p:grpSpPr bwMode="auto">
          <a:xfrm>
            <a:off x="1809750" y="1714500"/>
            <a:ext cx="8215313" cy="3929063"/>
            <a:chOff x="1953" y="1075"/>
            <a:chExt cx="9000" cy="2759"/>
          </a:xfrm>
        </p:grpSpPr>
        <p:sp>
          <p:nvSpPr>
            <p:cNvPr id="2053" name="Text Box 5"/>
            <p:cNvSpPr txBox="1">
              <a:spLocks noChangeArrowheads="1"/>
            </p:cNvSpPr>
            <p:nvPr/>
          </p:nvSpPr>
          <p:spPr bwMode="auto">
            <a:xfrm>
              <a:off x="4473" y="1075"/>
              <a:ext cx="4140" cy="599"/>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ru-RU" sz="2400" b="1" i="1" dirty="0" err="1">
                  <a:solidFill>
                    <a:schemeClr val="tx1"/>
                  </a:solidFill>
                  <a:latin typeface="Times New Roman" pitchFamily="18" charset="0"/>
                  <a:cs typeface="Times New Roman" pitchFamily="18" charset="0"/>
                </a:rPr>
                <a:t>Психиканинг</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асосий</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функциялари</a:t>
              </a:r>
              <a:endParaRPr lang="ru-RU" sz="2400" b="1" i="1" dirty="0">
                <a:solidFill>
                  <a:schemeClr val="tx1"/>
                </a:solidFill>
                <a:latin typeface="Times New Roman" pitchFamily="18" charset="0"/>
                <a:cs typeface="Times New Roman" pitchFamily="18" charset="0"/>
              </a:endParaRPr>
            </a:p>
          </p:txBody>
        </p:sp>
        <p:sp>
          <p:nvSpPr>
            <p:cNvPr id="2054" name="Oval 6"/>
            <p:cNvSpPr>
              <a:spLocks noChangeArrowheads="1"/>
            </p:cNvSpPr>
            <p:nvPr/>
          </p:nvSpPr>
          <p:spPr bwMode="auto">
            <a:xfrm>
              <a:off x="1953" y="2574"/>
              <a:ext cx="4500" cy="1260"/>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ru-RU" sz="2400" b="1" i="1" dirty="0" err="1">
                  <a:latin typeface="Times New Roman" pitchFamily="18" charset="0"/>
                  <a:cs typeface="Times New Roman" pitchFamily="18" charset="0"/>
                </a:rPr>
                <a:t>акс</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эттириш</a:t>
              </a:r>
              <a:endParaRPr lang="ru-RU" sz="2400" b="1" i="1" dirty="0">
                <a:latin typeface="Times New Roman" pitchFamily="18" charset="0"/>
                <a:cs typeface="Times New Roman" pitchFamily="18" charset="0"/>
              </a:endParaRPr>
            </a:p>
            <a:p>
              <a:pPr algn="ctr" eaLnBrk="1" fontAlgn="auto" hangingPunct="1">
                <a:spcBef>
                  <a:spcPts val="0"/>
                </a:spcBef>
                <a:spcAft>
                  <a:spcPts val="0"/>
                </a:spcAft>
                <a:defRPr/>
              </a:pPr>
              <a:endParaRPr lang="ru-RU" sz="2400" b="1" i="1" dirty="0">
                <a:latin typeface="Times New Roman" pitchFamily="18" charset="0"/>
                <a:cs typeface="Times New Roman" pitchFamily="18" charset="0"/>
              </a:endParaRPr>
            </a:p>
          </p:txBody>
        </p:sp>
        <p:sp>
          <p:nvSpPr>
            <p:cNvPr id="2055" name="Oval 7"/>
            <p:cNvSpPr>
              <a:spLocks noChangeArrowheads="1"/>
            </p:cNvSpPr>
            <p:nvPr/>
          </p:nvSpPr>
          <p:spPr bwMode="auto">
            <a:xfrm>
              <a:off x="6453" y="2574"/>
              <a:ext cx="4500" cy="1260"/>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ул</a:t>
              </a:r>
              <a:r>
                <a:rPr lang="uz-Cyrl-UZ" sz="2400" b="1" i="1" dirty="0">
                  <a:latin typeface="Times New Roman" pitchFamily="18" charset="0"/>
                  <a:cs typeface="Times New Roman" pitchFamily="18" charset="0"/>
                </a:rPr>
                <a:t>қ</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фаолият</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назорати</a:t>
              </a:r>
              <a:endParaRPr lang="ru-RU" sz="2400" b="1" i="1" dirty="0">
                <a:latin typeface="Times New Roman" pitchFamily="18" charset="0"/>
                <a:cs typeface="Times New Roman" pitchFamily="18" charset="0"/>
              </a:endParaRPr>
            </a:p>
            <a:p>
              <a:pPr algn="ctr" eaLnBrk="1" fontAlgn="auto" hangingPunct="1">
                <a:spcBef>
                  <a:spcPts val="0"/>
                </a:spcBef>
                <a:spcAft>
                  <a:spcPts val="0"/>
                </a:spcAft>
                <a:defRPr/>
              </a:pPr>
              <a:endParaRPr lang="ru-RU" sz="2400" b="1" i="1" dirty="0">
                <a:latin typeface="Times New Roman" pitchFamily="18" charset="0"/>
                <a:cs typeface="Times New Roman" pitchFamily="18" charset="0"/>
              </a:endParaRPr>
            </a:p>
          </p:txBody>
        </p:sp>
        <p:sp>
          <p:nvSpPr>
            <p:cNvPr id="2056" name="Freeform 8"/>
            <p:cNvSpPr>
              <a:spLocks/>
            </p:cNvSpPr>
            <p:nvPr/>
          </p:nvSpPr>
          <p:spPr bwMode="auto">
            <a:xfrm>
              <a:off x="4294" y="1727"/>
              <a:ext cx="1885" cy="847"/>
            </a:xfrm>
            <a:custGeom>
              <a:avLst/>
              <a:gdLst/>
              <a:ahLst/>
              <a:cxnLst>
                <a:cxn ang="0">
                  <a:pos x="0" y="909"/>
                </a:cxn>
                <a:cxn ang="0">
                  <a:pos x="1955" y="0"/>
                </a:cxn>
              </a:cxnLst>
              <a:rect l="0" t="0" r="r" b="b"/>
              <a:pathLst>
                <a:path w="1955" h="909">
                  <a:moveTo>
                    <a:pt x="0" y="909"/>
                  </a:moveTo>
                  <a:lnTo>
                    <a:pt x="1955" y="0"/>
                  </a:lnTo>
                </a:path>
              </a:pathLst>
            </a:custGeom>
            <a:ln>
              <a:headEnd/>
              <a:tailEnd/>
            </a:ln>
          </p:spPr>
          <p:style>
            <a:lnRef idx="3">
              <a:schemeClr val="dk1"/>
            </a:lnRef>
            <a:fillRef idx="0">
              <a:schemeClr val="dk1"/>
            </a:fillRef>
            <a:effectRef idx="2">
              <a:schemeClr val="dk1"/>
            </a:effectRef>
            <a:fontRef idx="minor">
              <a:schemeClr val="tx1"/>
            </a:fontRef>
          </p:style>
          <p:txBody>
            <a:bodyPr/>
            <a:lstStyle/>
            <a:p>
              <a:pPr eaLnBrk="1" fontAlgn="auto" hangingPunct="1">
                <a:spcBef>
                  <a:spcPts val="0"/>
                </a:spcBef>
                <a:spcAft>
                  <a:spcPts val="0"/>
                </a:spcAft>
                <a:defRPr/>
              </a:pPr>
              <a:endParaRPr lang="ru-RU" sz="2400">
                <a:latin typeface="Times New Roman" pitchFamily="18" charset="0"/>
                <a:cs typeface="Times New Roman" pitchFamily="18" charset="0"/>
              </a:endParaRPr>
            </a:p>
          </p:txBody>
        </p:sp>
        <p:sp>
          <p:nvSpPr>
            <p:cNvPr id="2057" name="Freeform 9"/>
            <p:cNvSpPr>
              <a:spLocks/>
            </p:cNvSpPr>
            <p:nvPr/>
          </p:nvSpPr>
          <p:spPr bwMode="auto">
            <a:xfrm>
              <a:off x="6805" y="1727"/>
              <a:ext cx="1628" cy="847"/>
            </a:xfrm>
            <a:custGeom>
              <a:avLst/>
              <a:gdLst/>
              <a:ahLst/>
              <a:cxnLst>
                <a:cxn ang="0">
                  <a:pos x="0" y="0"/>
                </a:cxn>
                <a:cxn ang="0">
                  <a:pos x="1668" y="886"/>
                </a:cxn>
              </a:cxnLst>
              <a:rect l="0" t="0" r="r" b="b"/>
              <a:pathLst>
                <a:path w="1668" h="886">
                  <a:moveTo>
                    <a:pt x="0" y="0"/>
                  </a:moveTo>
                  <a:lnTo>
                    <a:pt x="1668" y="886"/>
                  </a:lnTo>
                </a:path>
              </a:pathLst>
            </a:custGeom>
            <a:ln>
              <a:headEnd/>
              <a:tailEnd/>
            </a:ln>
          </p:spPr>
          <p:style>
            <a:lnRef idx="3">
              <a:schemeClr val="dk1"/>
            </a:lnRef>
            <a:fillRef idx="0">
              <a:schemeClr val="dk1"/>
            </a:fillRef>
            <a:effectRef idx="2">
              <a:schemeClr val="dk1"/>
            </a:effectRef>
            <a:fontRef idx="minor">
              <a:schemeClr val="tx1"/>
            </a:fontRef>
          </p:style>
          <p:txBody>
            <a:bodyPr/>
            <a:lstStyle/>
            <a:p>
              <a:pPr eaLnBrk="1" fontAlgn="auto" hangingPunct="1">
                <a:spcBef>
                  <a:spcPts val="0"/>
                </a:spcBef>
                <a:spcAft>
                  <a:spcPts val="0"/>
                </a:spcAft>
                <a:defRPr/>
              </a:pPr>
              <a:endParaRPr lang="ru-RU" sz="2400">
                <a:latin typeface="Times New Roman" pitchFamily="18" charset="0"/>
                <a:cs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1738282" y="214290"/>
          <a:ext cx="8643998" cy="6429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1297</Words>
  <Application>Microsoft Office PowerPoint</Application>
  <PresentationFormat>Широкоэкранный</PresentationFormat>
  <Paragraphs>181</Paragraphs>
  <Slides>31</Slides>
  <Notes>29</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31</vt:i4>
      </vt:variant>
    </vt:vector>
  </HeadingPairs>
  <TitlesOfParts>
    <vt:vector size="37" baseType="lpstr">
      <vt:lpstr>Arial</vt:lpstr>
      <vt:lpstr>Calibri</vt:lpstr>
      <vt:lpstr>Monotype Corsiva</vt:lpstr>
      <vt:lpstr>Times New Roman</vt:lpstr>
      <vt:lpstr>Тема Office</vt:lpstr>
      <vt:lpstr>Формула</vt:lpstr>
      <vt:lpstr>Презентация PowerPoint</vt:lpstr>
      <vt:lpstr>Режа: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ЭЪТИБОРИНГИЗ УЧУН РАХМАТ!</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Режа:</dc:title>
  <dc:creator>Sabina</dc:creator>
  <cp:lastModifiedBy>Ro'zimurod Isoqov</cp:lastModifiedBy>
  <cp:revision>50</cp:revision>
  <dcterms:created xsi:type="dcterms:W3CDTF">2010-08-30T06:45:58Z</dcterms:created>
  <dcterms:modified xsi:type="dcterms:W3CDTF">2023-04-09T16:47:13Z</dcterms:modified>
</cp:coreProperties>
</file>