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90" r:id="rId4"/>
    <p:sldId id="287" r:id="rId5"/>
    <p:sldId id="259" r:id="rId6"/>
    <p:sldId id="274" r:id="rId7"/>
    <p:sldId id="267" r:id="rId8"/>
    <p:sldId id="275" r:id="rId9"/>
    <p:sldId id="262" r:id="rId10"/>
    <p:sldId id="276" r:id="rId11"/>
    <p:sldId id="268" r:id="rId12"/>
    <p:sldId id="277" r:id="rId13"/>
    <p:sldId id="263" r:id="rId14"/>
    <p:sldId id="279" r:id="rId15"/>
    <p:sldId id="269" r:id="rId16"/>
    <p:sldId id="278" r:id="rId17"/>
    <p:sldId id="256" r:id="rId18"/>
    <p:sldId id="283" r:id="rId19"/>
    <p:sldId id="270" r:id="rId20"/>
    <p:sldId id="281" r:id="rId21"/>
    <p:sldId id="260" r:id="rId22"/>
    <p:sldId id="284" r:id="rId23"/>
    <p:sldId id="271" r:id="rId24"/>
    <p:sldId id="280" r:id="rId25"/>
    <p:sldId id="272" r:id="rId26"/>
    <p:sldId id="285" r:id="rId27"/>
    <p:sldId id="273" r:id="rId28"/>
    <p:sldId id="282" r:id="rId29"/>
    <p:sldId id="264" r:id="rId30"/>
    <p:sldId id="289" r:id="rId31"/>
    <p:sldId id="297" r:id="rId32"/>
    <p:sldId id="299" r:id="rId33"/>
    <p:sldId id="301" r:id="rId34"/>
    <p:sldId id="302" r:id="rId35"/>
    <p:sldId id="288" r:id="rId36"/>
    <p:sldId id="291" r:id="rId37"/>
    <p:sldId id="293" r:id="rId38"/>
    <p:sldId id="303" r:id="rId39"/>
    <p:sldId id="304" r:id="rId40"/>
    <p:sldId id="306" r:id="rId41"/>
    <p:sldId id="311" r:id="rId42"/>
    <p:sldId id="308" r:id="rId43"/>
    <p:sldId id="309" r:id="rId44"/>
    <p:sldId id="310" r:id="rId45"/>
    <p:sldId id="312" r:id="rId46"/>
    <p:sldId id="313" r:id="rId47"/>
    <p:sldId id="314" r:id="rId48"/>
    <p:sldId id="315" r:id="rId49"/>
    <p:sldId id="316" r:id="rId50"/>
    <p:sldId id="292" r:id="rId51"/>
    <p:sldId id="296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7991B-D96A-44B1-8080-06B1D14A3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4F4B74-26BD-479B-9762-8F2E2E58A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651668-5241-485A-B506-FF7A14ED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7B31-5BE0-4B5D-933A-A716D558D6B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0706FD-D9D8-4229-8908-69F7B16D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BC4C4-611C-45BD-A70D-E19B5563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D2-3878-4CF5-B528-284C8E827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19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DE84D-3E03-4EDC-872E-F23722DB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291D61-876D-4ED7-9932-FDC5680DD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B33A8A-7113-4BA5-B3DB-8E37E202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7B31-5BE0-4B5D-933A-A716D558D6B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4397B-D7F3-4533-AC44-A4AF0E84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23264-29EC-4D91-BAAA-0831C0DE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D2-3878-4CF5-B528-284C8E827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3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73CA21-E49F-4EE3-AC57-F3F6C420C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023928-8D1B-47DF-A267-068E143E0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E49A8-D1B7-44EA-85FD-CFE2BB0C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7B31-5BE0-4B5D-933A-A716D558D6B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CAABE3-5936-4EB1-BDB0-4A8B6D43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B06441-6C05-4E0C-A522-352485EB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D2-3878-4CF5-B528-284C8E827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07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4A0AD-24C9-45FA-9E9C-B7E7676B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DD17D2-40B4-4247-AEF2-C1695168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B67EC-C75B-482C-A8C0-270C5DC1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7B31-5BE0-4B5D-933A-A716D558D6B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D15B9E-F246-45DC-99CD-1B11CCE6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D1FC64-0B76-4487-B951-60390CDD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D2-3878-4CF5-B528-284C8E827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01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C10C1-E36B-482A-9640-E772DFEA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574D73-9E68-4E0E-BBE7-9303101A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54075C-B22A-4FB7-8D55-DBB730DF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7B31-5BE0-4B5D-933A-A716D558D6B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F8E595-CA12-4620-89A0-4D0E9596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DBB238-BC2A-40A4-88EC-CBD4CD08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D2-3878-4CF5-B528-284C8E827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06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B7D89-F531-4C4C-A36F-80241065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D322C8-FB8F-45A5-A6EE-C828CC0B1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788086-1D33-4A27-BB05-82DAE25CD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1CE2CE-E589-443E-A336-0A359924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7B31-5BE0-4B5D-933A-A716D558D6B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A08A30-A0E7-4FF0-ADE6-6FC7D3E7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0F4097-24E8-41DB-8889-1BCD16BA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D2-3878-4CF5-B528-284C8E827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23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DCF9E-8514-4B5E-8E9B-471738E7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B0AB56-94C9-4D87-AA59-85C78063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21FC88-E233-42EA-8126-969489150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B6B2C-1435-400A-82FA-9C74A1B72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557E42-915E-42A9-BB6C-581A42FF6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C0F380-3D7D-4394-BEFF-7A82404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7B31-5BE0-4B5D-933A-A716D558D6B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F22E81-6AD0-4969-B0DC-5D4CA88F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AFF265-3218-4009-9A73-28CE6F14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D2-3878-4CF5-B528-284C8E827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29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5CDF2-FD23-4D2B-A891-A86E34C8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5E113F-BA92-427A-B9F5-155CA416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7B31-5BE0-4B5D-933A-A716D558D6B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0FD685-2298-47A2-BB3E-BF23EF2F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B812CF-4AB5-4E20-98E4-B36DB443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D2-3878-4CF5-B528-284C8E827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2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1033A0-664F-49B7-A819-A96C9D82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7B31-5BE0-4B5D-933A-A716D558D6B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820CBD-5374-4755-AA13-94A43D2C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BD18AA-7E25-46B2-B29A-DDB3BCB3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D2-3878-4CF5-B528-284C8E827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60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7E9E1-1988-40D1-91DD-31A74A93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63901-9B46-4516-A686-5968F4BA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D2E42B-3751-434D-A3FF-28CBD45A7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756D4E-FB6D-4E97-A470-4D65E102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7B31-5BE0-4B5D-933A-A716D558D6B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B4430F-E47F-433E-849C-266D7111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08B5AE-E604-471A-A9D7-F6E10742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D2-3878-4CF5-B528-284C8E827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35E4B-9C24-4FAC-83DF-66825921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F002D6-E320-47AB-986E-19B39293B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023066-3CFC-436B-B4D4-B992569A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1E0384-BA59-4962-853A-B2014CB3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7B31-5BE0-4B5D-933A-A716D558D6B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44C422-A6E9-4026-A08B-F2ECEC0B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D9D413-E549-4F19-8898-170AAE0F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91D2-3878-4CF5-B528-284C8E827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6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2E8C7-8540-477F-9ED9-C30D1295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FCF394-222E-45FE-8D5C-BA4BCA11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5E0D0-5CF1-4A71-9A4E-0B3460828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B7B31-5BE0-4B5D-933A-A716D558D6B7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3035C3-0FA1-40C5-B7C5-E007E54F7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BCEED-6114-4828-8F37-C8536DA9D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91D2-3878-4CF5-B528-284C8E8279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openclipart.org/detail/18649/-by--18649" TargetMode="External"/><Relationship Id="rId7" Type="http://schemas.openxmlformats.org/officeDocument/2006/relationships/hyperlink" Target="https://pixabay.com/en/chess-rook-meeple-white-game-3631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openclipart.org/detail/18657/chess%20tile%20-%20rook%201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tr/satran%C3%A7-piyon-meeple-siyah-beyaz-36315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openclipart.org/detail/18657/chess%20tile%20-%20rook%201" TargetMode="External"/><Relationship Id="rId7" Type="http://schemas.openxmlformats.org/officeDocument/2006/relationships/hyperlink" Target="https://openclipart.org/detail/18649/-by--1864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pixabay.com/en/chess-rook-meeple-white-game-36313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pixabay.com/tr/satran%C3%A7-piyon-meeple-siyah-beyaz-36315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openclipart.org/detail/18657/chess%20tile%20-%20rook%201" TargetMode="External"/><Relationship Id="rId7" Type="http://schemas.openxmlformats.org/officeDocument/2006/relationships/image" Target="../media/image9.svg"/><Relationship Id="rId12" Type="http://schemas.openxmlformats.org/officeDocument/2006/relationships/hyperlink" Target="https://openclipart.org/detail/18649/-by--1864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.png"/><Relationship Id="rId5" Type="http://schemas.openxmlformats.org/officeDocument/2006/relationships/hyperlink" Target="https://freesvg.org/chess-knight" TargetMode="External"/><Relationship Id="rId10" Type="http://schemas.openxmlformats.org/officeDocument/2006/relationships/hyperlink" Target="https://pixabay.com/en/chess-rook-meeple-white-game-36313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hyperlink" Target="https://pixabay.com/tr/satran%C3%A7-piyon-meeple-siyah-beyaz-36315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openclipart.org/detail/18657/chess%20tile%20-%20rook%201" TargetMode="External"/><Relationship Id="rId7" Type="http://schemas.openxmlformats.org/officeDocument/2006/relationships/image" Target="../media/image9.svg"/><Relationship Id="rId12" Type="http://schemas.openxmlformats.org/officeDocument/2006/relationships/hyperlink" Target="https://openclipart.org/detail/18649/-by--1864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.png"/><Relationship Id="rId5" Type="http://schemas.openxmlformats.org/officeDocument/2006/relationships/hyperlink" Target="https://freesvg.org/chess-knight" TargetMode="External"/><Relationship Id="rId10" Type="http://schemas.openxmlformats.org/officeDocument/2006/relationships/hyperlink" Target="https://pixabay.com/en/chess-rook-meeple-white-game-36313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hyperlink" Target="https://pixabay.com/tr/satran%C3%A7-piyon-meeple-siyah-beyaz-36315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openclipart.org/detail/18657/chess%20tile%20-%20rook%201" TargetMode="External"/><Relationship Id="rId7" Type="http://schemas.openxmlformats.org/officeDocument/2006/relationships/image" Target="../media/image9.svg"/><Relationship Id="rId12" Type="http://schemas.openxmlformats.org/officeDocument/2006/relationships/hyperlink" Target="https://openclipart.org/detail/18649/-by--1864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.png"/><Relationship Id="rId5" Type="http://schemas.openxmlformats.org/officeDocument/2006/relationships/hyperlink" Target="https://freesvg.org/chess-knight" TargetMode="External"/><Relationship Id="rId10" Type="http://schemas.openxmlformats.org/officeDocument/2006/relationships/hyperlink" Target="https://pixabay.com/en/chess-rook-meeple-white-game-36313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hyperlink" Target="https://pixabay.com/tr/satran%C3%A7-piyon-meeple-siyah-beyaz-36315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openclipart.org/detail/18657/chess%20tile%20-%20rook%201" TargetMode="External"/><Relationship Id="rId7" Type="http://schemas.openxmlformats.org/officeDocument/2006/relationships/image" Target="../media/image9.svg"/><Relationship Id="rId12" Type="http://schemas.openxmlformats.org/officeDocument/2006/relationships/hyperlink" Target="https://openclipart.org/detail/18649/-by--18649" TargetMode="External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hyperlink" Target="https://pixabay.com/en/chess-bishop-meeple-black-game-36305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.png"/><Relationship Id="rId5" Type="http://schemas.openxmlformats.org/officeDocument/2006/relationships/hyperlink" Target="https://freesvg.org/chess-knight" TargetMode="External"/><Relationship Id="rId15" Type="http://schemas.openxmlformats.org/officeDocument/2006/relationships/image" Target="../media/image11.png"/><Relationship Id="rId10" Type="http://schemas.openxmlformats.org/officeDocument/2006/relationships/hyperlink" Target="https://pixabay.com/en/chess-rook-meeple-white-game-36313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hyperlink" Target="https://pixabay.com/tr/satran%C3%A7-piyon-meeple-siyah-beyaz-36315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s://openclipart.org/detail/18657/chess%20tile%20-%20rook%201" TargetMode="External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hyperlink" Target="https://pixabay.com/tr/satran%C3%A7-piyon-meeple-siyah-beyaz-36315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hyperlink" Target="https://freesvg.org/chess-knight" TargetMode="External"/><Relationship Id="rId15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hyperlink" Target="https://openclipart.org/detail/18649/-by--18649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s://openclipart.org/detail/18657/chess%20tile%20-%20rook%201" TargetMode="External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hyperlink" Target="https://pixabay.com/tr/satran%C3%A7-piyon-meeple-siyah-beyaz-36315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hyperlink" Target="https://freesvg.org/chess-knight" TargetMode="External"/><Relationship Id="rId15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hyperlink" Target="https://openclipart.org/detail/18649/-by--1864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1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pixabay.com/tr/satran%C3%A7-piyon-meeple-siyah-beyaz-36315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1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pixabay.com/tr/satran%C3%A7-piyon-meeple-siyah-beyaz-36315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1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pixabay.com/tr/satran%C3%A7-piyon-meeple-siyah-beyaz-36315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openclipart.org/detail/18666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openclipart.org/detail/18666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openclipart.org/detail/18666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openclipart.org/detail/18666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openclipart.org/detail/18666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openclipart.org/detail/18666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openclipart.org/detail/18666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openclipart.org/detail/18666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hyperlink" Target="https://openclipart.org/detail/18649/-by--18649" TargetMode="External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6.png"/><Relationship Id="rId25" Type="http://schemas.openxmlformats.org/officeDocument/2006/relationships/hyperlink" Target="https://pixabay.com/tr/satran%C3%A7-piyon-meeple-siyah-beyaz-36315/" TargetMode="External"/><Relationship Id="rId2" Type="http://schemas.openxmlformats.org/officeDocument/2006/relationships/image" Target="../media/image4.png"/><Relationship Id="rId16" Type="http://schemas.openxmlformats.org/officeDocument/2006/relationships/hyperlink" Target="https://svgsilh.com/image/147057.html" TargetMode="Externa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image" Target="../media/image2.png"/><Relationship Id="rId5" Type="http://schemas.openxmlformats.org/officeDocument/2006/relationships/hyperlink" Target="https://freesvg.org/chess-knight" TargetMode="External"/><Relationship Id="rId15" Type="http://schemas.openxmlformats.org/officeDocument/2006/relationships/image" Target="../media/image15.svg"/><Relationship Id="rId23" Type="http://schemas.openxmlformats.org/officeDocument/2006/relationships/hyperlink" Target="https://openclipart.org/detail/18666" TargetMode="External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hyperlink" Target="https://svgsilh.com/image/147062.html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4.png"/><Relationship Id="rId22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openclipart.org/detail/18666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openclipart.org/detail/18666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openclipart.org/detail/1866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26" Type="http://schemas.openxmlformats.org/officeDocument/2006/relationships/image" Target="../media/image21.png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openclipart.org/detail/18666" TargetMode="External"/><Relationship Id="rId27" Type="http://schemas.openxmlformats.org/officeDocument/2006/relationships/hyperlink" Target="https://pixabay.com/en/question-mark-why-question-1829459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openclipart.org/detail/18666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hyperlink" Target="https://openclipart.org/detail/18649/-by--18649" TargetMode="External"/><Relationship Id="rId21" Type="http://schemas.openxmlformats.org/officeDocument/2006/relationships/image" Target="../media/image19.png"/><Relationship Id="rId7" Type="http://schemas.openxmlformats.org/officeDocument/2006/relationships/hyperlink" Target="https://freesvg.org/chess-knight" TargetMode="External"/><Relationship Id="rId12" Type="http://schemas.openxmlformats.org/officeDocument/2006/relationships/hyperlink" Target="https://pixabay.com/en/chess-rook-meeple-white-game-36313/" TargetMode="External"/><Relationship Id="rId17" Type="http://schemas.openxmlformats.org/officeDocument/2006/relationships/hyperlink" Target="https://svgsilh.com/image/147057.html" TargetMode="External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hyperlink" Target="https://svgsilh.com/image/147062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openclipart.org/detail/18657/chess%20tile%20-%20rook%201" TargetMode="External"/><Relationship Id="rId15" Type="http://schemas.openxmlformats.org/officeDocument/2006/relationships/image" Target="../media/image14.png"/><Relationship Id="rId23" Type="http://schemas.openxmlformats.org/officeDocument/2006/relationships/image" Target="../media/image2.png"/><Relationship Id="rId10" Type="http://schemas.openxmlformats.org/officeDocument/2006/relationships/hyperlink" Target="https://svgsilh.com/image/147065.html" TargetMode="External"/><Relationship Id="rId19" Type="http://schemas.openxmlformats.org/officeDocument/2006/relationships/image" Target="../media/image17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hyperlink" Target="https://pixabay.com/en/chess-bishop-meeple-black-game-36305/" TargetMode="External"/><Relationship Id="rId22" Type="http://schemas.openxmlformats.org/officeDocument/2006/relationships/hyperlink" Target="https://openclipart.org/detail/18666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hyperlink" Target="https://openclipart.org/detail/18649/-by--18649" TargetMode="External"/><Relationship Id="rId21" Type="http://schemas.openxmlformats.org/officeDocument/2006/relationships/image" Target="../media/image19.png"/><Relationship Id="rId7" Type="http://schemas.openxmlformats.org/officeDocument/2006/relationships/hyperlink" Target="https://freesvg.org/chess-knight" TargetMode="External"/><Relationship Id="rId12" Type="http://schemas.openxmlformats.org/officeDocument/2006/relationships/hyperlink" Target="https://pixabay.com/en/chess-rook-meeple-white-game-36313/" TargetMode="External"/><Relationship Id="rId17" Type="http://schemas.openxmlformats.org/officeDocument/2006/relationships/hyperlink" Target="https://svgsilh.com/image/147057.html" TargetMode="External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hyperlink" Target="https://svgsilh.com/image/147062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openclipart.org/detail/18657/chess%20tile%20-%20rook%201" TargetMode="External"/><Relationship Id="rId15" Type="http://schemas.openxmlformats.org/officeDocument/2006/relationships/image" Target="../media/image14.png"/><Relationship Id="rId23" Type="http://schemas.openxmlformats.org/officeDocument/2006/relationships/image" Target="../media/image2.png"/><Relationship Id="rId10" Type="http://schemas.openxmlformats.org/officeDocument/2006/relationships/hyperlink" Target="https://svgsilh.com/image/147065.html" TargetMode="External"/><Relationship Id="rId19" Type="http://schemas.openxmlformats.org/officeDocument/2006/relationships/image" Target="../media/image17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hyperlink" Target="https://pixabay.com/en/chess-bishop-meeple-black-game-36305/" TargetMode="External"/><Relationship Id="rId22" Type="http://schemas.openxmlformats.org/officeDocument/2006/relationships/hyperlink" Target="https://openclipart.org/detail/18666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2.jpg"/><Relationship Id="rId3" Type="http://schemas.openxmlformats.org/officeDocument/2006/relationships/hyperlink" Target="https://openclipart.org/detail/18649/-by--18649" TargetMode="External"/><Relationship Id="rId21" Type="http://schemas.openxmlformats.org/officeDocument/2006/relationships/image" Target="../media/image19.png"/><Relationship Id="rId7" Type="http://schemas.openxmlformats.org/officeDocument/2006/relationships/hyperlink" Target="https://freesvg.org/chess-knight" TargetMode="External"/><Relationship Id="rId12" Type="http://schemas.openxmlformats.org/officeDocument/2006/relationships/hyperlink" Target="https://pixabay.com/en/chess-rook-meeple-white-game-36313/" TargetMode="External"/><Relationship Id="rId17" Type="http://schemas.openxmlformats.org/officeDocument/2006/relationships/hyperlink" Target="https://svgsilh.com/image/147057.html" TargetMode="External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hyperlink" Target="https://svgsilh.com/image/147062.html" TargetMode="External"/><Relationship Id="rId29" Type="http://schemas.openxmlformats.org/officeDocument/2006/relationships/hyperlink" Target="https://pixabay.com/en/question-question-mark-help-2309037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openclipart.org/detail/18657/chess%20tile%20-%20rook%201" TargetMode="External"/><Relationship Id="rId15" Type="http://schemas.openxmlformats.org/officeDocument/2006/relationships/image" Target="../media/image14.png"/><Relationship Id="rId23" Type="http://schemas.openxmlformats.org/officeDocument/2006/relationships/image" Target="../media/image2.png"/><Relationship Id="rId28" Type="http://schemas.openxmlformats.org/officeDocument/2006/relationships/image" Target="../media/image23.jpg"/><Relationship Id="rId10" Type="http://schemas.openxmlformats.org/officeDocument/2006/relationships/hyperlink" Target="https://svgsilh.com/image/147065.html" TargetMode="External"/><Relationship Id="rId19" Type="http://schemas.openxmlformats.org/officeDocument/2006/relationships/image" Target="../media/image17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hyperlink" Target="https://pixabay.com/en/chess-bishop-meeple-black-game-36305/" TargetMode="External"/><Relationship Id="rId22" Type="http://schemas.openxmlformats.org/officeDocument/2006/relationships/hyperlink" Target="https://openclipart.org/detail/18666" TargetMode="External"/><Relationship Id="rId27" Type="http://schemas.openxmlformats.org/officeDocument/2006/relationships/hyperlink" Target="https://pixabay.com/en/question-mark-question-response-1019759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.png"/><Relationship Id="rId18" Type="http://schemas.openxmlformats.org/officeDocument/2006/relationships/image" Target="../media/image15.svg"/><Relationship Id="rId3" Type="http://schemas.openxmlformats.org/officeDocument/2006/relationships/hyperlink" Target="https://pixabay.com/tr/satran%C3%A7-piyon-meeple-siyah-beyaz-36315/" TargetMode="External"/><Relationship Id="rId21" Type="http://schemas.openxmlformats.org/officeDocument/2006/relationships/image" Target="../media/image17.svg"/><Relationship Id="rId7" Type="http://schemas.openxmlformats.org/officeDocument/2006/relationships/hyperlink" Target="https://openclipart.org/detail/18657/chess%20tile%20-%20rook%201" TargetMode="External"/><Relationship Id="rId12" Type="http://schemas.openxmlformats.org/officeDocument/2006/relationships/hyperlink" Target="https://svgsilh.com/image/147065.html" TargetMode="External"/><Relationship Id="rId17" Type="http://schemas.openxmlformats.org/officeDocument/2006/relationships/image" Target="../media/image14.png"/><Relationship Id="rId25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hyperlink" Target="https://pixabay.com/en/chess-bishop-meeple-black-game-36305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hyperlink" Target="https://openclipart.org/detail/18666" TargetMode="External"/><Relationship Id="rId5" Type="http://schemas.openxmlformats.org/officeDocument/2006/relationships/hyperlink" Target="https://openclipart.org/detail/18649/-by--18649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hyperlink" Target="https://svgsilh.com/image/147057.html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freesvg.org/chess-knight" TargetMode="External"/><Relationship Id="rId14" Type="http://schemas.openxmlformats.org/officeDocument/2006/relationships/hyperlink" Target="https://pixabay.com/en/chess-rook-meeple-white-game-36313/" TargetMode="External"/><Relationship Id="rId22" Type="http://schemas.openxmlformats.org/officeDocument/2006/relationships/hyperlink" Target="https://svgsilh.com/image/147062.html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8657/chess%20tile%20-%20rook%201" TargetMode="External"/><Relationship Id="rId13" Type="http://schemas.openxmlformats.org/officeDocument/2006/relationships/hyperlink" Target="https://svgsilh.com/image/147065.html" TargetMode="External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hyperlink" Target="https://pixabay.com/en/chess-bishop-meeple-black-game-36305/" TargetMode="External"/><Relationship Id="rId25" Type="http://schemas.openxmlformats.org/officeDocument/2006/relationships/hyperlink" Target="https://openclipart.org/detail/18666" TargetMode="External"/><Relationship Id="rId2" Type="http://schemas.openxmlformats.org/officeDocument/2006/relationships/image" Target="../media/image12.png"/><Relationship Id="rId16" Type="http://schemas.openxmlformats.org/officeDocument/2006/relationships/image" Target="../media/image11.png"/><Relationship Id="rId20" Type="http://schemas.openxmlformats.org/officeDocument/2006/relationships/hyperlink" Target="https://svgsilh.com/image/147057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clipart.org/detail/18649/-by--18649" TargetMode="External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1.png"/><Relationship Id="rId15" Type="http://schemas.openxmlformats.org/officeDocument/2006/relationships/hyperlink" Target="https://pixabay.com/en/chess-rook-meeple-white-game-36313/" TargetMode="External"/><Relationship Id="rId23" Type="http://schemas.openxmlformats.org/officeDocument/2006/relationships/hyperlink" Target="https://svgsilh.com/image/147062.html" TargetMode="External"/><Relationship Id="rId10" Type="http://schemas.openxmlformats.org/officeDocument/2006/relationships/hyperlink" Target="https://freesvg.org/chess-knight" TargetMode="External"/><Relationship Id="rId19" Type="http://schemas.openxmlformats.org/officeDocument/2006/relationships/image" Target="../media/image15.svg"/><Relationship Id="rId4" Type="http://schemas.openxmlformats.org/officeDocument/2006/relationships/hyperlink" Target="https://pixabay.com/tr/satran%C3%A7-piyon-meeple-siyah-beyaz-36315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5.png"/><Relationship Id="rId22" Type="http://schemas.openxmlformats.org/officeDocument/2006/relationships/image" Target="../media/image17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8657/chess%20tile%20-%20rook%201" TargetMode="External"/><Relationship Id="rId13" Type="http://schemas.openxmlformats.org/officeDocument/2006/relationships/hyperlink" Target="https://svgsilh.com/image/147065.html" TargetMode="External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hyperlink" Target="https://pixabay.com/en/chess-bishop-meeple-black-game-36305/" TargetMode="External"/><Relationship Id="rId25" Type="http://schemas.openxmlformats.org/officeDocument/2006/relationships/hyperlink" Target="https://openclipart.org/detail/18666" TargetMode="External"/><Relationship Id="rId2" Type="http://schemas.openxmlformats.org/officeDocument/2006/relationships/image" Target="../media/image12.png"/><Relationship Id="rId16" Type="http://schemas.openxmlformats.org/officeDocument/2006/relationships/image" Target="../media/image11.png"/><Relationship Id="rId20" Type="http://schemas.openxmlformats.org/officeDocument/2006/relationships/hyperlink" Target="https://svgsilh.com/image/147057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clipart.org/detail/18649/-by--18649" TargetMode="External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1.png"/><Relationship Id="rId15" Type="http://schemas.openxmlformats.org/officeDocument/2006/relationships/hyperlink" Target="https://pixabay.com/en/chess-rook-meeple-white-game-36313/" TargetMode="External"/><Relationship Id="rId23" Type="http://schemas.openxmlformats.org/officeDocument/2006/relationships/hyperlink" Target="https://svgsilh.com/image/147062.html" TargetMode="External"/><Relationship Id="rId10" Type="http://schemas.openxmlformats.org/officeDocument/2006/relationships/hyperlink" Target="https://freesvg.org/chess-knight" TargetMode="External"/><Relationship Id="rId19" Type="http://schemas.openxmlformats.org/officeDocument/2006/relationships/image" Target="../media/image15.svg"/><Relationship Id="rId4" Type="http://schemas.openxmlformats.org/officeDocument/2006/relationships/hyperlink" Target="https://pixabay.com/tr/satran%C3%A7-piyon-meeple-siyah-beyaz-36315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5.png"/><Relationship Id="rId22" Type="http://schemas.openxmlformats.org/officeDocument/2006/relationships/image" Target="../media/image17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8657/chess%20tile%20-%20rook%201" TargetMode="External"/><Relationship Id="rId13" Type="http://schemas.openxmlformats.org/officeDocument/2006/relationships/hyperlink" Target="https://svgsilh.com/image/147065.html" TargetMode="External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hyperlink" Target="https://pixabay.com/en/chess-bishop-meeple-black-game-36305/" TargetMode="External"/><Relationship Id="rId25" Type="http://schemas.openxmlformats.org/officeDocument/2006/relationships/hyperlink" Target="https://openclipart.org/detail/18666" TargetMode="External"/><Relationship Id="rId2" Type="http://schemas.openxmlformats.org/officeDocument/2006/relationships/image" Target="../media/image12.png"/><Relationship Id="rId16" Type="http://schemas.openxmlformats.org/officeDocument/2006/relationships/image" Target="../media/image11.png"/><Relationship Id="rId20" Type="http://schemas.openxmlformats.org/officeDocument/2006/relationships/hyperlink" Target="https://svgsilh.com/image/147057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clipart.org/detail/18649/-by--18649" TargetMode="External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1.png"/><Relationship Id="rId15" Type="http://schemas.openxmlformats.org/officeDocument/2006/relationships/hyperlink" Target="https://pixabay.com/en/chess-rook-meeple-white-game-36313/" TargetMode="External"/><Relationship Id="rId23" Type="http://schemas.openxmlformats.org/officeDocument/2006/relationships/hyperlink" Target="https://svgsilh.com/image/147062.html" TargetMode="External"/><Relationship Id="rId10" Type="http://schemas.openxmlformats.org/officeDocument/2006/relationships/hyperlink" Target="https://freesvg.org/chess-knight" TargetMode="External"/><Relationship Id="rId19" Type="http://schemas.openxmlformats.org/officeDocument/2006/relationships/image" Target="../media/image15.svg"/><Relationship Id="rId4" Type="http://schemas.openxmlformats.org/officeDocument/2006/relationships/hyperlink" Target="https://pixabay.com/tr/satran%C3%A7-piyon-meeple-siyah-beyaz-36315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5.png"/><Relationship Id="rId22" Type="http://schemas.openxmlformats.org/officeDocument/2006/relationships/image" Target="../media/image17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freesvg.org/chess-knight" TargetMode="External"/><Relationship Id="rId18" Type="http://schemas.openxmlformats.org/officeDocument/2006/relationships/hyperlink" Target="https://pixabay.com/en/chess-rook-meeple-white-game-36313/" TargetMode="External"/><Relationship Id="rId3" Type="http://schemas.openxmlformats.org/officeDocument/2006/relationships/image" Target="../media/image17.svg"/><Relationship Id="rId21" Type="http://schemas.openxmlformats.org/officeDocument/2006/relationships/image" Target="../media/image14.png"/><Relationship Id="rId7" Type="http://schemas.openxmlformats.org/officeDocument/2006/relationships/hyperlink" Target="https://pixabay.com/tr/satran%C3%A7-piyon-meeple-siyah-beyaz-36315/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5.png"/><Relationship Id="rId25" Type="http://schemas.openxmlformats.org/officeDocument/2006/relationships/hyperlink" Target="https://openclipart.org/detail/18666" TargetMode="External"/><Relationship Id="rId2" Type="http://schemas.openxmlformats.org/officeDocument/2006/relationships/image" Target="../media/image16.png"/><Relationship Id="rId16" Type="http://schemas.openxmlformats.org/officeDocument/2006/relationships/hyperlink" Target="https://svgsilh.com/image/147065.html" TargetMode="External"/><Relationship Id="rId20" Type="http://schemas.openxmlformats.org/officeDocument/2006/relationships/hyperlink" Target="https://pixabay.com/en/chess-bishop-meeple-black-game-36305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https://openclipart.org/detail/18657/chess%20tile%20-%20rook%201" TargetMode="External"/><Relationship Id="rId24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image" Target="../media/image9.svg"/><Relationship Id="rId23" Type="http://schemas.openxmlformats.org/officeDocument/2006/relationships/hyperlink" Target="https://svgsilh.com/image/147057.html" TargetMode="External"/><Relationship Id="rId10" Type="http://schemas.openxmlformats.org/officeDocument/2006/relationships/image" Target="../media/image4.png"/><Relationship Id="rId19" Type="http://schemas.openxmlformats.org/officeDocument/2006/relationships/image" Target="../media/image11.png"/><Relationship Id="rId4" Type="http://schemas.openxmlformats.org/officeDocument/2006/relationships/hyperlink" Target="https://svgsilh.com/image/147062.html" TargetMode="External"/><Relationship Id="rId9" Type="http://schemas.openxmlformats.org/officeDocument/2006/relationships/hyperlink" Target="https://openclipart.org/detail/18649/-by--18649" TargetMode="External"/><Relationship Id="rId14" Type="http://schemas.openxmlformats.org/officeDocument/2006/relationships/image" Target="../media/image8.png"/><Relationship Id="rId22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8649/-by--1864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tr/satran%C3%A7-piyon-meeple-siyah-beyaz-36315/" TargetMode="Externa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7065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svgsilh.com/image/147062.html" TargetMode="External"/><Relationship Id="rId3" Type="http://schemas.openxmlformats.org/officeDocument/2006/relationships/hyperlink" Target="https://openclipart.org/detail/18657/chess%20tile%20-%20rook%201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9.svg"/><Relationship Id="rId12" Type="http://schemas.openxmlformats.org/officeDocument/2006/relationships/hyperlink" Target="https://pixabay.com/en/chess-bishop-meeple-black-game-36305/" TargetMode="External"/><Relationship Id="rId17" Type="http://schemas.openxmlformats.org/officeDocument/2006/relationships/image" Target="../media/image17.svg"/><Relationship Id="rId25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hyperlink" Target="https://openclipart.org/detail/18649/-by--1864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pixabay.com/tr/satran%C3%A7-piyon-meeple-siyah-beyaz-36315/" TargetMode="External"/><Relationship Id="rId5" Type="http://schemas.openxmlformats.org/officeDocument/2006/relationships/hyperlink" Target="https://freesvg.org/chess-knight" TargetMode="External"/><Relationship Id="rId15" Type="http://schemas.openxmlformats.org/officeDocument/2006/relationships/hyperlink" Target="https://svgsilh.com/image/147057.html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pixabay.com/en/chess-rook-meeple-white-game-36313/" TargetMode="External"/><Relationship Id="rId19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14" Type="http://schemas.openxmlformats.org/officeDocument/2006/relationships/image" Target="../media/image15.svg"/><Relationship Id="rId22" Type="http://schemas.openxmlformats.org/officeDocument/2006/relationships/hyperlink" Target="https://openclipart.org/detail/18666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8649/-by--1864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tr/satran%C3%A7-piyon-meeple-siyah-beyaz-36315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8649/-by--1864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tr/satran%C3%A7-piyon-meeple-siyah-beyaz-36315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openclipart.org/detail/18649/-by--18649" TargetMode="External"/><Relationship Id="rId7" Type="http://schemas.openxmlformats.org/officeDocument/2006/relationships/hyperlink" Target="https://pixabay.com/en/chess-rook-meeple-white-game-3631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openclipart.org/detail/18657/chess%20tile%20-%20rook%201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tr/satran%C3%A7-piyon-meeple-siyah-beyaz-3631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425E2-7A4E-4BF9-9FCF-41B3AF54D76B}"/>
              </a:ext>
            </a:extLst>
          </p:cNvPr>
          <p:cNvSpPr txBox="1"/>
          <p:nvPr/>
        </p:nvSpPr>
        <p:spPr>
          <a:xfrm>
            <a:off x="2064068" y="2497976"/>
            <a:ext cx="8063863" cy="1862048"/>
          </a:xfrm>
          <a:prstGeom prst="rect">
            <a:avLst/>
          </a:prstGeom>
          <a:solidFill>
            <a:srgbClr val="759554"/>
          </a:solidFill>
          <a:ln>
            <a:solidFill>
              <a:srgbClr val="759554"/>
            </a:solidFill>
          </a:ln>
          <a:effectLst>
            <a:glow rad="1270000">
              <a:srgbClr val="759554">
                <a:alpha val="3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500" b="1" dirty="0"/>
              <a:t>SH A X M A T</a:t>
            </a:r>
            <a:endParaRPr lang="ru-RU" sz="11500" b="1" dirty="0"/>
          </a:p>
        </p:txBody>
      </p:sp>
    </p:spTree>
    <p:extLst>
      <p:ext uri="{BB962C8B-B14F-4D97-AF65-F5344CB8AC3E}">
        <p14:creationId xmlns:p14="http://schemas.microsoft.com/office/powerpoint/2010/main" val="77138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Группа 108">
            <a:extLst>
              <a:ext uri="{FF2B5EF4-FFF2-40B4-BE49-F238E27FC236}">
                <a16:creationId xmlns:a16="http://schemas.microsoft.com/office/drawing/2014/main" id="{70FF6CB8-F2D1-4C1E-A579-3922120FE047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10" name="Группа 109">
              <a:extLst>
                <a:ext uri="{FF2B5EF4-FFF2-40B4-BE49-F238E27FC236}">
                  <a16:creationId xmlns:a16="http://schemas.microsoft.com/office/drawing/2014/main" id="{B9EA796B-99DA-47A7-9ACF-C1327E4A899B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44" name="Прямоугольник 143">
                <a:extLst>
                  <a:ext uri="{FF2B5EF4-FFF2-40B4-BE49-F238E27FC236}">
                    <a16:creationId xmlns:a16="http://schemas.microsoft.com/office/drawing/2014/main" id="{831FF51F-082C-45C2-8647-62D010A6B07C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Прямоугольник 144">
                <a:extLst>
                  <a:ext uri="{FF2B5EF4-FFF2-40B4-BE49-F238E27FC236}">
                    <a16:creationId xmlns:a16="http://schemas.microsoft.com/office/drawing/2014/main" id="{ACF77341-E7EC-4148-A122-70017BA13D6B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Прямоугольник 145">
                <a:extLst>
                  <a:ext uri="{FF2B5EF4-FFF2-40B4-BE49-F238E27FC236}">
                    <a16:creationId xmlns:a16="http://schemas.microsoft.com/office/drawing/2014/main" id="{D2C9D524-CFC5-4825-82BA-22E88C817B9D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A019BED1-693A-4049-9F2A-CFDBD642930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002AF680-ADED-4CB3-B2EB-D1BDAAACD797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F99AA088-CFFD-451F-9568-2B1BE182C842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CE780BCF-F4E8-40CD-855D-4DB5A39A2E2D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A6E3A3D3-3E72-40F9-B4AB-62233BD97839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B4CCC7E5-C6D0-401E-9E2C-1206D5CDE4A1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Прямоугольник 152">
                <a:extLst>
                  <a:ext uri="{FF2B5EF4-FFF2-40B4-BE49-F238E27FC236}">
                    <a16:creationId xmlns:a16="http://schemas.microsoft.com/office/drawing/2014/main" id="{BE87D34C-7F51-4E1C-913E-B5AF7E011195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Прямоугольник 153">
                <a:extLst>
                  <a:ext uri="{FF2B5EF4-FFF2-40B4-BE49-F238E27FC236}">
                    <a16:creationId xmlns:a16="http://schemas.microsoft.com/office/drawing/2014/main" id="{C737E857-2BB5-4FDB-ABE6-C877A53B8095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D1294C94-0802-45C7-A407-41A6C25E1E3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6C8F013F-BC51-4A2E-841F-44A0AF07CC56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1" name="Прямоугольник 170">
                <a:extLst>
                  <a:ext uri="{FF2B5EF4-FFF2-40B4-BE49-F238E27FC236}">
                    <a16:creationId xmlns:a16="http://schemas.microsoft.com/office/drawing/2014/main" id="{97D6BB66-67DC-4F26-AF80-EE72D81B01CC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D40F5F6A-94D9-40CD-9537-3A372AD24294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FFA6E75F-32EB-4488-9EA1-DF4A0F525103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8" name="Прямоугольник 177">
                <a:extLst>
                  <a:ext uri="{FF2B5EF4-FFF2-40B4-BE49-F238E27FC236}">
                    <a16:creationId xmlns:a16="http://schemas.microsoft.com/office/drawing/2014/main" id="{ACE62066-5548-4AB8-9B67-917668CA24A1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Прямоугольник 178">
                <a:extLst>
                  <a:ext uri="{FF2B5EF4-FFF2-40B4-BE49-F238E27FC236}">
                    <a16:creationId xmlns:a16="http://schemas.microsoft.com/office/drawing/2014/main" id="{4D91A0FB-2B81-4574-BD64-C7ABD2280AFF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70FFBCDC-3B78-4B93-99BF-DCE523C49EC9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C7859A56-1DB4-4EF6-9F30-A2F69EF13B29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A6029C06-36A1-4D9E-A804-906ECA6C0BDA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DFF9CE3B-E99E-4544-97F7-D0E923BB1FC5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E1AE4A1B-10B1-489A-80CD-21F509D845C6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17D84B77-FDDB-47BA-AC49-23AB4E81A662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717DA962-906A-45A6-96CB-41629020F28D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FEBEA1EB-3145-497F-85B4-814AB2601F91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789DB60A-E3AC-4FF4-89BD-7CA707AE7FE3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E316E1D0-14ED-4EB5-BB27-359FACF7B54F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2" name="Прямоугольник 191">
                <a:extLst>
                  <a:ext uri="{FF2B5EF4-FFF2-40B4-BE49-F238E27FC236}">
                    <a16:creationId xmlns:a16="http://schemas.microsoft.com/office/drawing/2014/main" id="{79D1FA8F-3040-47C8-A0EB-AD6EF0EDB291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172A6E75-426C-4634-8053-7584C2006676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Прямоугольник 193">
                <a:extLst>
                  <a:ext uri="{FF2B5EF4-FFF2-40B4-BE49-F238E27FC236}">
                    <a16:creationId xmlns:a16="http://schemas.microsoft.com/office/drawing/2014/main" id="{EB50EA7F-9C37-4F93-BE0B-D9B9F044A53F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A7E06E56-5CB8-483F-996C-80A6756F9BEE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91C051DA-B656-4F45-8A71-F110885CDBA2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ACB9D2F5-12A6-4FD8-BADA-6024D4E94DC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9" name="Прямоугольник 198">
                <a:extLst>
                  <a:ext uri="{FF2B5EF4-FFF2-40B4-BE49-F238E27FC236}">
                    <a16:creationId xmlns:a16="http://schemas.microsoft.com/office/drawing/2014/main" id="{771EA63C-1580-465A-B379-7482B20E1BEE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20902D30-6985-46BF-9B63-8C3F235DFC0F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Прямоугольник 200">
                <a:extLst>
                  <a:ext uri="{FF2B5EF4-FFF2-40B4-BE49-F238E27FC236}">
                    <a16:creationId xmlns:a16="http://schemas.microsoft.com/office/drawing/2014/main" id="{5A39FD17-CCBE-43DC-8B4C-7B04BC6D03B4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87D51106-3EED-4C80-BE9A-CF55AF28A8E7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Прямоугольник 202">
                <a:extLst>
                  <a:ext uri="{FF2B5EF4-FFF2-40B4-BE49-F238E27FC236}">
                    <a16:creationId xmlns:a16="http://schemas.microsoft.com/office/drawing/2014/main" id="{6189100A-D30F-4DC0-B9BA-50C53AAEA2B0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4" name="Прямоугольник 203">
                <a:extLst>
                  <a:ext uri="{FF2B5EF4-FFF2-40B4-BE49-F238E27FC236}">
                    <a16:creationId xmlns:a16="http://schemas.microsoft.com/office/drawing/2014/main" id="{211EA9B0-E4F1-4EB2-A1EE-0D34B385006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Прямоугольник 204">
                <a:extLst>
                  <a:ext uri="{FF2B5EF4-FFF2-40B4-BE49-F238E27FC236}">
                    <a16:creationId xmlns:a16="http://schemas.microsoft.com/office/drawing/2014/main" id="{F4C519CE-C5E5-44C5-A0FE-CDB9A3F535BE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D167D233-A798-4F62-BDF9-EF07582EB455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F24BC5CB-3037-44F9-8753-0FE44152C6AA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675B8434-0226-4015-B5B0-0B04886E4B5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0464B797-9D58-4B55-8C79-8602941A1F27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E81B31DB-31C6-4686-B515-F4BC17E4C179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0B142960-9FAD-4DB9-9D21-E76FEF79F784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AE37CD24-3430-4B5D-AD78-F137F1AAC9A6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39594DF2-52B0-4D07-89C6-DE8B4B761BAD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332B2D14-BE01-4ABD-BC1D-4B23F4E63B19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5BA1BF63-17C2-41E2-834C-0E57491B8CE4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DE33E8FB-805F-4770-BE1D-699EBB970F1B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9A6A0F0D-A829-41D6-A2FA-5B20AD69993F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B252F9B6-700F-44D8-93DB-38CE2AEC2329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488F0F0-3CDD-416B-8519-2299029A7E6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AB761B3A-4C0A-4A6F-81F9-893B6CB81DE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EB0195EA-BF57-4093-828F-560DCD5AF520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C9DB497A-7EC4-46C0-BB5C-F23F9AD19E6E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EEF1F385-454B-4913-B57A-52BFCF4DF866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290E0C46-A31A-440B-A5EB-0CA08C630B69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6D851F51-259F-4E7D-A45A-68985026EDF6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DB8334D3-78CE-4F8F-8CF0-ED98A039812D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9FFEA9D5-D5AE-4137-B20E-69B85605A523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D254E040-3FA0-4D64-A726-4D74C99BBFDA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11" name="Группа 110">
              <a:extLst>
                <a:ext uri="{FF2B5EF4-FFF2-40B4-BE49-F238E27FC236}">
                  <a16:creationId xmlns:a16="http://schemas.microsoft.com/office/drawing/2014/main" id="{DFBC9CC3-6BCF-42A2-9080-B5FAEBCF97AD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AB6C003-7090-4B9D-8E52-7C8471ABA87C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52C20B3-DF75-4C16-A63F-F55EB4DDD98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53398FD-8930-4F6E-81A7-8FD2F09A0E8E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A404B9D-CF61-4B3E-89CD-AAC71991A056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92FFBE6-DDD5-4B21-8E7B-0587A4098023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6A233C7-A959-475C-A61A-C24EADD7CA1D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8D8A91F-6F00-471C-8610-C7ED14059024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6317E4F-8D4E-4583-ADBB-5550CE73DDF9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12" name="Группа 111">
              <a:extLst>
                <a:ext uri="{FF2B5EF4-FFF2-40B4-BE49-F238E27FC236}">
                  <a16:creationId xmlns:a16="http://schemas.microsoft.com/office/drawing/2014/main" id="{E6071B72-25C5-4EF9-AC00-E5C6F99A5F3E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FB599D-DCB9-4F1E-B2E5-1666C0F80C09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39916E4-E2BF-4DB0-9CCD-416A5CB7AEDD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59F80A-58A7-479E-9EF7-66276BE7385A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0321854-6AB5-49CB-8FDB-47AB430B0B5D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43B3675-F7A0-4DF9-A6CA-1FD28B4833B8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4BA1313-097E-4B4D-8E4C-5605FAD055FA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412C2C-E601-4AAD-804C-9C5734BFE41A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2A9B1B9-9ED5-415F-9A8F-403401D7E1CC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67127D99-0176-4FBD-9E2E-F4D78BDEB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CAC3B366-E666-4F3B-9732-ED27B06E2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C9795A52-24B6-439B-A94B-D856E19ED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4F2FAB33-22FD-4018-8232-6C82128C5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0C8BF0C9-7676-4202-92EB-3F310E96B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C464DF8D-E83B-4B42-9608-0ABC24CB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4DC6053A-2DF1-47AF-8A2F-24B40FDE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FC75BF62-4835-4BAC-B883-340B3D39D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18728" y="2340312"/>
            <a:ext cx="606520" cy="606520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6555" y="2403159"/>
            <a:ext cx="398186" cy="461665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7030821C-F2DD-44D1-B129-4EC5C594DA6E}"/>
              </a:ext>
            </a:extLst>
          </p:cNvPr>
          <p:cNvSpPr txBox="1"/>
          <p:nvPr/>
        </p:nvSpPr>
        <p:spPr>
          <a:xfrm>
            <a:off x="1017326" y="2934582"/>
            <a:ext cx="130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Ruh</a:t>
            </a:r>
            <a:r>
              <a:rPr lang="en-US" sz="2000" dirty="0"/>
              <a:t> - Rook</a:t>
            </a:r>
            <a:endParaRPr lang="ru-RU" sz="2000" dirty="0"/>
          </a:p>
        </p:txBody>
      </p:sp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05392EE2-F216-46FE-B6A3-7208830AC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18728" y="2340312"/>
            <a:ext cx="606520" cy="606520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8963A049-C691-4594-9598-0942F37EB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6555" y="2403159"/>
            <a:ext cx="398186" cy="461665"/>
          </a:xfrm>
          <a:prstGeom prst="rect">
            <a:avLst/>
          </a:prstGeom>
        </p:spPr>
      </p:pic>
      <p:pic>
        <p:nvPicPr>
          <p:cNvPr id="229" name="Рисунок 228">
            <a:extLst>
              <a:ext uri="{FF2B5EF4-FFF2-40B4-BE49-F238E27FC236}">
                <a16:creationId xmlns:a16="http://schemas.microsoft.com/office/drawing/2014/main" id="{D7714EEA-47D4-4644-B34D-DACF87A717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30" name="Рисунок 229">
            <a:extLst>
              <a:ext uri="{FF2B5EF4-FFF2-40B4-BE49-F238E27FC236}">
                <a16:creationId xmlns:a16="http://schemas.microsoft.com/office/drawing/2014/main" id="{D1838A13-B805-4D69-9D73-B64CA60B9E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31" name="Рисунок 230">
            <a:extLst>
              <a:ext uri="{FF2B5EF4-FFF2-40B4-BE49-F238E27FC236}">
                <a16:creationId xmlns:a16="http://schemas.microsoft.com/office/drawing/2014/main" id="{EFDE577B-D4AB-4EB2-8332-28FD91BD5F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32" name="Рисунок 231">
            <a:extLst>
              <a:ext uri="{FF2B5EF4-FFF2-40B4-BE49-F238E27FC236}">
                <a16:creationId xmlns:a16="http://schemas.microsoft.com/office/drawing/2014/main" id="{C901BDB8-F0B1-4903-B955-6FDB6E22CE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EBD26CE1-82C5-416A-B47F-0E56628D84C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34" name="Рисунок 233">
            <a:extLst>
              <a:ext uri="{FF2B5EF4-FFF2-40B4-BE49-F238E27FC236}">
                <a16:creationId xmlns:a16="http://schemas.microsoft.com/office/drawing/2014/main" id="{F68420AD-66C4-4063-941E-A100FE66114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35" name="Рисунок 234">
            <a:extLst>
              <a:ext uri="{FF2B5EF4-FFF2-40B4-BE49-F238E27FC236}">
                <a16:creationId xmlns:a16="http://schemas.microsoft.com/office/drawing/2014/main" id="{DDF9D2BB-920C-4F6C-87AA-423BA9607B2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36" name="Рисунок 235">
            <a:extLst>
              <a:ext uri="{FF2B5EF4-FFF2-40B4-BE49-F238E27FC236}">
                <a16:creationId xmlns:a16="http://schemas.microsoft.com/office/drawing/2014/main" id="{8E8F25E7-0166-45F5-B453-E4249FBADDE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7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Группа 108">
            <a:extLst>
              <a:ext uri="{FF2B5EF4-FFF2-40B4-BE49-F238E27FC236}">
                <a16:creationId xmlns:a16="http://schemas.microsoft.com/office/drawing/2014/main" id="{F128B4FC-6133-42E9-950B-E7CBB4D1DE72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10" name="Группа 109">
              <a:extLst>
                <a:ext uri="{FF2B5EF4-FFF2-40B4-BE49-F238E27FC236}">
                  <a16:creationId xmlns:a16="http://schemas.microsoft.com/office/drawing/2014/main" id="{91641B6D-3C34-4BC3-9AB7-EB9271CF3415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44" name="Прямоугольник 143">
                <a:extLst>
                  <a:ext uri="{FF2B5EF4-FFF2-40B4-BE49-F238E27FC236}">
                    <a16:creationId xmlns:a16="http://schemas.microsoft.com/office/drawing/2014/main" id="{D0509EA4-38A4-44FF-9215-74D9080304A1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Прямоугольник 144">
                <a:extLst>
                  <a:ext uri="{FF2B5EF4-FFF2-40B4-BE49-F238E27FC236}">
                    <a16:creationId xmlns:a16="http://schemas.microsoft.com/office/drawing/2014/main" id="{0957869F-46F5-4D91-80F4-4E501E6C742D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Прямоугольник 145">
                <a:extLst>
                  <a:ext uri="{FF2B5EF4-FFF2-40B4-BE49-F238E27FC236}">
                    <a16:creationId xmlns:a16="http://schemas.microsoft.com/office/drawing/2014/main" id="{2EB91013-9A21-40C1-AF76-49BCA752E411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0D1FD777-EBFD-417B-9985-3F6356165E9F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1DE25714-7D34-4DF7-8FE5-7EE6B8F6D769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701E4279-8FD2-4C78-B743-12D5951DAB60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535210C8-5424-423F-9244-72683700FD11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A6036421-C0FC-4DF3-85C8-EB0242EDFC26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F810CD77-1FEF-48F4-8B15-89BA4A100369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Прямоугольник 152">
                <a:extLst>
                  <a:ext uri="{FF2B5EF4-FFF2-40B4-BE49-F238E27FC236}">
                    <a16:creationId xmlns:a16="http://schemas.microsoft.com/office/drawing/2014/main" id="{DE8C274C-A0B0-431A-8E5A-1B2F047FC790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Прямоугольник 153">
                <a:extLst>
                  <a:ext uri="{FF2B5EF4-FFF2-40B4-BE49-F238E27FC236}">
                    <a16:creationId xmlns:a16="http://schemas.microsoft.com/office/drawing/2014/main" id="{A581F6CB-E3C6-4931-9F95-06E3E3DED888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F56FB463-D0FF-4948-8FEB-D22591BF38F5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74183BB3-D2B9-46B7-9C51-7C7DBCFCF59C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28E0E522-D5B2-45CB-9AD5-2A92A17D496E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64A9D673-D267-492C-9ED9-30C612FBB8D9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3CE18612-1B36-469B-A695-3EF2268D8926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8" name="Прямоугольник 177">
                <a:extLst>
                  <a:ext uri="{FF2B5EF4-FFF2-40B4-BE49-F238E27FC236}">
                    <a16:creationId xmlns:a16="http://schemas.microsoft.com/office/drawing/2014/main" id="{A5CDC61C-E46A-4364-9CBD-6FE66BB4F0DD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Прямоугольник 178">
                <a:extLst>
                  <a:ext uri="{FF2B5EF4-FFF2-40B4-BE49-F238E27FC236}">
                    <a16:creationId xmlns:a16="http://schemas.microsoft.com/office/drawing/2014/main" id="{12F9B419-0E07-4826-A55A-CFD25B5042D7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78707568-A975-4C5F-BABE-D38E7DF3AC3B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9384D36-EAFC-43D4-BDCE-EE896D387E8D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6E83BF34-BF4B-4CD2-840D-F176094B50AD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914C23F3-48F1-492C-96B5-C2110BA61839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83647A79-C68A-452B-A447-C53FCAF5554C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E05B8DF5-DD7E-4B06-9159-583C5626957A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C50251BC-3400-44CB-B13E-9B3A47A72EE1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E4F29414-D6D6-4CF0-8CCC-0C857D03721E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2F7EAFB7-97F2-44F1-9C56-8573EDA3E6DA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1ECBF72B-82F7-44C9-9053-BB79B21DDE83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3F809A7E-86F3-442B-B28E-3E46BB2BB6D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220B6A7F-CCB3-4970-AA43-974027917BDE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2" name="Прямоугольник 191">
                <a:extLst>
                  <a:ext uri="{FF2B5EF4-FFF2-40B4-BE49-F238E27FC236}">
                    <a16:creationId xmlns:a16="http://schemas.microsoft.com/office/drawing/2014/main" id="{7BF8315C-0762-47AC-8CED-5902B0343DCC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29EB157F-AE9D-4FD0-ABE3-9AC0770D8A99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Прямоугольник 193">
                <a:extLst>
                  <a:ext uri="{FF2B5EF4-FFF2-40B4-BE49-F238E27FC236}">
                    <a16:creationId xmlns:a16="http://schemas.microsoft.com/office/drawing/2014/main" id="{63AAE98B-77F1-487B-9219-784AA4E7413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859FF554-1C1B-43DC-986F-540EBD3ED9E2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75059557-39BC-4706-9FDF-FE37CA9B4EF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9990FFCB-A263-4FF1-9A05-5133EC675F8B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3A7434E6-C94F-449E-A273-52AFBADEE003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Прямоугольник 200">
                <a:extLst>
                  <a:ext uri="{FF2B5EF4-FFF2-40B4-BE49-F238E27FC236}">
                    <a16:creationId xmlns:a16="http://schemas.microsoft.com/office/drawing/2014/main" id="{7BE54A11-FEA4-41E1-AED0-C6DCA1945286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9577B03-EBE7-4C89-BE7D-4EBF8F458EFF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Прямоугольник 202">
                <a:extLst>
                  <a:ext uri="{FF2B5EF4-FFF2-40B4-BE49-F238E27FC236}">
                    <a16:creationId xmlns:a16="http://schemas.microsoft.com/office/drawing/2014/main" id="{B1F39B70-7078-4622-8C27-5E79B4E458BF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4" name="Прямоугольник 203">
                <a:extLst>
                  <a:ext uri="{FF2B5EF4-FFF2-40B4-BE49-F238E27FC236}">
                    <a16:creationId xmlns:a16="http://schemas.microsoft.com/office/drawing/2014/main" id="{243DAFE2-48ED-4ABA-9AEE-28EBC14A9297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Прямоугольник 204">
                <a:extLst>
                  <a:ext uri="{FF2B5EF4-FFF2-40B4-BE49-F238E27FC236}">
                    <a16:creationId xmlns:a16="http://schemas.microsoft.com/office/drawing/2014/main" id="{26C664E5-0E21-4925-86AE-FC754BE138A2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06D0B097-6648-4D7B-9DF3-2FB9F9146134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5A226512-D593-4965-B7E9-FFE6083454DA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5F306291-4BA5-4ED2-B37C-DB3C252BFE8A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62A82DD-3930-41C5-88EF-94EC4FEFCA08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8B8B7E40-A812-42A8-83FB-6B73BFF198A4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C986AC2-586C-4CBB-8738-3ECB2EC697D9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685F3666-FF7C-41CB-AAD5-84E8C63CEA23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A771B459-BDCC-4E9B-9815-366CD0733324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B111E92B-AF7D-49A0-813E-B2E9EE7B8D40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26E2489F-C359-4202-9264-FCECA390B210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5D7BE31B-C394-48D0-BDE9-61AB0A1D33D7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E4AC4BC7-E1CF-4796-8A59-6FF7477A15C2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0575A677-C664-449F-A593-9FBC64C03422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0F24E10D-719C-4FD1-8871-1B8C7B7F7FB7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6DE5F736-7AAE-4701-9CAD-8D498C0FE87C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76B4421E-BB99-4521-A182-F91326A59C25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EB90EC8F-BA61-4A35-9489-C50F92B203BC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F77641AF-8622-4F1A-AE2E-9252032C044D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F8503A7F-FCDD-4A54-BB19-B22E8786F705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D47B741D-73D5-4ECE-8805-284CE44E279A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6B99FD95-DBCC-44F9-98BE-C2BDF4DEECD0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191CD439-3B55-48A0-A83F-3FDF6339CC9F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11" name="Группа 110">
              <a:extLst>
                <a:ext uri="{FF2B5EF4-FFF2-40B4-BE49-F238E27FC236}">
                  <a16:creationId xmlns:a16="http://schemas.microsoft.com/office/drawing/2014/main" id="{904DB33F-CB1C-452F-A350-58DABD038438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73FBC2A-E883-4537-A9E1-1F92FBF6499A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B9945AE-6CDF-4F81-82D3-9B6CE5CFBCFD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B799C4-8F3C-436B-BC1B-CD32C5CDDDBC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3912C79-3E04-41F0-88A5-19D5D4360FF9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C205AD0-794E-4E81-A27C-C73448C26893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B4E0590-530A-472C-B6B4-D340B5A559D3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9F8128D-8478-49C8-A946-1D74CCC0531B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8AF9A16-5FBF-4BB6-BB61-DEAB4BB98EB1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12" name="Группа 111">
              <a:extLst>
                <a:ext uri="{FF2B5EF4-FFF2-40B4-BE49-F238E27FC236}">
                  <a16:creationId xmlns:a16="http://schemas.microsoft.com/office/drawing/2014/main" id="{AB40BAF6-6B63-424A-8F7B-ACF211463933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BF17BE4-0AC4-412C-A202-08DDD5651539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82CEA24-FE23-412B-81CB-95C16FCF3FA2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0EC01F9-BBC7-47EB-9680-70E3C6E0683E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180708-FD9D-4159-BC19-417BE4E7EA66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296933C-69F0-4DB7-BC7D-4FDC58EAF91B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A705FE8-1EDD-4462-9B34-0CBE026CB4C6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A846D8D-88EB-49CC-A454-B9E878966251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1C7CAF4-92FB-4A7D-87C8-BC285B38EC13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67127D99-0176-4FBD-9E2E-F4D78BDEBA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CAC3B366-E666-4F3B-9732-ED27B06E29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C9795A52-24B6-439B-A94B-D856E19ED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4F2FAB33-22FD-4018-8232-6C82128C5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0C8BF0C9-7676-4202-92EB-3F310E96B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C464DF8D-E83B-4B42-9608-0ABC24CB3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4DC6053A-2DF1-47AF-8A2F-24B40FDE0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FC75BF62-4835-4BAC-B883-340B3D39DD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228" name="Рисунок 227">
            <a:extLst>
              <a:ext uri="{FF2B5EF4-FFF2-40B4-BE49-F238E27FC236}">
                <a16:creationId xmlns:a16="http://schemas.microsoft.com/office/drawing/2014/main" id="{0C10BA50-A2D5-4AE7-A132-15D6B5011D9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29" name="Рисунок 228">
            <a:extLst>
              <a:ext uri="{FF2B5EF4-FFF2-40B4-BE49-F238E27FC236}">
                <a16:creationId xmlns:a16="http://schemas.microsoft.com/office/drawing/2014/main" id="{30902B2C-9844-4444-9E1C-3FC56AE6F0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30" name="Рисунок 229">
            <a:extLst>
              <a:ext uri="{FF2B5EF4-FFF2-40B4-BE49-F238E27FC236}">
                <a16:creationId xmlns:a16="http://schemas.microsoft.com/office/drawing/2014/main" id="{2B64926C-D392-4318-AADB-E2F9F9D044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31" name="Рисунок 230">
            <a:extLst>
              <a:ext uri="{FF2B5EF4-FFF2-40B4-BE49-F238E27FC236}">
                <a16:creationId xmlns:a16="http://schemas.microsoft.com/office/drawing/2014/main" id="{FC8CE965-B017-4617-A340-5E07D6A7561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32" name="Рисунок 231">
            <a:extLst>
              <a:ext uri="{FF2B5EF4-FFF2-40B4-BE49-F238E27FC236}">
                <a16:creationId xmlns:a16="http://schemas.microsoft.com/office/drawing/2014/main" id="{28163FC7-FE97-4E5B-B58E-9F9D91F996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1EF736DD-3B36-4FCC-98FF-5BC8341B7E4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34" name="Рисунок 233">
            <a:extLst>
              <a:ext uri="{FF2B5EF4-FFF2-40B4-BE49-F238E27FC236}">
                <a16:creationId xmlns:a16="http://schemas.microsoft.com/office/drawing/2014/main" id="{22A0F09A-3F5A-43F4-B140-F0163288954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35" name="Рисунок 234">
            <a:extLst>
              <a:ext uri="{FF2B5EF4-FFF2-40B4-BE49-F238E27FC236}">
                <a16:creationId xmlns:a16="http://schemas.microsoft.com/office/drawing/2014/main" id="{F4C28F7E-1BEE-4E26-B778-254C1C67539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72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BB33F9-E4EB-4AA3-B632-66DE91B7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00" y="324000"/>
            <a:ext cx="621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43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9FFA5199-C2CC-4014-A760-A6A1F7CA2C8C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12" name="Группа 111">
              <a:extLst>
                <a:ext uri="{FF2B5EF4-FFF2-40B4-BE49-F238E27FC236}">
                  <a16:creationId xmlns:a16="http://schemas.microsoft.com/office/drawing/2014/main" id="{E1CCA05E-A94A-4DE0-B180-B1C517DAC409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2" name="Прямоугольник 161">
                <a:extLst>
                  <a:ext uri="{FF2B5EF4-FFF2-40B4-BE49-F238E27FC236}">
                    <a16:creationId xmlns:a16="http://schemas.microsoft.com/office/drawing/2014/main" id="{ABDFF20A-8F0F-4D22-B113-5DC550DA2100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Прямоугольник 162">
                <a:extLst>
                  <a:ext uri="{FF2B5EF4-FFF2-40B4-BE49-F238E27FC236}">
                    <a16:creationId xmlns:a16="http://schemas.microsoft.com/office/drawing/2014/main" id="{02DE26F2-006A-4009-AB78-6E27B5AE53D8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3F7767AF-D818-4753-80D3-1C22F2A92A8B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DAF72F5A-99A2-4D25-B5A4-B4B9B973E718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98D28A0B-9797-4BD2-A7E7-FBA07471C49B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97D8C437-DA29-455F-B1B9-01C11FEBCC0D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27FE6023-0805-446E-B5FE-78ECD9377D2B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4EC449D6-DE67-468A-85B1-89F47D1AFAF7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CE404A54-FAEE-4CBE-A223-631AB787118B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BB3153FD-E2A8-4229-98EB-176E35B58470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A6375F9F-CC27-472C-AAB8-97F50B9FCD71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9B5E53D4-9584-467C-96B8-C18C724A8406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Прямоугольник 178">
                <a:extLst>
                  <a:ext uri="{FF2B5EF4-FFF2-40B4-BE49-F238E27FC236}">
                    <a16:creationId xmlns:a16="http://schemas.microsoft.com/office/drawing/2014/main" id="{2677C07B-82E9-4959-AA58-E4653DE93F7F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D36ED5CD-46C6-4867-BA49-69D0DE584BB5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F6AD012D-4419-4F7C-8501-86F95B6BB77A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A7419CFB-796D-4D4D-8BE9-6CD457239711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8CDC7F34-AAF6-4E97-ADF0-BCB28CC8B036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B251CE67-5399-4A2F-BCD8-975B924BF0D8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C878D054-19D1-4EE5-8A2C-09DE998BC83B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12AD282E-3B44-4A1D-AE5E-58EDD23B2A79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D33F065B-F7F2-488A-AACE-375E9F49E8C3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9BD3814B-031F-4225-BDA5-94DA85CDB499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5185C746-7CB4-407F-B743-B10834B68662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FE32597A-14E6-4B8C-BA4E-306C6B9949F3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E19D7C7D-3844-4606-84BB-BD450DB17994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FA26ABFE-1387-4EC3-8B87-E097C16BC7CB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Прямоугольник 193">
                <a:extLst>
                  <a:ext uri="{FF2B5EF4-FFF2-40B4-BE49-F238E27FC236}">
                    <a16:creationId xmlns:a16="http://schemas.microsoft.com/office/drawing/2014/main" id="{E67D09EE-357D-4C42-92A6-D760E58FC1EC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9BA8DBFC-DDE9-4206-9F2D-CF86BE6E346F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338951CD-40D4-47FF-B397-7B876D646059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E8F41D6E-1C4C-48CC-BA81-E06D1599A447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00BFE8BE-2CD7-4D65-BA41-9275BB6A3D96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Прямоугольник 200">
                <a:extLst>
                  <a:ext uri="{FF2B5EF4-FFF2-40B4-BE49-F238E27FC236}">
                    <a16:creationId xmlns:a16="http://schemas.microsoft.com/office/drawing/2014/main" id="{82694512-541B-428C-BF93-6CD210BD9095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85647A33-20F6-431C-8FE2-733EFF409CFE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Прямоугольник 202">
                <a:extLst>
                  <a:ext uri="{FF2B5EF4-FFF2-40B4-BE49-F238E27FC236}">
                    <a16:creationId xmlns:a16="http://schemas.microsoft.com/office/drawing/2014/main" id="{B3BC1114-DAF6-485E-9F91-D6DF661F95F9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4" name="Прямоугольник 203">
                <a:extLst>
                  <a:ext uri="{FF2B5EF4-FFF2-40B4-BE49-F238E27FC236}">
                    <a16:creationId xmlns:a16="http://schemas.microsoft.com/office/drawing/2014/main" id="{7D104645-CCF5-4CE0-B6A4-7C1E20277BED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Прямоугольник 204">
                <a:extLst>
                  <a:ext uri="{FF2B5EF4-FFF2-40B4-BE49-F238E27FC236}">
                    <a16:creationId xmlns:a16="http://schemas.microsoft.com/office/drawing/2014/main" id="{9B6748DF-7A4D-417D-A021-96274DBFD39B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F9142221-FE7A-4F1F-BE4B-CAD65BEB6931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F880A892-2A37-40BC-8377-003C6B25FF96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16095617-F4D5-4D4E-8D20-E51B0546795C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11842EE1-C565-4A6C-BFB0-3DDD2549F796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A741A682-00E9-4B8B-AA34-A6AB35305856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D54BA515-6ACF-4000-9DE9-A43BECAB8D14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E4EB7B38-AA06-4316-A4CD-48D38027781F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F8368F67-2F5C-4731-8B20-ED5F8B3FB557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D6528BAF-2971-46AE-80AF-4089ADD13BA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9D98455E-DB05-4788-82D1-34EBC11B3384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CB122A51-6AE8-4AE5-A486-CA518FE10615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FB4F2A80-08FC-4F5F-805F-66A403EBAA6D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ED1E2F4D-14DD-4AAD-92CF-7F06BDFD515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FEF43066-A0C5-4C78-A319-3E124F07A0C9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739096C5-E284-44F2-BA68-418293D79883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3AA9BC58-7642-4133-8CC3-4FABDFBE3D94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597628A8-74BD-4551-AEF2-A5A862C08318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194F0C29-2871-48BC-82A2-8C77D7598B8E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42E1FD4B-1523-4A3D-BF98-5B415EDCBE30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3EEDFFF0-E4BD-4146-9EBF-168DEC9D082B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59576C74-D727-4BB2-9FBE-1687304A0567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89B17711-C6D4-4CD2-BE85-B60345E4BC9A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9B99DC6D-A7AA-4381-A8A9-A481E09BEF6E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7B593BC3-8605-4123-BC79-9F1E9B3AA156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38F6A76D-20E8-4795-93B4-25FF569801B5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D8B070E5-6D9A-4D3F-92ED-442B86B3E4DE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7429447-ABC5-4FA5-88CC-E9263F62C25D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C732D49D-73BC-4CEB-BADC-C29500717358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29" name="Группа 128">
              <a:extLst>
                <a:ext uri="{FF2B5EF4-FFF2-40B4-BE49-F238E27FC236}">
                  <a16:creationId xmlns:a16="http://schemas.microsoft.com/office/drawing/2014/main" id="{1DCCBDF0-DA17-4893-82E3-B5CA4E50869E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1534193-8D35-40DD-8AB9-1CA8E9CD1C4D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70A83DE-15E1-4675-BB49-2FEB779DE219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CB458A6-D7B1-4786-889C-1D9BB7DC5A0E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E3CC148-81E9-48CB-9E09-63D8E786EC78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2EA1294-D04D-4EAD-B746-04BF52D8AC56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9DF3655-A68B-46FB-9812-699E97D6A2B5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14679C5-5C72-455C-9ED0-5F909A485341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764AA42-1109-4794-9051-5EDB48877EF7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1" name="Группа 130">
              <a:extLst>
                <a:ext uri="{FF2B5EF4-FFF2-40B4-BE49-F238E27FC236}">
                  <a16:creationId xmlns:a16="http://schemas.microsoft.com/office/drawing/2014/main" id="{6F4BF034-143B-4F2B-B6FA-60D81D09828C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0E1BA86-C331-4FF5-8BC7-93F7E9D38A36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A986363-F0A7-41AB-9F05-2024AC77B078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54B8A84-F9CB-4031-8B8E-2F39CD74116D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CE09CAF-631D-4EB4-97AC-55860BF9942A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E25478B-25E0-43F3-B02F-93CC2200B723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10FDD00-AE4B-4F9C-A2A2-288ADDE1AF8F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A4BF402-D023-4D85-A9CC-38A315A757FE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DDABB21-73E3-4B67-8DB5-90E27644B952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7326" y="2371355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14671" y="2393174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4B6639-5C0C-4A1D-96B6-FBBB9F4CC1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C53EF1AA-8B2A-4600-840C-C5FD49ECBC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27539945-4271-4FE2-820F-DC936B7A89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E4FD10B7-ECFE-4815-9C0C-45889C2CAA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750A2416-700A-4369-868D-EE2C501D8D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A2646D4-7E44-4611-A9DA-520CCD0BAA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759C441-57F0-4CA6-86DE-A09BA9080D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E212544-F712-4DBD-9BA3-1030D78168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5597F2A9-45C5-440E-A340-85DFFD288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4791" y="2371355"/>
            <a:ext cx="544982" cy="544982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673E9370-4605-4856-A143-9CC8D81F32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12136" y="2393174"/>
            <a:ext cx="520252" cy="509585"/>
          </a:xfrm>
          <a:prstGeom prst="rect">
            <a:avLst/>
          </a:prstGeom>
        </p:spPr>
      </p:pic>
      <p:pic>
        <p:nvPicPr>
          <p:cNvPr id="234" name="Рисунок 233">
            <a:extLst>
              <a:ext uri="{FF2B5EF4-FFF2-40B4-BE49-F238E27FC236}">
                <a16:creationId xmlns:a16="http://schemas.microsoft.com/office/drawing/2014/main" id="{05CE0AA3-93FD-48A1-88FD-80EE47DC8D3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35" name="Рисунок 234">
            <a:extLst>
              <a:ext uri="{FF2B5EF4-FFF2-40B4-BE49-F238E27FC236}">
                <a16:creationId xmlns:a16="http://schemas.microsoft.com/office/drawing/2014/main" id="{454188AD-B7D5-45E7-ADEE-231DE38EDC0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36" name="Рисунок 235">
            <a:extLst>
              <a:ext uri="{FF2B5EF4-FFF2-40B4-BE49-F238E27FC236}">
                <a16:creationId xmlns:a16="http://schemas.microsoft.com/office/drawing/2014/main" id="{07BB4AFE-0719-425B-AA63-38A8FA45FDA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37" name="Рисунок 236">
            <a:extLst>
              <a:ext uri="{FF2B5EF4-FFF2-40B4-BE49-F238E27FC236}">
                <a16:creationId xmlns:a16="http://schemas.microsoft.com/office/drawing/2014/main" id="{02541805-B34F-4B94-A87C-773B0BBB694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38" name="Рисунок 237">
            <a:extLst>
              <a:ext uri="{FF2B5EF4-FFF2-40B4-BE49-F238E27FC236}">
                <a16:creationId xmlns:a16="http://schemas.microsoft.com/office/drawing/2014/main" id="{9FA8DEEB-53A5-466B-8C61-5888450FB4E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39" name="Рисунок 238">
            <a:extLst>
              <a:ext uri="{FF2B5EF4-FFF2-40B4-BE49-F238E27FC236}">
                <a16:creationId xmlns:a16="http://schemas.microsoft.com/office/drawing/2014/main" id="{2B33F605-5CC0-4836-B50A-07799BBF2A1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0" name="Рисунок 239">
            <a:extLst>
              <a:ext uri="{FF2B5EF4-FFF2-40B4-BE49-F238E27FC236}">
                <a16:creationId xmlns:a16="http://schemas.microsoft.com/office/drawing/2014/main" id="{F6098388-A1C0-4624-BCAA-7AF1914053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CD947B49-AC7F-4BA8-881A-6CAAC8C8BB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82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9FFA5199-C2CC-4014-A760-A6A1F7CA2C8C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12" name="Группа 111">
              <a:extLst>
                <a:ext uri="{FF2B5EF4-FFF2-40B4-BE49-F238E27FC236}">
                  <a16:creationId xmlns:a16="http://schemas.microsoft.com/office/drawing/2014/main" id="{E1CCA05E-A94A-4DE0-B180-B1C517DAC409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2" name="Прямоугольник 161">
                <a:extLst>
                  <a:ext uri="{FF2B5EF4-FFF2-40B4-BE49-F238E27FC236}">
                    <a16:creationId xmlns:a16="http://schemas.microsoft.com/office/drawing/2014/main" id="{ABDFF20A-8F0F-4D22-B113-5DC550DA2100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Прямоугольник 162">
                <a:extLst>
                  <a:ext uri="{FF2B5EF4-FFF2-40B4-BE49-F238E27FC236}">
                    <a16:creationId xmlns:a16="http://schemas.microsoft.com/office/drawing/2014/main" id="{02DE26F2-006A-4009-AB78-6E27B5AE53D8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3F7767AF-D818-4753-80D3-1C22F2A92A8B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DAF72F5A-99A2-4D25-B5A4-B4B9B973E718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98D28A0B-9797-4BD2-A7E7-FBA07471C49B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97D8C437-DA29-455F-B1B9-01C11FEBCC0D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27FE6023-0805-446E-B5FE-78ECD9377D2B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4EC449D6-DE67-468A-85B1-89F47D1AFAF7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CE404A54-FAEE-4CBE-A223-631AB787118B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BB3153FD-E2A8-4229-98EB-176E35B58470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A6375F9F-CC27-472C-AAB8-97F50B9FCD71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9B5E53D4-9584-467C-96B8-C18C724A8406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Прямоугольник 178">
                <a:extLst>
                  <a:ext uri="{FF2B5EF4-FFF2-40B4-BE49-F238E27FC236}">
                    <a16:creationId xmlns:a16="http://schemas.microsoft.com/office/drawing/2014/main" id="{2677C07B-82E9-4959-AA58-E4653DE93F7F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D36ED5CD-46C6-4867-BA49-69D0DE584BB5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F6AD012D-4419-4F7C-8501-86F95B6BB77A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A7419CFB-796D-4D4D-8BE9-6CD457239711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8CDC7F34-AAF6-4E97-ADF0-BCB28CC8B036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B251CE67-5399-4A2F-BCD8-975B924BF0D8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C878D054-19D1-4EE5-8A2C-09DE998BC83B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12AD282E-3B44-4A1D-AE5E-58EDD23B2A79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D33F065B-F7F2-488A-AACE-375E9F49E8C3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9BD3814B-031F-4225-BDA5-94DA85CDB499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5185C746-7CB4-407F-B743-B10834B68662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FE32597A-14E6-4B8C-BA4E-306C6B9949F3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E19D7C7D-3844-4606-84BB-BD450DB17994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FA26ABFE-1387-4EC3-8B87-E097C16BC7CB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Прямоугольник 193">
                <a:extLst>
                  <a:ext uri="{FF2B5EF4-FFF2-40B4-BE49-F238E27FC236}">
                    <a16:creationId xmlns:a16="http://schemas.microsoft.com/office/drawing/2014/main" id="{E67D09EE-357D-4C42-92A6-D760E58FC1EC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9BA8DBFC-DDE9-4206-9F2D-CF86BE6E346F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338951CD-40D4-47FF-B397-7B876D646059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E8F41D6E-1C4C-48CC-BA81-E06D1599A447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00BFE8BE-2CD7-4D65-BA41-9275BB6A3D96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Прямоугольник 200">
                <a:extLst>
                  <a:ext uri="{FF2B5EF4-FFF2-40B4-BE49-F238E27FC236}">
                    <a16:creationId xmlns:a16="http://schemas.microsoft.com/office/drawing/2014/main" id="{82694512-541B-428C-BF93-6CD210BD9095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85647A33-20F6-431C-8FE2-733EFF409CFE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Прямоугольник 202">
                <a:extLst>
                  <a:ext uri="{FF2B5EF4-FFF2-40B4-BE49-F238E27FC236}">
                    <a16:creationId xmlns:a16="http://schemas.microsoft.com/office/drawing/2014/main" id="{B3BC1114-DAF6-485E-9F91-D6DF661F95F9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4" name="Прямоугольник 203">
                <a:extLst>
                  <a:ext uri="{FF2B5EF4-FFF2-40B4-BE49-F238E27FC236}">
                    <a16:creationId xmlns:a16="http://schemas.microsoft.com/office/drawing/2014/main" id="{7D104645-CCF5-4CE0-B6A4-7C1E20277BED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Прямоугольник 204">
                <a:extLst>
                  <a:ext uri="{FF2B5EF4-FFF2-40B4-BE49-F238E27FC236}">
                    <a16:creationId xmlns:a16="http://schemas.microsoft.com/office/drawing/2014/main" id="{9B6748DF-7A4D-417D-A021-96274DBFD39B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F9142221-FE7A-4F1F-BE4B-CAD65BEB6931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F880A892-2A37-40BC-8377-003C6B25FF96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16095617-F4D5-4D4E-8D20-E51B0546795C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11842EE1-C565-4A6C-BFB0-3DDD2549F796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A741A682-00E9-4B8B-AA34-A6AB35305856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D54BA515-6ACF-4000-9DE9-A43BECAB8D14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E4EB7B38-AA06-4316-A4CD-48D38027781F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F8368F67-2F5C-4731-8B20-ED5F8B3FB557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D6528BAF-2971-46AE-80AF-4089ADD13BA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9D98455E-DB05-4788-82D1-34EBC11B3384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CB122A51-6AE8-4AE5-A486-CA518FE10615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FB4F2A80-08FC-4F5F-805F-66A403EBAA6D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ED1E2F4D-14DD-4AAD-92CF-7F06BDFD515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FEF43066-A0C5-4C78-A319-3E124F07A0C9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739096C5-E284-44F2-BA68-418293D79883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3AA9BC58-7642-4133-8CC3-4FABDFBE3D94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597628A8-74BD-4551-AEF2-A5A862C08318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194F0C29-2871-48BC-82A2-8C77D7598B8E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42E1FD4B-1523-4A3D-BF98-5B415EDCBE30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3EEDFFF0-E4BD-4146-9EBF-168DEC9D082B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59576C74-D727-4BB2-9FBE-1687304A0567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89B17711-C6D4-4CD2-BE85-B60345E4BC9A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9B99DC6D-A7AA-4381-A8A9-A481E09BEF6E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7B593BC3-8605-4123-BC79-9F1E9B3AA156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38F6A76D-20E8-4795-93B4-25FF569801B5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D8B070E5-6D9A-4D3F-92ED-442B86B3E4DE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7429447-ABC5-4FA5-88CC-E9263F62C25D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C732D49D-73BC-4CEB-BADC-C29500717358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29" name="Группа 128">
              <a:extLst>
                <a:ext uri="{FF2B5EF4-FFF2-40B4-BE49-F238E27FC236}">
                  <a16:creationId xmlns:a16="http://schemas.microsoft.com/office/drawing/2014/main" id="{1DCCBDF0-DA17-4893-82E3-B5CA4E50869E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1534193-8D35-40DD-8AB9-1CA8E9CD1C4D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70A83DE-15E1-4675-BB49-2FEB779DE219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CB458A6-D7B1-4786-889C-1D9BB7DC5A0E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E3CC148-81E9-48CB-9E09-63D8E786EC78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2EA1294-D04D-4EAD-B746-04BF52D8AC56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9DF3655-A68B-46FB-9812-699E97D6A2B5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14679C5-5C72-455C-9ED0-5F909A485341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764AA42-1109-4794-9051-5EDB48877EF7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1" name="Группа 130">
              <a:extLst>
                <a:ext uri="{FF2B5EF4-FFF2-40B4-BE49-F238E27FC236}">
                  <a16:creationId xmlns:a16="http://schemas.microsoft.com/office/drawing/2014/main" id="{6F4BF034-143B-4F2B-B6FA-60D81D09828C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0E1BA86-C331-4FF5-8BC7-93F7E9D38A36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A986363-F0A7-41AB-9F05-2024AC77B078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54B8A84-F9CB-4031-8B8E-2F39CD74116D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CE09CAF-631D-4EB4-97AC-55860BF9942A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E25478B-25E0-43F3-B02F-93CC2200B723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10FDD00-AE4B-4F9C-A2A2-288ADDE1AF8F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A4BF402-D023-4D85-A9CC-38A315A757FE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DDABB21-73E3-4B67-8DB5-90E27644B952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7326" y="2371355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14671" y="2393174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4B6639-5C0C-4A1D-96B6-FBBB9F4CC1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C53EF1AA-8B2A-4600-840C-C5FD49ECBC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27539945-4271-4FE2-820F-DC936B7A89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E4FD10B7-ECFE-4815-9C0C-45889C2CAA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750A2416-700A-4369-868D-EE2C501D8D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A2646D4-7E44-4611-A9DA-520CCD0BAA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759C441-57F0-4CA6-86DE-A09BA9080D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E212544-F712-4DBD-9BA3-1030D78168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47183A7A-F14F-4AFD-A614-71D6875156DB}"/>
              </a:ext>
            </a:extLst>
          </p:cNvPr>
          <p:cNvSpPr txBox="1"/>
          <p:nvPr/>
        </p:nvSpPr>
        <p:spPr>
          <a:xfrm>
            <a:off x="1017326" y="2934582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Ot</a:t>
            </a:r>
            <a:r>
              <a:rPr lang="en-US" sz="2000" dirty="0"/>
              <a:t> - Knight</a:t>
            </a:r>
            <a:endParaRPr lang="ru-RU" sz="2000" dirty="0"/>
          </a:p>
        </p:txBody>
      </p:sp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5597F2A9-45C5-440E-A340-85DFFD288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4791" y="2371355"/>
            <a:ext cx="544982" cy="544982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673E9370-4605-4856-A143-9CC8D81F32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12136" y="2393174"/>
            <a:ext cx="520252" cy="509585"/>
          </a:xfrm>
          <a:prstGeom prst="rect">
            <a:avLst/>
          </a:prstGeom>
        </p:spPr>
      </p:pic>
      <p:pic>
        <p:nvPicPr>
          <p:cNvPr id="234" name="Рисунок 233">
            <a:extLst>
              <a:ext uri="{FF2B5EF4-FFF2-40B4-BE49-F238E27FC236}">
                <a16:creationId xmlns:a16="http://schemas.microsoft.com/office/drawing/2014/main" id="{05CE0AA3-93FD-48A1-88FD-80EE47DC8D3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35" name="Рисунок 234">
            <a:extLst>
              <a:ext uri="{FF2B5EF4-FFF2-40B4-BE49-F238E27FC236}">
                <a16:creationId xmlns:a16="http://schemas.microsoft.com/office/drawing/2014/main" id="{454188AD-B7D5-45E7-ADEE-231DE38EDC0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36" name="Рисунок 235">
            <a:extLst>
              <a:ext uri="{FF2B5EF4-FFF2-40B4-BE49-F238E27FC236}">
                <a16:creationId xmlns:a16="http://schemas.microsoft.com/office/drawing/2014/main" id="{07BB4AFE-0719-425B-AA63-38A8FA45FDA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37" name="Рисунок 236">
            <a:extLst>
              <a:ext uri="{FF2B5EF4-FFF2-40B4-BE49-F238E27FC236}">
                <a16:creationId xmlns:a16="http://schemas.microsoft.com/office/drawing/2014/main" id="{02541805-B34F-4B94-A87C-773B0BBB694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38" name="Рисунок 237">
            <a:extLst>
              <a:ext uri="{FF2B5EF4-FFF2-40B4-BE49-F238E27FC236}">
                <a16:creationId xmlns:a16="http://schemas.microsoft.com/office/drawing/2014/main" id="{9FA8DEEB-53A5-466B-8C61-5888450FB4E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39" name="Рисунок 238">
            <a:extLst>
              <a:ext uri="{FF2B5EF4-FFF2-40B4-BE49-F238E27FC236}">
                <a16:creationId xmlns:a16="http://schemas.microsoft.com/office/drawing/2014/main" id="{2B33F605-5CC0-4836-B50A-07799BBF2A1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0" name="Рисунок 239">
            <a:extLst>
              <a:ext uri="{FF2B5EF4-FFF2-40B4-BE49-F238E27FC236}">
                <a16:creationId xmlns:a16="http://schemas.microsoft.com/office/drawing/2014/main" id="{F6098388-A1C0-4624-BCAA-7AF1914053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CD947B49-AC7F-4BA8-881A-6CAAC8C8BB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40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A6F44292-DABE-4C17-8BF6-3DE89D39E04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11" name="Группа 110">
              <a:extLst>
                <a:ext uri="{FF2B5EF4-FFF2-40B4-BE49-F238E27FC236}">
                  <a16:creationId xmlns:a16="http://schemas.microsoft.com/office/drawing/2014/main" id="{45630A47-9DB8-48BA-9ABD-60C8D46B4FD6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0" name="Прямоугольник 159">
                <a:extLst>
                  <a:ext uri="{FF2B5EF4-FFF2-40B4-BE49-F238E27FC236}">
                    <a16:creationId xmlns:a16="http://schemas.microsoft.com/office/drawing/2014/main" id="{C9468C38-8A76-4118-B1C8-E043C626293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Прямоугольник 160">
                <a:extLst>
                  <a:ext uri="{FF2B5EF4-FFF2-40B4-BE49-F238E27FC236}">
                    <a16:creationId xmlns:a16="http://schemas.microsoft.com/office/drawing/2014/main" id="{D23F7CD9-86DC-4563-BF4B-839E569CE6D6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2" name="Прямоугольник 161">
                <a:extLst>
                  <a:ext uri="{FF2B5EF4-FFF2-40B4-BE49-F238E27FC236}">
                    <a16:creationId xmlns:a16="http://schemas.microsoft.com/office/drawing/2014/main" id="{862496D2-B722-4BC5-92C1-1A49914D8E63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Прямоугольник 162">
                <a:extLst>
                  <a:ext uri="{FF2B5EF4-FFF2-40B4-BE49-F238E27FC236}">
                    <a16:creationId xmlns:a16="http://schemas.microsoft.com/office/drawing/2014/main" id="{19C9074E-C367-4C55-9E07-AECE0042B060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Прямоугольник 163">
                <a:extLst>
                  <a:ext uri="{FF2B5EF4-FFF2-40B4-BE49-F238E27FC236}">
                    <a16:creationId xmlns:a16="http://schemas.microsoft.com/office/drawing/2014/main" id="{195BA6EE-A3E7-4F6F-8AE8-9FC9AFEB30EF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Прямоугольник 164">
                <a:extLst>
                  <a:ext uri="{FF2B5EF4-FFF2-40B4-BE49-F238E27FC236}">
                    <a16:creationId xmlns:a16="http://schemas.microsoft.com/office/drawing/2014/main" id="{F8CF6121-A25A-4BC8-840E-F80267FAF360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AFAC9566-CE1A-4834-A2A8-71244402EAD6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CA2E18D9-9AA1-4D06-9D63-11EE241B6202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DEDA35A5-279A-4F2F-A83C-6699BB2E09FE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3E6AF417-C4F1-4906-97E5-8ECB0D0B068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0A165951-3488-4496-944A-FD7959761725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7485EB92-3B54-4C05-A776-36AB68E19D88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BEB419A1-6C03-4A92-83E5-566F0C0546D3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A67E1CC2-B985-4F49-8502-CA5A1475A78E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478D2608-D447-485F-B71B-E9EE33725FD8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185E4545-88B5-4435-9498-EFC0940E2A36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2210F52C-53D0-4E8B-A1E1-BC9C86AC2413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20C849B8-450A-4711-AF10-B6EF7D0AD0CD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76D6A32E-64E5-4A11-8FAE-AB297973E512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92776974-E9BB-4884-80AA-6D73DB7FC88F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02B1ECDB-137D-4871-9E98-CD6DEC741BC9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DFF2AF37-CBED-4116-9D52-7579718C03AE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E1CDB01D-1447-4286-B211-F670FB6DEF2F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217F6EB7-6E1A-4DD8-92D5-CBB064D4C976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1FA37DD-21F1-4710-A5C7-F67C26209985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851F1CDB-250B-4A33-8C81-02EACD5ED8B9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6E44D5EE-35EA-42DD-B6DA-205F43E8E7B6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C81874AA-BBCD-42DA-AFB5-1F31E22EDBDF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2EB01539-C717-41C3-9887-F5DA6CDDEC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A7D5C691-4BBF-43D1-9B59-043EC21129F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597EBB26-9BD4-41E2-A7DA-D96052FAACCD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97CB691D-EDA6-4DFF-874B-A2116BE8368C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AA29609D-6895-4A73-B06B-9C78FE74B913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Прямоугольник 200">
                <a:extLst>
                  <a:ext uri="{FF2B5EF4-FFF2-40B4-BE49-F238E27FC236}">
                    <a16:creationId xmlns:a16="http://schemas.microsoft.com/office/drawing/2014/main" id="{F969E885-CEC1-46AB-A5CE-7000983CFBEA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98B0BECF-25D1-420C-8800-F8B11EF0502F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Прямоугольник 202">
                <a:extLst>
                  <a:ext uri="{FF2B5EF4-FFF2-40B4-BE49-F238E27FC236}">
                    <a16:creationId xmlns:a16="http://schemas.microsoft.com/office/drawing/2014/main" id="{939E4B1A-5CB2-44DF-BD9E-663AB963FF04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4" name="Прямоугольник 203">
                <a:extLst>
                  <a:ext uri="{FF2B5EF4-FFF2-40B4-BE49-F238E27FC236}">
                    <a16:creationId xmlns:a16="http://schemas.microsoft.com/office/drawing/2014/main" id="{DAE6C3DB-FBF3-443B-B871-6CB4C115995E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Прямоугольник 204">
                <a:extLst>
                  <a:ext uri="{FF2B5EF4-FFF2-40B4-BE49-F238E27FC236}">
                    <a16:creationId xmlns:a16="http://schemas.microsoft.com/office/drawing/2014/main" id="{2B232E5D-7CF9-4375-8A1D-904EC9A69105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AA09BDDD-4FC6-453F-A7A7-97929B6C4095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8C023FB9-D4AA-4EA2-BD00-3A1071A8C87B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8A55D21E-C880-4922-B6C3-EACC12B37971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45244443-4B7E-4FD5-B4B1-B8CC1914A8E7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BB8B8D0F-FF88-41E5-B0E5-F96BAD838302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DE9F51B0-C83D-4F5E-B559-42790665291C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496CDED6-83B3-4FCD-8FF2-6C8BC5D53A88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AD8B3125-D653-4916-BBF7-FD0972ABB1CC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0D41F3EE-25B3-4C2F-B0D7-B0E78338D143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E857AB5B-CFD1-491F-BD14-FF7FBBC46E2E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75B48785-4351-432E-99EF-2B41602B496D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3AA7EFAE-FD10-47AB-8334-FF8E893771E7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A3ABA319-853F-4233-A728-EA80DE4D8F84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5CC990A1-4D13-40A6-8808-B58196E5D499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3D31E6E7-3B73-4C63-AF35-38BEB4645C48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AA0765A9-72C9-46B6-8D12-7E4849490DA7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8963C2BC-1DB7-4B3C-891E-681C9B5269D4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14BF8997-9887-4D7B-AC5C-94BD251C26A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D90216AF-5314-4F9A-AFFB-01B3477EAFC7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3BF232AC-48C8-4F12-9F9B-ACD16D432BA4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9DB8492A-B0F1-48C5-8B18-A418FFBE8DFC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5AEFC3E8-3352-479F-8DE0-30FA1120419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483A9CD3-4920-4507-BC8C-AD37D105DB64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DA08C0F1-F8DB-49B3-867C-EBB214D72071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4F624809-4860-4935-B599-70789338E368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6274AC7-EC7C-4D79-BAB4-14767A2AC62B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12" name="Группа 111">
              <a:extLst>
                <a:ext uri="{FF2B5EF4-FFF2-40B4-BE49-F238E27FC236}">
                  <a16:creationId xmlns:a16="http://schemas.microsoft.com/office/drawing/2014/main" id="{BED36B05-9296-4328-AEA6-4C3BE59FDFCC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6BF1046-061F-4C8B-860A-E3A11FD70D80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EA96F14-20D9-4B59-96F3-451D6E0961A4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1C5FFD0-9BBC-4407-B2E6-B9D2DC4CDD4A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726C0B9-E578-4ED4-ACAA-119A6E0DA3C6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374A6D6-08CD-466D-B45E-7D068BA5EC96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4C8AAB2-41D7-4E1C-936E-D10880C9849A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8012B62-6472-4957-835D-10FF182A710B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DCFFD1B-F0CA-461C-BB75-A11F654CE928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29" name="Группа 128">
              <a:extLst>
                <a:ext uri="{FF2B5EF4-FFF2-40B4-BE49-F238E27FC236}">
                  <a16:creationId xmlns:a16="http://schemas.microsoft.com/office/drawing/2014/main" id="{A1D5B549-10A7-417C-A6D8-724337E85A59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C18C1D2-D5B3-45FE-8AFA-125DD4EA513B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9A57891-D67D-4AE3-B85D-3AE7BA8F4DD6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F50AA29-69B8-4539-BA57-975A2A30F53A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37340DB-40F3-44BE-869C-FB55B510BE46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748983-1485-43B0-B9EE-5780D3255735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AC99902-70FE-4146-B549-DDE948290A89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21B348F-7B65-4BA4-BD18-9255B2B8EFE7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D027D54-5288-4D9B-9FB8-803DA767A3F3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4B6639-5C0C-4A1D-96B6-FBBB9F4CC1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C53EF1AA-8B2A-4600-840C-C5FD49ECBC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27539945-4271-4FE2-820F-DC936B7A89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E4FD10B7-ECFE-4815-9C0C-45889C2CAA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750A2416-700A-4369-868D-EE2C501D8D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A2646D4-7E44-4611-A9DA-520CCD0BAA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759C441-57F0-4CA6-86DE-A09BA9080D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E212544-F712-4DBD-9BA3-1030D78168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232" name="Рисунок 231">
            <a:extLst>
              <a:ext uri="{FF2B5EF4-FFF2-40B4-BE49-F238E27FC236}">
                <a16:creationId xmlns:a16="http://schemas.microsoft.com/office/drawing/2014/main" id="{034A6FBD-EFBF-452F-B144-D0A50A13F2D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1D500CCD-A110-46DB-9671-316BFCD4FC2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34" name="Рисунок 233">
            <a:extLst>
              <a:ext uri="{FF2B5EF4-FFF2-40B4-BE49-F238E27FC236}">
                <a16:creationId xmlns:a16="http://schemas.microsoft.com/office/drawing/2014/main" id="{7C6BAC08-7921-43E4-8FC1-1307285CF1B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35" name="Рисунок 234">
            <a:extLst>
              <a:ext uri="{FF2B5EF4-FFF2-40B4-BE49-F238E27FC236}">
                <a16:creationId xmlns:a16="http://schemas.microsoft.com/office/drawing/2014/main" id="{6FDD0512-A39D-4A73-B8C9-589243B157D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36" name="Рисунок 235">
            <a:extLst>
              <a:ext uri="{FF2B5EF4-FFF2-40B4-BE49-F238E27FC236}">
                <a16:creationId xmlns:a16="http://schemas.microsoft.com/office/drawing/2014/main" id="{B8BBDC51-774D-432D-96BD-D66E48B8A67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37" name="Рисунок 236">
            <a:extLst>
              <a:ext uri="{FF2B5EF4-FFF2-40B4-BE49-F238E27FC236}">
                <a16:creationId xmlns:a16="http://schemas.microsoft.com/office/drawing/2014/main" id="{172541B3-942E-4D4C-8D5D-8EC5510C915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38" name="Рисунок 237">
            <a:extLst>
              <a:ext uri="{FF2B5EF4-FFF2-40B4-BE49-F238E27FC236}">
                <a16:creationId xmlns:a16="http://schemas.microsoft.com/office/drawing/2014/main" id="{EE9970AD-44FB-45B7-926E-813CF282718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39" name="Рисунок 238">
            <a:extLst>
              <a:ext uri="{FF2B5EF4-FFF2-40B4-BE49-F238E27FC236}">
                <a16:creationId xmlns:a16="http://schemas.microsoft.com/office/drawing/2014/main" id="{9444A314-3CAE-4D6C-AE8F-2B0E7385472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52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0CFE87-4515-4379-8BDE-E92711D87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00" y="324000"/>
            <a:ext cx="621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40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354490FB-4126-4639-84B7-71B0C0C4F7E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29" name="Группа 128">
              <a:extLst>
                <a:ext uri="{FF2B5EF4-FFF2-40B4-BE49-F238E27FC236}">
                  <a16:creationId xmlns:a16="http://schemas.microsoft.com/office/drawing/2014/main" id="{FE0A2112-243D-47D9-8D11-45C2487DABD8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A6B8112D-0149-45A2-858D-B0C5D02C7018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976A1F34-64BD-4AFD-9B92-87279AFF4D0A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D0F034E7-5D66-42DD-91B9-DF9AF6AC2387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545080B-FB66-41B7-8665-99A2253A522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534791D2-6271-4864-BE74-292CC8BC5D08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Прямоугольник 152">
                <a:extLst>
                  <a:ext uri="{FF2B5EF4-FFF2-40B4-BE49-F238E27FC236}">
                    <a16:creationId xmlns:a16="http://schemas.microsoft.com/office/drawing/2014/main" id="{02761259-BD8B-4BEE-A531-EE346E957FDB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Прямоугольник 153">
                <a:extLst>
                  <a:ext uri="{FF2B5EF4-FFF2-40B4-BE49-F238E27FC236}">
                    <a16:creationId xmlns:a16="http://schemas.microsoft.com/office/drawing/2014/main" id="{55F43C2D-81C3-4EDD-85E6-4BC598E9E81F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0EB64A7B-EAA1-4823-B64D-DA71BF548137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E8744C3F-D541-47D0-BAB6-E1FBFF815547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7" name="Прямоугольник 156">
                <a:extLst>
                  <a:ext uri="{FF2B5EF4-FFF2-40B4-BE49-F238E27FC236}">
                    <a16:creationId xmlns:a16="http://schemas.microsoft.com/office/drawing/2014/main" id="{97CF10B5-3A67-45EF-BA1D-9204612D022F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Прямоугольник 157">
                <a:extLst>
                  <a:ext uri="{FF2B5EF4-FFF2-40B4-BE49-F238E27FC236}">
                    <a16:creationId xmlns:a16="http://schemas.microsoft.com/office/drawing/2014/main" id="{7AC2F59F-8340-459B-A106-218FF68B2737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Прямоугольник 158">
                <a:extLst>
                  <a:ext uri="{FF2B5EF4-FFF2-40B4-BE49-F238E27FC236}">
                    <a16:creationId xmlns:a16="http://schemas.microsoft.com/office/drawing/2014/main" id="{352111DF-F6EF-4622-9117-758A935D3B70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Прямоугольник 159">
                <a:extLst>
                  <a:ext uri="{FF2B5EF4-FFF2-40B4-BE49-F238E27FC236}">
                    <a16:creationId xmlns:a16="http://schemas.microsoft.com/office/drawing/2014/main" id="{601E3722-FB4C-4B04-973F-D6E4CA933DE2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Прямоугольник 160">
                <a:extLst>
                  <a:ext uri="{FF2B5EF4-FFF2-40B4-BE49-F238E27FC236}">
                    <a16:creationId xmlns:a16="http://schemas.microsoft.com/office/drawing/2014/main" id="{8AA7ED89-13E9-4ED0-AE79-B2BBB0A57AE9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2" name="Прямоугольник 161">
                <a:extLst>
                  <a:ext uri="{FF2B5EF4-FFF2-40B4-BE49-F238E27FC236}">
                    <a16:creationId xmlns:a16="http://schemas.microsoft.com/office/drawing/2014/main" id="{A5159CA7-FB6B-46E8-9FAD-3DF11E015E4F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Прямоугольник 162">
                <a:extLst>
                  <a:ext uri="{FF2B5EF4-FFF2-40B4-BE49-F238E27FC236}">
                    <a16:creationId xmlns:a16="http://schemas.microsoft.com/office/drawing/2014/main" id="{487401BA-4EE4-4979-95AF-1D5318EC9021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Прямоугольник 163">
                <a:extLst>
                  <a:ext uri="{FF2B5EF4-FFF2-40B4-BE49-F238E27FC236}">
                    <a16:creationId xmlns:a16="http://schemas.microsoft.com/office/drawing/2014/main" id="{E0243B26-CD3A-4AF1-B8DC-641ACACDE209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Прямоугольник 164">
                <a:extLst>
                  <a:ext uri="{FF2B5EF4-FFF2-40B4-BE49-F238E27FC236}">
                    <a16:creationId xmlns:a16="http://schemas.microsoft.com/office/drawing/2014/main" id="{03F78A7F-20E1-422C-89D3-02FA448D1400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1D0E39FD-D180-442B-8735-6514E1193C28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4BBC8ED7-AD81-42F8-8A92-C37ACA650CA3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EC718B35-F159-4FE2-8CDB-8AAE0500DE2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36DC5316-83D9-42AB-86AD-B1AF17864342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01B3D6F1-B512-45EA-AC2E-0ABE54386B4A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65E109F9-7B0E-4DEE-B167-9240B3B334A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9A5889AA-37B4-42C2-AE5F-4099B551C379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16BB9CBB-7579-426B-BD76-D9DE228F8BE6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D5F7C589-8AC0-41C8-9CEC-B45ADE03BFA1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308ED852-9116-4780-A250-7FE76889060C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7125CB53-E23D-4910-B2F2-C62E64A5AAED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B212BCB5-78D3-4238-899A-42E20CF65B09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9404EE4F-AACE-45AF-B065-4716E24B3203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17702E6E-863D-4771-AB48-AEB007D6E17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A6F617A2-FCBB-4369-9908-6054077F92FB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52303655-869C-4F35-8082-7BCFA2AA992B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56E3405-9683-4403-B110-95232B9784A1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2C6EFC5C-CAB6-4D44-BC68-2B28E92012C8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9E9FDB4-0772-4977-9763-285964128BC0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54DF1DCB-2DAD-45BF-8C82-005A3536E563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2862F21C-EA39-4775-9EE4-1102E483737E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389B1E7E-0EEF-4735-9BC6-73E8281DC1DF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A257D811-EEE6-40CF-9B20-17787AF6D27C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4DF97277-105F-4ADF-81CC-7BE8DB1331E9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FDD497A4-4487-47FD-8963-5A178EF85B9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5395D99A-7046-49DD-A9F7-4DCA1FA92F37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C185278A-9B9B-4422-A90F-CDC2503BB8A5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Прямоугольник 200">
                <a:extLst>
                  <a:ext uri="{FF2B5EF4-FFF2-40B4-BE49-F238E27FC236}">
                    <a16:creationId xmlns:a16="http://schemas.microsoft.com/office/drawing/2014/main" id="{81018534-A8BA-4E3C-97DF-B4B8968009CF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1D124F0F-F3AA-4D82-9113-BAAFA5D65F74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Прямоугольник 204">
                <a:extLst>
                  <a:ext uri="{FF2B5EF4-FFF2-40B4-BE49-F238E27FC236}">
                    <a16:creationId xmlns:a16="http://schemas.microsoft.com/office/drawing/2014/main" id="{9EAF9B6D-CD66-490A-BF74-E4BB9402E45B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0C531B18-56FE-4CA8-9C64-2BBD86EA7095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D2DED435-086C-499F-9980-CC2799BF4385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EE49ADC6-550E-4C05-A94D-FCA721BA721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050F9412-DCBC-46CF-8E09-598C793A8FF5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0A8B9C52-E603-491F-A6C7-8980600AD202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A0A5A230-B531-450B-B453-29ABF746F6E6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8EB89C5F-DFF2-4331-8200-A628FAC7B577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AB754FEA-193C-47F3-92FE-FFCDBA83165B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01D670A0-7F90-4D67-8490-6F26670E80B3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ED71D6F0-B88E-421E-9A81-EAD2B04629EB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D2DFD034-C0D3-4ED8-9828-B6022EAD9730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BFCB4FE6-5960-41DE-A5F3-E26DD3799723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D2BD6078-E5DA-4A59-BD94-A1D8F0AE7EFB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2390FFDA-2DA3-4E5B-9464-892465EC7722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C9F44D33-164D-4D31-A4F8-AB4E1BEF3DA0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2DFF2A73-E45A-498F-BF3D-BFAF09BB6AA2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0" name="Группа 129">
              <a:extLst>
                <a:ext uri="{FF2B5EF4-FFF2-40B4-BE49-F238E27FC236}">
                  <a16:creationId xmlns:a16="http://schemas.microsoft.com/office/drawing/2014/main" id="{98D0C39F-50A4-402F-A7FF-5ED6EEC16EFC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393124-CF93-4716-8EE5-07B828C0CBCE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7161051-5759-4CC1-9121-4B22F35B9336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1C1FC09-60A3-41F6-A636-34A4434AABE3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4F443C3-2FDD-44E3-A2CA-1A4C00D527AF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A248B5F-6CC2-4C33-8830-0130712D5C23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026481-EF8C-4580-A8EA-62FF795ACE88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B9718B0-A1C6-47A1-B760-ED40A1562146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2F3847D-78F3-477B-A3E2-D3D4AC2CE5A4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1" name="Группа 130">
              <a:extLst>
                <a:ext uri="{FF2B5EF4-FFF2-40B4-BE49-F238E27FC236}">
                  <a16:creationId xmlns:a16="http://schemas.microsoft.com/office/drawing/2014/main" id="{9E067F2E-AE2F-4249-A322-B4CEF847C16A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B637E52-2F37-45EE-B9D6-75464674B4E4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65800F9-3CC1-4C60-9C09-EAFCF906507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4E4B649-46C4-4EDB-B540-42DEEB48FD48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99C9123-1439-43E3-8783-48D790A27C14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7E22284-C6E0-4E46-9085-2BADE7ACE694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C719835-2175-4800-BF9F-0D0BEACBBA2D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B913E21-8562-4ED4-B3C9-542AFD7E933A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38AECD3-3EB5-4C83-B423-E6B33E9FC1A9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4D20E54A-EB1C-4AA1-86F3-742B09BBA0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76676143-54AE-40E0-B4DF-02F258E33B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F24C8AE6-45BF-47AD-849B-99AAA3E30E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BC785206-0396-4C2D-A6C5-CBC155D204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B01D063D-145D-4B76-B400-B12B8DF3DA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211" name="Рисунок 210">
            <a:extLst>
              <a:ext uri="{FF2B5EF4-FFF2-40B4-BE49-F238E27FC236}">
                <a16:creationId xmlns:a16="http://schemas.microsoft.com/office/drawing/2014/main" id="{7BA0EB78-2C3D-4A8C-9BE4-8A494E9750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212" name="Рисунок 211">
            <a:extLst>
              <a:ext uri="{FF2B5EF4-FFF2-40B4-BE49-F238E27FC236}">
                <a16:creationId xmlns:a16="http://schemas.microsoft.com/office/drawing/2014/main" id="{DCCE9193-539F-4A43-8F99-B0AFE08BD9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213" name="Рисунок 212">
            <a:extLst>
              <a:ext uri="{FF2B5EF4-FFF2-40B4-BE49-F238E27FC236}">
                <a16:creationId xmlns:a16="http://schemas.microsoft.com/office/drawing/2014/main" id="{29A7E07C-3E68-45BB-B1DC-A444A2234E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FE1C0D3E-4771-4730-8808-FB68F959FB8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8C156E0D-2616-4842-A35A-73650E1D681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50026BCE-CD62-41CA-8EE8-947B018AD70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7CABF731-EDA5-4049-823F-6DAF4D8DAE7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4918396B-BA99-4BD2-9D88-8564EEBB18A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A4D6C25C-BAE2-4F48-8EE5-8F7898E4BA7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4E7281C1-24D2-44FA-A6A3-8DE5A89B525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1B30B719-AF44-4A8D-B9D2-AD4527B9324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A0D06D82-93A0-449D-A553-44B6758AD3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748261" y="2366275"/>
            <a:ext cx="530147" cy="55239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CD53FC76-C382-4083-B1D2-45A3F62B8D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748261" y="2365059"/>
            <a:ext cx="530147" cy="552396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4836CA6E-8BD2-4D17-B8AF-BF655581AE3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331" y="2381217"/>
            <a:ext cx="530146" cy="536238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1511B16-A1D8-4739-B8B1-B1E5C9CB61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331" y="2381217"/>
            <a:ext cx="530146" cy="5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56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354490FB-4126-4639-84B7-71B0C0C4F7E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29" name="Группа 128">
              <a:extLst>
                <a:ext uri="{FF2B5EF4-FFF2-40B4-BE49-F238E27FC236}">
                  <a16:creationId xmlns:a16="http://schemas.microsoft.com/office/drawing/2014/main" id="{FE0A2112-243D-47D9-8D11-45C2487DABD8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A6B8112D-0149-45A2-858D-B0C5D02C7018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976A1F34-64BD-4AFD-9B92-87279AFF4D0A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D0F034E7-5D66-42DD-91B9-DF9AF6AC2387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9545080B-FB66-41B7-8665-99A2253A522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534791D2-6271-4864-BE74-292CC8BC5D08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Прямоугольник 152">
                <a:extLst>
                  <a:ext uri="{FF2B5EF4-FFF2-40B4-BE49-F238E27FC236}">
                    <a16:creationId xmlns:a16="http://schemas.microsoft.com/office/drawing/2014/main" id="{02761259-BD8B-4BEE-A531-EE346E957FDB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Прямоугольник 153">
                <a:extLst>
                  <a:ext uri="{FF2B5EF4-FFF2-40B4-BE49-F238E27FC236}">
                    <a16:creationId xmlns:a16="http://schemas.microsoft.com/office/drawing/2014/main" id="{55F43C2D-81C3-4EDD-85E6-4BC598E9E81F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0EB64A7B-EAA1-4823-B64D-DA71BF548137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E8744C3F-D541-47D0-BAB6-E1FBFF815547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7" name="Прямоугольник 156">
                <a:extLst>
                  <a:ext uri="{FF2B5EF4-FFF2-40B4-BE49-F238E27FC236}">
                    <a16:creationId xmlns:a16="http://schemas.microsoft.com/office/drawing/2014/main" id="{97CF10B5-3A67-45EF-BA1D-9204612D022F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Прямоугольник 157">
                <a:extLst>
                  <a:ext uri="{FF2B5EF4-FFF2-40B4-BE49-F238E27FC236}">
                    <a16:creationId xmlns:a16="http://schemas.microsoft.com/office/drawing/2014/main" id="{7AC2F59F-8340-459B-A106-218FF68B2737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Прямоугольник 158">
                <a:extLst>
                  <a:ext uri="{FF2B5EF4-FFF2-40B4-BE49-F238E27FC236}">
                    <a16:creationId xmlns:a16="http://schemas.microsoft.com/office/drawing/2014/main" id="{352111DF-F6EF-4622-9117-758A935D3B70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Прямоугольник 159">
                <a:extLst>
                  <a:ext uri="{FF2B5EF4-FFF2-40B4-BE49-F238E27FC236}">
                    <a16:creationId xmlns:a16="http://schemas.microsoft.com/office/drawing/2014/main" id="{601E3722-FB4C-4B04-973F-D6E4CA933DE2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Прямоугольник 160">
                <a:extLst>
                  <a:ext uri="{FF2B5EF4-FFF2-40B4-BE49-F238E27FC236}">
                    <a16:creationId xmlns:a16="http://schemas.microsoft.com/office/drawing/2014/main" id="{8AA7ED89-13E9-4ED0-AE79-B2BBB0A57AE9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2" name="Прямоугольник 161">
                <a:extLst>
                  <a:ext uri="{FF2B5EF4-FFF2-40B4-BE49-F238E27FC236}">
                    <a16:creationId xmlns:a16="http://schemas.microsoft.com/office/drawing/2014/main" id="{A5159CA7-FB6B-46E8-9FAD-3DF11E015E4F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Прямоугольник 162">
                <a:extLst>
                  <a:ext uri="{FF2B5EF4-FFF2-40B4-BE49-F238E27FC236}">
                    <a16:creationId xmlns:a16="http://schemas.microsoft.com/office/drawing/2014/main" id="{487401BA-4EE4-4979-95AF-1D5318EC9021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Прямоугольник 163">
                <a:extLst>
                  <a:ext uri="{FF2B5EF4-FFF2-40B4-BE49-F238E27FC236}">
                    <a16:creationId xmlns:a16="http://schemas.microsoft.com/office/drawing/2014/main" id="{E0243B26-CD3A-4AF1-B8DC-641ACACDE209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Прямоугольник 164">
                <a:extLst>
                  <a:ext uri="{FF2B5EF4-FFF2-40B4-BE49-F238E27FC236}">
                    <a16:creationId xmlns:a16="http://schemas.microsoft.com/office/drawing/2014/main" id="{03F78A7F-20E1-422C-89D3-02FA448D1400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1D0E39FD-D180-442B-8735-6514E1193C28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4BBC8ED7-AD81-42F8-8A92-C37ACA650CA3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EC718B35-F159-4FE2-8CDB-8AAE0500DE2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36DC5316-83D9-42AB-86AD-B1AF17864342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01B3D6F1-B512-45EA-AC2E-0ABE54386B4A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65E109F9-7B0E-4DEE-B167-9240B3B334A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9A5889AA-37B4-42C2-AE5F-4099B551C379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16BB9CBB-7579-426B-BD76-D9DE228F8BE6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D5F7C589-8AC0-41C8-9CEC-B45ADE03BFA1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308ED852-9116-4780-A250-7FE76889060C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7125CB53-E23D-4910-B2F2-C62E64A5AAED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B212BCB5-78D3-4238-899A-42E20CF65B09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9404EE4F-AACE-45AF-B065-4716E24B3203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17702E6E-863D-4771-AB48-AEB007D6E17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A6F617A2-FCBB-4369-9908-6054077F92FB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52303655-869C-4F35-8082-7BCFA2AA992B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56E3405-9683-4403-B110-95232B9784A1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2C6EFC5C-CAB6-4D44-BC68-2B28E92012C8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9E9FDB4-0772-4977-9763-285964128BC0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54DF1DCB-2DAD-45BF-8C82-005A3536E563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2862F21C-EA39-4775-9EE4-1102E483737E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389B1E7E-0EEF-4735-9BC6-73E8281DC1DF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A257D811-EEE6-40CF-9B20-17787AF6D27C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4DF97277-105F-4ADF-81CC-7BE8DB1331E9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FDD497A4-4487-47FD-8963-5A178EF85B9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5395D99A-7046-49DD-A9F7-4DCA1FA92F37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C185278A-9B9B-4422-A90F-CDC2503BB8A5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Прямоугольник 200">
                <a:extLst>
                  <a:ext uri="{FF2B5EF4-FFF2-40B4-BE49-F238E27FC236}">
                    <a16:creationId xmlns:a16="http://schemas.microsoft.com/office/drawing/2014/main" id="{81018534-A8BA-4E3C-97DF-B4B8968009CF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1D124F0F-F3AA-4D82-9113-BAAFA5D65F74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Прямоугольник 204">
                <a:extLst>
                  <a:ext uri="{FF2B5EF4-FFF2-40B4-BE49-F238E27FC236}">
                    <a16:creationId xmlns:a16="http://schemas.microsoft.com/office/drawing/2014/main" id="{9EAF9B6D-CD66-490A-BF74-E4BB9402E45B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0C531B18-56FE-4CA8-9C64-2BBD86EA7095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D2DED435-086C-499F-9980-CC2799BF4385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EE49ADC6-550E-4C05-A94D-FCA721BA721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050F9412-DCBC-46CF-8E09-598C793A8FF5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0A8B9C52-E603-491F-A6C7-8980600AD202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A0A5A230-B531-450B-B453-29ABF746F6E6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8EB89C5F-DFF2-4331-8200-A628FAC7B577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AB754FEA-193C-47F3-92FE-FFCDBA83165B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01D670A0-7F90-4D67-8490-6F26670E80B3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ED71D6F0-B88E-421E-9A81-EAD2B04629EB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D2DFD034-C0D3-4ED8-9828-B6022EAD9730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BFCB4FE6-5960-41DE-A5F3-E26DD3799723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D2BD6078-E5DA-4A59-BD94-A1D8F0AE7EFB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2390FFDA-2DA3-4E5B-9464-892465EC7722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C9F44D33-164D-4D31-A4F8-AB4E1BEF3DA0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2DFF2A73-E45A-498F-BF3D-BFAF09BB6AA2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0" name="Группа 129">
              <a:extLst>
                <a:ext uri="{FF2B5EF4-FFF2-40B4-BE49-F238E27FC236}">
                  <a16:creationId xmlns:a16="http://schemas.microsoft.com/office/drawing/2014/main" id="{98D0C39F-50A4-402F-A7FF-5ED6EEC16EFC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393124-CF93-4716-8EE5-07B828C0CBCE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7161051-5759-4CC1-9121-4B22F35B9336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1C1FC09-60A3-41F6-A636-34A4434AABE3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4F443C3-2FDD-44E3-A2CA-1A4C00D527AF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A248B5F-6CC2-4C33-8830-0130712D5C23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026481-EF8C-4580-A8EA-62FF795ACE88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B9718B0-A1C6-47A1-B760-ED40A1562146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2F3847D-78F3-477B-A3E2-D3D4AC2CE5A4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1" name="Группа 130">
              <a:extLst>
                <a:ext uri="{FF2B5EF4-FFF2-40B4-BE49-F238E27FC236}">
                  <a16:creationId xmlns:a16="http://schemas.microsoft.com/office/drawing/2014/main" id="{9E067F2E-AE2F-4249-A322-B4CEF847C16A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B637E52-2F37-45EE-B9D6-75464674B4E4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65800F9-3CC1-4C60-9C09-EAFCF906507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4E4B649-46C4-4EDB-B540-42DEEB48FD48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99C9123-1439-43E3-8783-48D790A27C14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7E22284-C6E0-4E46-9085-2BADE7ACE694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C719835-2175-4800-BF9F-0D0BEACBBA2D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B913E21-8562-4ED4-B3C9-542AFD7E933A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38AECD3-3EB5-4C83-B423-E6B33E9FC1A9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748261" y="2366275"/>
            <a:ext cx="530147" cy="552396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4D20E54A-EB1C-4AA1-86F3-742B09BBA0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76676143-54AE-40E0-B4DF-02F258E33B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F24C8AE6-45BF-47AD-849B-99AAA3E30E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BC785206-0396-4C2D-A6C5-CBC155D204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B01D063D-145D-4B76-B400-B12B8DF3DA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211" name="Рисунок 210">
            <a:extLst>
              <a:ext uri="{FF2B5EF4-FFF2-40B4-BE49-F238E27FC236}">
                <a16:creationId xmlns:a16="http://schemas.microsoft.com/office/drawing/2014/main" id="{7BA0EB78-2C3D-4A8C-9BE4-8A494E9750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212" name="Рисунок 211">
            <a:extLst>
              <a:ext uri="{FF2B5EF4-FFF2-40B4-BE49-F238E27FC236}">
                <a16:creationId xmlns:a16="http://schemas.microsoft.com/office/drawing/2014/main" id="{DCCE9193-539F-4A43-8F99-B0AFE08BD9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213" name="Рисунок 212">
            <a:extLst>
              <a:ext uri="{FF2B5EF4-FFF2-40B4-BE49-F238E27FC236}">
                <a16:creationId xmlns:a16="http://schemas.microsoft.com/office/drawing/2014/main" id="{29A7E07C-3E68-45BB-B1DC-A444A2234E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1E71DA03-99DE-4837-A00B-CC8DAB8E7EE9}"/>
              </a:ext>
            </a:extLst>
          </p:cNvPr>
          <p:cNvSpPr txBox="1"/>
          <p:nvPr/>
        </p:nvSpPr>
        <p:spPr>
          <a:xfrm>
            <a:off x="970451" y="2935156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 – Bishop</a:t>
            </a:r>
            <a:endParaRPr lang="ru-RU" sz="2000" dirty="0"/>
          </a:p>
        </p:txBody>
      </p:sp>
      <p:pic>
        <p:nvPicPr>
          <p:cNvPr id="228" name="Рисунок 227">
            <a:extLst>
              <a:ext uri="{FF2B5EF4-FFF2-40B4-BE49-F238E27FC236}">
                <a16:creationId xmlns:a16="http://schemas.microsoft.com/office/drawing/2014/main" id="{F8F0A99D-332D-4A6F-8661-E17D9C76D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748261" y="2365059"/>
            <a:ext cx="530147" cy="552396"/>
          </a:xfrm>
          <a:prstGeom prst="rect">
            <a:avLst/>
          </a:prstGeom>
        </p:spPr>
      </p:pic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FE1C0D3E-4771-4730-8808-FB68F959FB8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8C156E0D-2616-4842-A35A-73650E1D681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50026BCE-CD62-41CA-8EE8-947B018AD70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7CABF731-EDA5-4049-823F-6DAF4D8DAE7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4918396B-BA99-4BD2-9D88-8564EEBB18A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A4D6C25C-BAE2-4F48-8EE5-8F7898E4BA7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4E7281C1-24D2-44FA-A6A3-8DE5A89B525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1B30B719-AF44-4A8D-B9D2-AD4527B9324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BEF0C46B-106D-4775-9914-EF6496D6BE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331" y="2381217"/>
            <a:ext cx="530146" cy="536238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3ADD0E88-7D6D-49FA-A4E6-5C902A413B3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331" y="2381217"/>
            <a:ext cx="530146" cy="5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82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62AF13DE-F34D-4DB4-97AF-EBDDBB6DA373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29" name="Группа 128">
              <a:extLst>
                <a:ext uri="{FF2B5EF4-FFF2-40B4-BE49-F238E27FC236}">
                  <a16:creationId xmlns:a16="http://schemas.microsoft.com/office/drawing/2014/main" id="{B9936B82-52A2-427E-A7C1-79D6F8B4D68F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9578A2A6-A59D-4304-B4E6-8828CB601B30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07C1CE1D-E74E-480F-A876-3A329EF95B7D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490A6823-450C-4105-87DF-23FBF48629BC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14788DA0-B8E1-4969-830E-263EF6B1933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82FD1BD7-05F1-4AB1-AAD3-9FB2644F9C3F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Прямоугольник 152">
                <a:extLst>
                  <a:ext uri="{FF2B5EF4-FFF2-40B4-BE49-F238E27FC236}">
                    <a16:creationId xmlns:a16="http://schemas.microsoft.com/office/drawing/2014/main" id="{9A73D572-052D-4A31-87CB-2EC686072B59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Прямоугольник 153">
                <a:extLst>
                  <a:ext uri="{FF2B5EF4-FFF2-40B4-BE49-F238E27FC236}">
                    <a16:creationId xmlns:a16="http://schemas.microsoft.com/office/drawing/2014/main" id="{2EB6DCFD-7E45-4CCB-9E94-97B5505D0752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0811A1D1-FB53-4965-BEFF-915F92DD6B87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4EE49063-CEAB-42A4-AA60-FE4927963B49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7" name="Прямоугольник 156">
                <a:extLst>
                  <a:ext uri="{FF2B5EF4-FFF2-40B4-BE49-F238E27FC236}">
                    <a16:creationId xmlns:a16="http://schemas.microsoft.com/office/drawing/2014/main" id="{144FBD96-E56B-41CE-8121-E8160760437F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Прямоугольник 157">
                <a:extLst>
                  <a:ext uri="{FF2B5EF4-FFF2-40B4-BE49-F238E27FC236}">
                    <a16:creationId xmlns:a16="http://schemas.microsoft.com/office/drawing/2014/main" id="{B3556588-15D7-4721-A004-4539D335BB13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Прямоугольник 158">
                <a:extLst>
                  <a:ext uri="{FF2B5EF4-FFF2-40B4-BE49-F238E27FC236}">
                    <a16:creationId xmlns:a16="http://schemas.microsoft.com/office/drawing/2014/main" id="{D3B281BC-CF8F-4515-9241-C83722ED6DCB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0" name="Прямоугольник 159">
                <a:extLst>
                  <a:ext uri="{FF2B5EF4-FFF2-40B4-BE49-F238E27FC236}">
                    <a16:creationId xmlns:a16="http://schemas.microsoft.com/office/drawing/2014/main" id="{BF74091A-349D-4538-B93E-3DBE28823EC7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Прямоугольник 160">
                <a:extLst>
                  <a:ext uri="{FF2B5EF4-FFF2-40B4-BE49-F238E27FC236}">
                    <a16:creationId xmlns:a16="http://schemas.microsoft.com/office/drawing/2014/main" id="{D8F83F3A-41E1-4D10-AA09-B3DF49CB1C4C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2" name="Прямоугольник 161">
                <a:extLst>
                  <a:ext uri="{FF2B5EF4-FFF2-40B4-BE49-F238E27FC236}">
                    <a16:creationId xmlns:a16="http://schemas.microsoft.com/office/drawing/2014/main" id="{1E3EC0F7-9430-4310-99FA-BC1020DAD8B7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Прямоугольник 162">
                <a:extLst>
                  <a:ext uri="{FF2B5EF4-FFF2-40B4-BE49-F238E27FC236}">
                    <a16:creationId xmlns:a16="http://schemas.microsoft.com/office/drawing/2014/main" id="{917ABBD9-0896-48D3-AA18-A4784FEFB301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Прямоугольник 163">
                <a:extLst>
                  <a:ext uri="{FF2B5EF4-FFF2-40B4-BE49-F238E27FC236}">
                    <a16:creationId xmlns:a16="http://schemas.microsoft.com/office/drawing/2014/main" id="{0AB69614-ED96-481B-B8CF-99ACA048197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Прямоугольник 164">
                <a:extLst>
                  <a:ext uri="{FF2B5EF4-FFF2-40B4-BE49-F238E27FC236}">
                    <a16:creationId xmlns:a16="http://schemas.microsoft.com/office/drawing/2014/main" id="{D79582B1-3407-45CE-BBE5-711EAB15C980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202C819E-327E-4F9E-834B-CD59993DAD1A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AF019822-2C69-42FD-ADB7-57484ED2509C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A338C470-947A-4017-A7EE-44465609C34E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872B1B91-2EDB-4EDC-BC3D-D343CD07AF29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B704F791-F2AA-4E21-AF9F-97179A851C28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BFE93AD4-8FC0-4EB5-9C16-21E910D7623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B08CAC6-FC29-4526-9729-7E2BE8FA955A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3E43F226-B99B-4F41-8A38-576211265945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A3EC0456-BA15-4F55-A515-3C5D7B6C032B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78B02266-EBC3-4A47-8C4C-399D53D2CEFA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9979C0FF-1985-4F01-B760-284523946DC1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C38DEFF2-1485-47CD-8449-666BF1733771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D1013A3B-4372-4328-BE03-46DA3F6C198D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F9F1DA16-B225-4B7A-85A8-653A72365240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DF09B5B3-D316-4D99-B9D5-90CA130F1258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2B94CF7C-89A5-4D47-9054-95A4829B238C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26BDE24A-5163-4B5E-AB3E-BCF72419F974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77841E71-B815-45D0-8E75-6762D6845C14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4826E50-95A7-44EF-A45F-838624F472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6CD96606-F9ED-4A02-8A20-B195F1131A9A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F189A6FF-4CED-499C-80B9-BB2C1EECC49F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EAAD920C-71BD-4F46-8BD5-195024760D42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1186E78B-979F-4F7A-99D1-0B45D841BAD3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3ECF97D3-715B-4DCA-8E43-4C9A98BD1805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B0B9C41B-338B-443F-8B8C-3F2C8475C9DB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2E73BC1F-5E7B-4309-ABB8-EED56C7DF2E8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43FBADD3-B965-486B-A621-4D87B890CFEA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1185E712-AB60-4571-A3A4-93DF48282A6E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17872F78-6F2E-4245-ADCF-0F72FEBAF8F0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054FED0F-9EFB-4DC7-B536-EB23F50A9556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62A709C-3CF3-488D-9025-8185534CCB1B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BC595865-A657-415F-8C62-E1405F5D662D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4212A4BC-6C29-4372-955A-E2598D3CCFB3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312B09F1-C4FA-4A83-B2AC-9BEF1696A6F1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C273FDD5-0F70-4C52-8271-07ACCBCD2894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F50CC0BF-CFB5-46B1-BB5E-40B17DCB5FE8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2C0E6BBD-D522-41D4-BAD6-BD27EBCE1A75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CC37559F-877E-47B0-A639-857C173ED1E4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C1637B0-A15B-46B9-A89A-659F0E8A4B9D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35AEFFC1-287E-4F5E-BDDA-B31FE5033C8A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CEDBDF38-C78A-48E5-ACB8-FEFAFD4C773E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E43BA2B0-F535-481F-99BB-B3F8F1F3263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C557F21C-0EA3-46C1-923A-74E095407005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CC26F09A-43E4-46CA-A2DE-62DDFD8D7386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88E841B1-6FDE-4EC9-8325-3D7AEF4AE2D0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66D4E103-DC83-45B8-BF61-FF31FA57C88F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0" name="Группа 129">
              <a:extLst>
                <a:ext uri="{FF2B5EF4-FFF2-40B4-BE49-F238E27FC236}">
                  <a16:creationId xmlns:a16="http://schemas.microsoft.com/office/drawing/2014/main" id="{F042D14B-6A13-40E1-913A-93B961EE0C74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D19FCA8-AA6B-46A9-9530-625F53A88357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8061BDB-B51E-4AAD-97C0-ADBFB67C2942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E222D7-0629-4F75-A878-F86622AC3E93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D4439C4-3292-4B57-993A-6BC1CBCE999F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606ECBA-15E5-4157-960E-EF20DCD8242A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FB7B86B-7D9F-4A6D-948A-25BB8712AEC1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E84CB79-8767-4065-B8E0-E51661859CF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B2FA400-8277-45FB-870C-E5C1CC4104DC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1" name="Группа 130">
              <a:extLst>
                <a:ext uri="{FF2B5EF4-FFF2-40B4-BE49-F238E27FC236}">
                  <a16:creationId xmlns:a16="http://schemas.microsoft.com/office/drawing/2014/main" id="{2EBEB560-08EF-4CE8-8F9C-15DA0397DE67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75AAB67-E8CB-4E41-9FDC-43610BAD9E5B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14E8FFA-BC53-40DE-BE9D-7AB5123ED79B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3CAC35-2250-44CA-8448-0F55DE244054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05FC6E6-9555-4EB0-82FA-A8C3EE84F169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D9AD8DE-C73F-4F8A-95D3-A2E1B7D816A7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F751C5C-DFB6-4EB2-BCA2-079D2ADB6A3A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4D8F95B-A835-4501-B3E3-E66363531161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C245BDC-1283-431D-88E3-CE63FAE8CFED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4D20E54A-EB1C-4AA1-86F3-742B09BBA0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76676143-54AE-40E0-B4DF-02F258E33B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F24C8AE6-45BF-47AD-849B-99AAA3E30E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BC785206-0396-4C2D-A6C5-CBC155D204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B01D063D-145D-4B76-B400-B12B8DF3DA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211" name="Рисунок 210">
            <a:extLst>
              <a:ext uri="{FF2B5EF4-FFF2-40B4-BE49-F238E27FC236}">
                <a16:creationId xmlns:a16="http://schemas.microsoft.com/office/drawing/2014/main" id="{7BA0EB78-2C3D-4A8C-9BE4-8A494E9750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212" name="Рисунок 211">
            <a:extLst>
              <a:ext uri="{FF2B5EF4-FFF2-40B4-BE49-F238E27FC236}">
                <a16:creationId xmlns:a16="http://schemas.microsoft.com/office/drawing/2014/main" id="{DCCE9193-539F-4A43-8F99-B0AFE08BD9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213" name="Рисунок 212">
            <a:extLst>
              <a:ext uri="{FF2B5EF4-FFF2-40B4-BE49-F238E27FC236}">
                <a16:creationId xmlns:a16="http://schemas.microsoft.com/office/drawing/2014/main" id="{29A7E07C-3E68-45BB-B1DC-A444A2234E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240" name="Рисунок 239">
            <a:extLst>
              <a:ext uri="{FF2B5EF4-FFF2-40B4-BE49-F238E27FC236}">
                <a16:creationId xmlns:a16="http://schemas.microsoft.com/office/drawing/2014/main" id="{F5CD33DD-83FC-4C1C-B553-958CE84A057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B49B5EE6-B53E-4FD8-9E3B-A74EA5CD200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4E9DD6DC-A6EC-4808-A1A4-04AFAC0A5CF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150A71FA-7F97-4B58-BAC1-F114BFF41A0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3D65F4B4-32A8-44BB-B038-35084144DD9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6F94A6C3-396D-4C0A-946B-646B9AF071C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0B3DB0B0-5F89-4852-9961-A91DCC1D88A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6CFC5DCA-040E-4C0E-8F18-E6FD5939320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86239D10-4F21-4C7D-BEB6-F220AC6C4E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B02ADE4A-4AD2-4070-B7D1-ECA5F5D057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13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917560-90D6-450E-943B-4ADC8A034082}"/>
              </a:ext>
            </a:extLst>
          </p:cNvPr>
          <p:cNvSpPr/>
          <p:nvPr/>
        </p:nvSpPr>
        <p:spPr>
          <a:xfrm>
            <a:off x="4929669" y="294303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85D618-A579-4500-9EB0-925E1A531C7B}"/>
              </a:ext>
            </a:extLst>
          </p:cNvPr>
          <p:cNvSpPr/>
          <p:nvPr/>
        </p:nvSpPr>
        <p:spPr>
          <a:xfrm>
            <a:off x="6069233" y="295693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37F6DFA-1CBD-4354-86E5-9D451F19F5B9}"/>
              </a:ext>
            </a:extLst>
          </p:cNvPr>
          <p:cNvSpPr/>
          <p:nvPr/>
        </p:nvSpPr>
        <p:spPr>
          <a:xfrm>
            <a:off x="4929668" y="294303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0D60335-7ADE-44AA-8313-4654FC2DC53D}"/>
              </a:ext>
            </a:extLst>
          </p:cNvPr>
          <p:cNvSpPr/>
          <p:nvPr/>
        </p:nvSpPr>
        <p:spPr>
          <a:xfrm>
            <a:off x="6069225" y="29569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A3EBFD4-6162-4DE9-AF3C-7E575D198565}"/>
              </a:ext>
            </a:extLst>
          </p:cNvPr>
          <p:cNvSpPr/>
          <p:nvPr/>
        </p:nvSpPr>
        <p:spPr>
          <a:xfrm>
            <a:off x="4921827" y="2939338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A4DEDAC-F88D-4637-AF70-008FB75EC34E}"/>
              </a:ext>
            </a:extLst>
          </p:cNvPr>
          <p:cNvSpPr/>
          <p:nvPr/>
        </p:nvSpPr>
        <p:spPr>
          <a:xfrm>
            <a:off x="6073926" y="294388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8CA9EB3-27BB-42D8-BF4C-C9B51ED8CE3C}"/>
              </a:ext>
            </a:extLst>
          </p:cNvPr>
          <p:cNvSpPr/>
          <p:nvPr/>
        </p:nvSpPr>
        <p:spPr>
          <a:xfrm>
            <a:off x="4921827" y="293933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EA03060-AF94-4B4B-B02E-73299213FD94}"/>
              </a:ext>
            </a:extLst>
          </p:cNvPr>
          <p:cNvSpPr/>
          <p:nvPr/>
        </p:nvSpPr>
        <p:spPr>
          <a:xfrm>
            <a:off x="6073924" y="294388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96DD3EB-3299-4A08-A036-680515AFCD3D}"/>
              </a:ext>
            </a:extLst>
          </p:cNvPr>
          <p:cNvSpPr/>
          <p:nvPr/>
        </p:nvSpPr>
        <p:spPr>
          <a:xfrm>
            <a:off x="4929668" y="294303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E9816EC-19A7-4AC2-A49B-7FE0FD424D21}"/>
              </a:ext>
            </a:extLst>
          </p:cNvPr>
          <p:cNvSpPr/>
          <p:nvPr/>
        </p:nvSpPr>
        <p:spPr>
          <a:xfrm>
            <a:off x="6069229" y="29569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9A8E3B8-6D76-4D9C-9DFD-ED63CB63A30E}"/>
              </a:ext>
            </a:extLst>
          </p:cNvPr>
          <p:cNvSpPr/>
          <p:nvPr/>
        </p:nvSpPr>
        <p:spPr>
          <a:xfrm>
            <a:off x="4929664" y="294340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8922651-4B90-46B7-881C-4BC8066DE7DA}"/>
              </a:ext>
            </a:extLst>
          </p:cNvPr>
          <p:cNvSpPr/>
          <p:nvPr/>
        </p:nvSpPr>
        <p:spPr>
          <a:xfrm>
            <a:off x="6069632" y="295776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6EE08170-D11B-46B5-8399-511D4317C084}"/>
              </a:ext>
            </a:extLst>
          </p:cNvPr>
          <p:cNvSpPr/>
          <p:nvPr/>
        </p:nvSpPr>
        <p:spPr>
          <a:xfrm>
            <a:off x="4914019" y="294705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3F6D68DB-DA38-4883-B5F6-61C097DE31D7}"/>
              </a:ext>
            </a:extLst>
          </p:cNvPr>
          <p:cNvSpPr/>
          <p:nvPr/>
        </p:nvSpPr>
        <p:spPr>
          <a:xfrm>
            <a:off x="6073928" y="294388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AEB2E443-00A8-449E-900F-6AC869F21D2C}"/>
              </a:ext>
            </a:extLst>
          </p:cNvPr>
          <p:cNvSpPr/>
          <p:nvPr/>
        </p:nvSpPr>
        <p:spPr>
          <a:xfrm>
            <a:off x="4921826" y="293933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F110B1F-5D55-4E69-91DA-D7C7FF9C5ABA}"/>
              </a:ext>
            </a:extLst>
          </p:cNvPr>
          <p:cNvSpPr/>
          <p:nvPr/>
        </p:nvSpPr>
        <p:spPr>
          <a:xfrm>
            <a:off x="6069232" y="295693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F5283CF-001D-4579-901A-253FD286E554}"/>
              </a:ext>
            </a:extLst>
          </p:cNvPr>
          <p:cNvSpPr/>
          <p:nvPr/>
        </p:nvSpPr>
        <p:spPr>
          <a:xfrm>
            <a:off x="4929668" y="294303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E042137-A954-426B-BE99-0CCD534C1BD4}"/>
              </a:ext>
            </a:extLst>
          </p:cNvPr>
          <p:cNvSpPr/>
          <p:nvPr/>
        </p:nvSpPr>
        <p:spPr>
          <a:xfrm>
            <a:off x="6069229" y="29569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6429011-5F23-481A-B3AE-BB440FA1BE04}"/>
              </a:ext>
            </a:extLst>
          </p:cNvPr>
          <p:cNvSpPr/>
          <p:nvPr/>
        </p:nvSpPr>
        <p:spPr>
          <a:xfrm>
            <a:off x="4929659" y="294303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AC68023A-E1E5-4C01-8670-F9C8FB1D68B8}"/>
              </a:ext>
            </a:extLst>
          </p:cNvPr>
          <p:cNvSpPr/>
          <p:nvPr/>
        </p:nvSpPr>
        <p:spPr>
          <a:xfrm>
            <a:off x="6071191" y="295779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0807F78E-EED7-4EC8-8E81-2973E1D59855}"/>
              </a:ext>
            </a:extLst>
          </p:cNvPr>
          <p:cNvSpPr/>
          <p:nvPr/>
        </p:nvSpPr>
        <p:spPr>
          <a:xfrm>
            <a:off x="4917155" y="294388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F0CA624-9ED7-4463-B132-7F8B7D716B9B}"/>
              </a:ext>
            </a:extLst>
          </p:cNvPr>
          <p:cNvSpPr/>
          <p:nvPr/>
        </p:nvSpPr>
        <p:spPr>
          <a:xfrm>
            <a:off x="6073920" y="294388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1E64621C-DD78-40E3-B681-C41C591B1C18}"/>
              </a:ext>
            </a:extLst>
          </p:cNvPr>
          <p:cNvSpPr/>
          <p:nvPr/>
        </p:nvSpPr>
        <p:spPr>
          <a:xfrm>
            <a:off x="4951513" y="294448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AB40389D-C0CA-4E5C-A7C0-061F13F8786E}"/>
              </a:ext>
            </a:extLst>
          </p:cNvPr>
          <p:cNvSpPr/>
          <p:nvPr/>
        </p:nvSpPr>
        <p:spPr>
          <a:xfrm>
            <a:off x="6071195" y="2957806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441D5935-C8CE-467A-82B3-114261333F0E}"/>
              </a:ext>
            </a:extLst>
          </p:cNvPr>
          <p:cNvSpPr/>
          <p:nvPr/>
        </p:nvSpPr>
        <p:spPr>
          <a:xfrm>
            <a:off x="4929664" y="294303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CBA4AC82-F9DA-4375-B25D-24211D3C5A4B}"/>
              </a:ext>
            </a:extLst>
          </p:cNvPr>
          <p:cNvSpPr/>
          <p:nvPr/>
        </p:nvSpPr>
        <p:spPr>
          <a:xfrm>
            <a:off x="6067552" y="2958313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10982BD-1524-41CB-ACF4-7B8B2E1D5322}"/>
              </a:ext>
            </a:extLst>
          </p:cNvPr>
          <p:cNvSpPr/>
          <p:nvPr/>
        </p:nvSpPr>
        <p:spPr>
          <a:xfrm>
            <a:off x="4914019" y="2943598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05DC5F89-C41C-43D2-9A73-2974F9577C08}"/>
              </a:ext>
            </a:extLst>
          </p:cNvPr>
          <p:cNvSpPr/>
          <p:nvPr/>
        </p:nvSpPr>
        <p:spPr>
          <a:xfrm>
            <a:off x="6081621" y="295859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7C3D538C-D1CC-43EF-A9EF-3EAF527E1657}"/>
              </a:ext>
            </a:extLst>
          </p:cNvPr>
          <p:cNvSpPr/>
          <p:nvPr/>
        </p:nvSpPr>
        <p:spPr>
          <a:xfrm>
            <a:off x="4942163" y="294190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7BC6B198-91AA-4E08-93AA-283C5FF01378}"/>
              </a:ext>
            </a:extLst>
          </p:cNvPr>
          <p:cNvSpPr/>
          <p:nvPr/>
        </p:nvSpPr>
        <p:spPr>
          <a:xfrm>
            <a:off x="6087087" y="29569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CFB27AF3-EAD4-4201-8736-A7C7CDA49C85}"/>
              </a:ext>
            </a:extLst>
          </p:cNvPr>
          <p:cNvSpPr/>
          <p:nvPr/>
        </p:nvSpPr>
        <p:spPr>
          <a:xfrm>
            <a:off x="4942153" y="294190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B0E18ADB-31D3-4F57-B0E3-EB8AEBDC0CB4}"/>
              </a:ext>
            </a:extLst>
          </p:cNvPr>
          <p:cNvSpPr/>
          <p:nvPr/>
        </p:nvSpPr>
        <p:spPr>
          <a:xfrm>
            <a:off x="6071199" y="2957833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EEE6DEB-6567-412F-A2D0-6FF0D07E6134}"/>
              </a:ext>
            </a:extLst>
          </p:cNvPr>
          <p:cNvSpPr/>
          <p:nvPr/>
        </p:nvSpPr>
        <p:spPr>
          <a:xfrm>
            <a:off x="4917155" y="294414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A6BABFD0-CF3A-49C3-B68A-FC325DE3FCE4}"/>
              </a:ext>
            </a:extLst>
          </p:cNvPr>
          <p:cNvSpPr/>
          <p:nvPr/>
        </p:nvSpPr>
        <p:spPr>
          <a:xfrm>
            <a:off x="6071195" y="295781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B51359EA-0B61-4D11-A4D5-A797BD1199C4}"/>
              </a:ext>
            </a:extLst>
          </p:cNvPr>
          <p:cNvSpPr/>
          <p:nvPr/>
        </p:nvSpPr>
        <p:spPr>
          <a:xfrm>
            <a:off x="4929659" y="294303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42FFBE66-5421-4CE7-ADF8-0A0EAEFED64D}"/>
              </a:ext>
            </a:extLst>
          </p:cNvPr>
          <p:cNvSpPr/>
          <p:nvPr/>
        </p:nvSpPr>
        <p:spPr>
          <a:xfrm>
            <a:off x="6077721" y="295886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DAAF1A7F-5E5B-4120-A8F4-F9C8B3F7A89B}"/>
              </a:ext>
            </a:extLst>
          </p:cNvPr>
          <p:cNvSpPr/>
          <p:nvPr/>
        </p:nvSpPr>
        <p:spPr>
          <a:xfrm>
            <a:off x="4939029" y="294303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FBEDA4E-1167-4FA5-B126-F7C1C5226207}"/>
              </a:ext>
            </a:extLst>
          </p:cNvPr>
          <p:cNvSpPr/>
          <p:nvPr/>
        </p:nvSpPr>
        <p:spPr>
          <a:xfrm>
            <a:off x="6073821" y="2961469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4090B342-864C-4E57-A193-E899D1DB2D8C}"/>
              </a:ext>
            </a:extLst>
          </p:cNvPr>
          <p:cNvSpPr/>
          <p:nvPr/>
        </p:nvSpPr>
        <p:spPr>
          <a:xfrm>
            <a:off x="4914019" y="293805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54E81339-95E0-40C9-929F-A4662F9FA37B}"/>
              </a:ext>
            </a:extLst>
          </p:cNvPr>
          <p:cNvSpPr/>
          <p:nvPr/>
        </p:nvSpPr>
        <p:spPr>
          <a:xfrm>
            <a:off x="6071195" y="2957806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DA83B994-44A8-4506-AAF6-6CC5B0631176}"/>
              </a:ext>
            </a:extLst>
          </p:cNvPr>
          <p:cNvSpPr/>
          <p:nvPr/>
        </p:nvSpPr>
        <p:spPr>
          <a:xfrm>
            <a:off x="4920289" y="294416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95B30822-D935-4527-90F4-A1EF20A84998}"/>
              </a:ext>
            </a:extLst>
          </p:cNvPr>
          <p:cNvSpPr/>
          <p:nvPr/>
        </p:nvSpPr>
        <p:spPr>
          <a:xfrm>
            <a:off x="6069632" y="295779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1F204F63-30E0-46F0-9065-4378F5819C4A}"/>
              </a:ext>
            </a:extLst>
          </p:cNvPr>
          <p:cNvSpPr/>
          <p:nvPr/>
        </p:nvSpPr>
        <p:spPr>
          <a:xfrm>
            <a:off x="4923407" y="294388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B1961096-0FEC-463F-97B5-20DC37654361}"/>
              </a:ext>
            </a:extLst>
          </p:cNvPr>
          <p:cNvSpPr/>
          <p:nvPr/>
        </p:nvSpPr>
        <p:spPr>
          <a:xfrm>
            <a:off x="6073908" y="29569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6377873B-A0FB-4CD5-8010-016544BF7709}"/>
              </a:ext>
            </a:extLst>
          </p:cNvPr>
          <p:cNvSpPr/>
          <p:nvPr/>
        </p:nvSpPr>
        <p:spPr>
          <a:xfrm>
            <a:off x="4917155" y="294388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F1F2B0F-C56E-4AC1-AA44-9F2EF32BFBD1}"/>
              </a:ext>
            </a:extLst>
          </p:cNvPr>
          <p:cNvSpPr/>
          <p:nvPr/>
        </p:nvSpPr>
        <p:spPr>
          <a:xfrm>
            <a:off x="6067552" y="29569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EAE8B01-FD8F-4F4E-B047-6ECCEF85EDCB}"/>
              </a:ext>
            </a:extLst>
          </p:cNvPr>
          <p:cNvSpPr/>
          <p:nvPr/>
        </p:nvSpPr>
        <p:spPr>
          <a:xfrm>
            <a:off x="4923379" y="294190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1196FF8-48C8-410F-8BB1-A594C7AD4531}"/>
              </a:ext>
            </a:extLst>
          </p:cNvPr>
          <p:cNvSpPr/>
          <p:nvPr/>
        </p:nvSpPr>
        <p:spPr>
          <a:xfrm>
            <a:off x="6071195" y="295782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30A496-850E-4469-99ED-5F57676F4517}"/>
              </a:ext>
            </a:extLst>
          </p:cNvPr>
          <p:cNvSpPr/>
          <p:nvPr/>
        </p:nvSpPr>
        <p:spPr>
          <a:xfrm>
            <a:off x="4917155" y="2944013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A378E4A-BB51-4B23-B103-84B477060EF5}"/>
              </a:ext>
            </a:extLst>
          </p:cNvPr>
          <p:cNvSpPr/>
          <p:nvPr/>
        </p:nvSpPr>
        <p:spPr>
          <a:xfrm>
            <a:off x="6068065" y="295776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10C370F8-7383-475E-9FA2-FDC3DE16634A}"/>
              </a:ext>
            </a:extLst>
          </p:cNvPr>
          <p:cNvSpPr/>
          <p:nvPr/>
        </p:nvSpPr>
        <p:spPr>
          <a:xfrm>
            <a:off x="4920281" y="294415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F101ADE-7475-4D12-BA8F-E495883CC2B2}"/>
              </a:ext>
            </a:extLst>
          </p:cNvPr>
          <p:cNvSpPr/>
          <p:nvPr/>
        </p:nvSpPr>
        <p:spPr>
          <a:xfrm>
            <a:off x="6076938" y="295886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9A66DF78-4552-4D65-B0CF-AA8ED52CAAB1}"/>
              </a:ext>
            </a:extLst>
          </p:cNvPr>
          <p:cNvSpPr/>
          <p:nvPr/>
        </p:nvSpPr>
        <p:spPr>
          <a:xfrm>
            <a:off x="4929659" y="294303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57CA7EB1-4410-49A7-AA9B-235EAC6C6D56}"/>
              </a:ext>
            </a:extLst>
          </p:cNvPr>
          <p:cNvSpPr/>
          <p:nvPr/>
        </p:nvSpPr>
        <p:spPr>
          <a:xfrm>
            <a:off x="6078485" y="296112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53E69191-CF18-41A8-8A71-849832EB3B42}"/>
              </a:ext>
            </a:extLst>
          </p:cNvPr>
          <p:cNvSpPr/>
          <p:nvPr/>
        </p:nvSpPr>
        <p:spPr>
          <a:xfrm>
            <a:off x="4914019" y="294509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96F8E73-2556-4139-85D6-B554F0516001}"/>
              </a:ext>
            </a:extLst>
          </p:cNvPr>
          <p:cNvSpPr/>
          <p:nvPr/>
        </p:nvSpPr>
        <p:spPr>
          <a:xfrm>
            <a:off x="6078485" y="295886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72A4DEA6-6E37-46A1-B02F-0B1961B510A0}"/>
              </a:ext>
            </a:extLst>
          </p:cNvPr>
          <p:cNvSpPr/>
          <p:nvPr/>
        </p:nvSpPr>
        <p:spPr>
          <a:xfrm>
            <a:off x="4914021" y="294388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3D3A5510-EFAD-4B6C-80A5-60BB9A6B9C21}"/>
              </a:ext>
            </a:extLst>
          </p:cNvPr>
          <p:cNvSpPr/>
          <p:nvPr/>
        </p:nvSpPr>
        <p:spPr>
          <a:xfrm>
            <a:off x="6084755" y="2965633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7295420B-F4B0-46E7-B14D-9FEB6D6776BA}"/>
              </a:ext>
            </a:extLst>
          </p:cNvPr>
          <p:cNvSpPr/>
          <p:nvPr/>
        </p:nvSpPr>
        <p:spPr>
          <a:xfrm>
            <a:off x="4917155" y="294388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F778657E-3386-479F-937E-AF095C89C35B}"/>
              </a:ext>
            </a:extLst>
          </p:cNvPr>
          <p:cNvSpPr/>
          <p:nvPr/>
        </p:nvSpPr>
        <p:spPr>
          <a:xfrm>
            <a:off x="6078485" y="296337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8AA904AD-CE98-429A-AA8C-53AFB4CAAB48}"/>
              </a:ext>
            </a:extLst>
          </p:cNvPr>
          <p:cNvSpPr/>
          <p:nvPr/>
        </p:nvSpPr>
        <p:spPr>
          <a:xfrm>
            <a:off x="4917155" y="294388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D877D685-80CF-42D2-98E0-D76A97C5D3B0}"/>
              </a:ext>
            </a:extLst>
          </p:cNvPr>
          <p:cNvSpPr/>
          <p:nvPr/>
        </p:nvSpPr>
        <p:spPr>
          <a:xfrm>
            <a:off x="6081621" y="296337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3547165A-C5DC-4574-BF10-943C29B399C5}"/>
              </a:ext>
            </a:extLst>
          </p:cNvPr>
          <p:cNvSpPr/>
          <p:nvPr/>
        </p:nvSpPr>
        <p:spPr>
          <a:xfrm>
            <a:off x="4917155" y="294388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8451B89D-222B-41FE-BA39-9B31467DACCE}"/>
              </a:ext>
            </a:extLst>
          </p:cNvPr>
          <p:cNvSpPr/>
          <p:nvPr/>
        </p:nvSpPr>
        <p:spPr>
          <a:xfrm>
            <a:off x="6076155" y="295776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8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E80A1D-D8C9-44A0-848D-590765B5D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00" y="324000"/>
            <a:ext cx="621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5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363295C3-1836-4B01-B5B4-6AB1CC3F33F5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1" name="Группа 130">
              <a:extLst>
                <a:ext uri="{FF2B5EF4-FFF2-40B4-BE49-F238E27FC236}">
                  <a16:creationId xmlns:a16="http://schemas.microsoft.com/office/drawing/2014/main" id="{BBE230D0-FAC8-4AE1-8C59-B3CCDE85CC07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5" name="Прямоугольник 164">
                <a:extLst>
                  <a:ext uri="{FF2B5EF4-FFF2-40B4-BE49-F238E27FC236}">
                    <a16:creationId xmlns:a16="http://schemas.microsoft.com/office/drawing/2014/main" id="{7496D255-D537-4B21-B68F-2FC79D5DBE6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6F4CBF3E-676D-4E44-AEEC-71291199C2AC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8C87C611-C553-4AF7-95F2-02ADB30BAC48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D13164D0-40B2-4311-BE47-4FEBE75F61E5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9429538C-9B5B-4589-B8C0-08E4A812ED95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0074C781-7F66-4925-9D0B-AFD586B816C3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E6C3EDD5-EB67-4046-9962-611148B1D35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01A94FF4-917C-4570-8A36-39CFE0388705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92722C4D-F17F-49EF-AF55-E3B4EDB4C099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4C53E758-E5E8-44A2-9FCE-91C8E4087779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C66DEFBC-3131-4972-A442-17AFFFC13FA6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DE18D33B-CBCE-4AC1-9C02-651C8EB3D45A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D3CD90A1-5856-4525-8F3D-A3A9797C8B34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994D0787-2C8A-44DF-80D6-B20822F94A9A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AA6AB8F2-884F-4974-A6D6-8BEC137726B1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EE3B8965-01C6-4378-B87D-DA2D22F0FB59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81000379-68BF-47CD-95CA-143E9A67F76B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21B2C48C-3EC7-4FFE-86A7-9168444365B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6858C25F-430E-4ABC-A4F8-EACD692C6DA4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47AD0BE4-0ED0-4495-82C1-393507C7B1B4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49A92ED7-1A06-4E59-90D2-B91B1F2E1406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8B2308FF-E05C-45F6-9580-C5C3FBC1FFB7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F7B17EFE-2942-48BF-A0A1-86DA880B4023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EC7462CD-2200-4B46-99C6-41C10F823141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6140F2C4-7995-4FA4-9BC0-C0964C7DC09E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3B2F6773-C136-4D3D-9463-73DBAC77BEC5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9B668B17-DFDF-471F-95A5-8EF00DE97FF9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C5717B15-F1CC-45DA-B1D9-33426FCC3001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4E2323D3-E76C-4CE6-96BF-77E4BBB01ED7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DCD3EB3E-01C8-4EBC-BE0D-5373E841D1F5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0DB09102-5BB6-4AFC-84E7-31A9C36CCBAD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138996C-A41C-42D6-896D-2DA56FDDC63B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2F2361B8-BA56-4732-897C-B10BC8D65ADE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A9F1745C-BD7F-492F-9C1A-95484B14554A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EBE49AEA-0C53-45FB-B87F-C7EC39C328E6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F264ACC8-89C8-4A2F-91D7-34FCE024C2D8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6C745C21-5634-43C6-9B9F-0591B5AC551C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94464884-5FD1-4714-A0D3-E8163F78E71E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57C6A646-B4BD-466C-9EE3-72B9C686A00F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E4974333-45A1-4B90-8F5C-C3D40D72AC05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13BF7A62-CF11-4404-8DD0-232267541214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51A0AD3-A2FB-4502-905E-F22AAF65F77C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A62CD792-F77F-4C39-A9E8-832C334E28D6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D1497575-A133-4D26-B678-C1A26921C69D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655BFD91-DD0E-45A5-A34A-EB40F4969697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D415C600-AE30-43FC-A0E2-60E522400C23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7DA7CA01-EFB2-4BF0-953D-D52A1D25A0C9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67FDC92C-B2B8-415E-BAAC-4DB5487DB8FB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67CD8BE5-9B6B-439F-98F3-49B90ED574F1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B4B59087-B505-4F73-858C-7311A23D0AC9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A74CAC0C-C4FE-4499-A6DC-074D2230C43E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592CF45D-253A-41DD-A6FF-A551FFC08995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F586B735-7A66-4616-A658-EC1F5CA0081B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04EA4700-B77B-4D9A-A6DB-B47A7181C840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3419AE35-25B0-4047-BF7D-BB123DE28A79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6CAA9FCA-731C-4323-AD32-1FAE9B23E65C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6E9035D5-32F9-4D0F-BAD6-2C54DB42F231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CEC722AE-62B0-459D-BBE5-24A35FBBA256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AA051F5-A471-4E5D-850A-0FF79755F11B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94BE84AF-7050-4FB0-8B78-93F81E6EDA3C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CB9A22E5-B324-48E5-B917-40D509BE981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A59E6AF3-DF7F-4F1F-BE65-8066ED8AA206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9CEC2378-E3F8-4507-8E7C-B7D5328D8F1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049F4925-5A8F-4987-BF94-8BDEBDCD6A7C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2" name="Группа 131">
              <a:extLst>
                <a:ext uri="{FF2B5EF4-FFF2-40B4-BE49-F238E27FC236}">
                  <a16:creationId xmlns:a16="http://schemas.microsoft.com/office/drawing/2014/main" id="{79711ECC-0218-4503-A03D-9363C4DEE6D7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B4DEDA1-24E2-4BC7-9C58-9E45B80F5259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7F87683-AD51-431E-AD95-3EB534C0FAD5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3E8DBCE-020E-459B-BB08-A2397CCE78AA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F4B4DD9-A50D-4BA1-B74E-F25479CD73B0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122A721-1FCA-4494-BA89-5335F75AF3D9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68C06C9-A7B2-4C34-BD02-BBC943C71789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B6349C7-7AB6-484C-8FC4-051A53D4BBB0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102248D-173A-4AC8-8DE8-538700AEF1E2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BC539F2-3C9A-41CC-8686-9B22E049E67F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C350D38-D625-49D3-90F5-8B6F1DC73F26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D6E6983-C2C7-445D-938D-C550377A24DB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DFA9675-6CD2-4F21-988F-25D6C5CC91E6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59E210E-F320-4971-A903-23ED6F3FFC5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2EF38CD-D82D-44BB-8B45-1C3971CB2DEB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8D0BBFE-5E12-44D2-8F32-A2FD5856A04C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4CF71C-4ECC-4271-80FF-9892D542A47C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540CDF0-3E63-4BF9-8A8B-13CAD5D4B00D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17326" y="2403461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744965" y="2403461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9018CA18-2F6D-49D3-84E5-D54F9BA6B5B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1677C618-9824-4FCC-8092-229ACAFAB79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D7381005-E4F0-468E-84AD-E44C1046BF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07A543D9-F0EF-4611-A9B0-C8204722F86E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AF08A362-0469-47D0-92B0-7A9C912CD8B8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22548F73-C2B2-4827-83FE-D1EEC0991A13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9B9BC146-A66A-4056-BE29-354A82879DF9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FAA59952-E6C1-4DB8-9E9A-ABE16C97DA4B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E3294807-78EF-4A19-8BD4-35ECD9A6103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8B8D4E09-9306-481F-8D6C-58CE022C664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41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363295C3-1836-4B01-B5B4-6AB1CC3F33F5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1" name="Группа 130">
              <a:extLst>
                <a:ext uri="{FF2B5EF4-FFF2-40B4-BE49-F238E27FC236}">
                  <a16:creationId xmlns:a16="http://schemas.microsoft.com/office/drawing/2014/main" id="{BBE230D0-FAC8-4AE1-8C59-B3CCDE85CC07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5" name="Прямоугольник 164">
                <a:extLst>
                  <a:ext uri="{FF2B5EF4-FFF2-40B4-BE49-F238E27FC236}">
                    <a16:creationId xmlns:a16="http://schemas.microsoft.com/office/drawing/2014/main" id="{7496D255-D537-4B21-B68F-2FC79D5DBE6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6F4CBF3E-676D-4E44-AEEC-71291199C2AC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8C87C611-C553-4AF7-95F2-02ADB30BAC48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D13164D0-40B2-4311-BE47-4FEBE75F61E5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9429538C-9B5B-4589-B8C0-08E4A812ED95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0074C781-7F66-4925-9D0B-AFD586B816C3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E6C3EDD5-EB67-4046-9962-611148B1D35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01A94FF4-917C-4570-8A36-39CFE0388705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92722C4D-F17F-49EF-AF55-E3B4EDB4C099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4C53E758-E5E8-44A2-9FCE-91C8E4087779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C66DEFBC-3131-4972-A442-17AFFFC13FA6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DE18D33B-CBCE-4AC1-9C02-651C8EB3D45A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D3CD90A1-5856-4525-8F3D-A3A9797C8B34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994D0787-2C8A-44DF-80D6-B20822F94A9A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AA6AB8F2-884F-4974-A6D6-8BEC137726B1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EE3B8965-01C6-4378-B87D-DA2D22F0FB59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81000379-68BF-47CD-95CA-143E9A67F76B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21B2C48C-3EC7-4FFE-86A7-9168444365B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6858C25F-430E-4ABC-A4F8-EACD692C6DA4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47AD0BE4-0ED0-4495-82C1-393507C7B1B4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49A92ED7-1A06-4E59-90D2-B91B1F2E1406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8B2308FF-E05C-45F6-9580-C5C3FBC1FFB7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F7B17EFE-2942-48BF-A0A1-86DA880B4023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EC7462CD-2200-4B46-99C6-41C10F823141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6140F2C4-7995-4FA4-9BC0-C0964C7DC09E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3B2F6773-C136-4D3D-9463-73DBAC77BEC5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9B668B17-DFDF-471F-95A5-8EF00DE97FF9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C5717B15-F1CC-45DA-B1D9-33426FCC3001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4E2323D3-E76C-4CE6-96BF-77E4BBB01ED7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DCD3EB3E-01C8-4EBC-BE0D-5373E841D1F5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0DB09102-5BB6-4AFC-84E7-31A9C36CCBAD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138996C-A41C-42D6-896D-2DA56FDDC63B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2F2361B8-BA56-4732-897C-B10BC8D65ADE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A9F1745C-BD7F-492F-9C1A-95484B14554A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EBE49AEA-0C53-45FB-B87F-C7EC39C328E6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F264ACC8-89C8-4A2F-91D7-34FCE024C2D8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6C745C21-5634-43C6-9B9F-0591B5AC551C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94464884-5FD1-4714-A0D3-E8163F78E71E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57C6A646-B4BD-466C-9EE3-72B9C686A00F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E4974333-45A1-4B90-8F5C-C3D40D72AC05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13BF7A62-CF11-4404-8DD0-232267541214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51A0AD3-A2FB-4502-905E-F22AAF65F77C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A62CD792-F77F-4C39-A9E8-832C334E28D6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D1497575-A133-4D26-B678-C1A26921C69D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655BFD91-DD0E-45A5-A34A-EB40F4969697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D415C600-AE30-43FC-A0E2-60E522400C23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7DA7CA01-EFB2-4BF0-953D-D52A1D25A0C9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67FDC92C-B2B8-415E-BAAC-4DB5487DB8FB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67CD8BE5-9B6B-439F-98F3-49B90ED574F1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B4B59087-B505-4F73-858C-7311A23D0AC9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A74CAC0C-C4FE-4499-A6DC-074D2230C43E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592CF45D-253A-41DD-A6FF-A551FFC08995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F586B735-7A66-4616-A658-EC1F5CA0081B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04EA4700-B77B-4D9A-A6DB-B47A7181C840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3419AE35-25B0-4047-BF7D-BB123DE28A79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6CAA9FCA-731C-4323-AD32-1FAE9B23E65C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6E9035D5-32F9-4D0F-BAD6-2C54DB42F231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CEC722AE-62B0-459D-BBE5-24A35FBBA256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AA051F5-A471-4E5D-850A-0FF79755F11B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94BE84AF-7050-4FB0-8B78-93F81E6EDA3C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CB9A22E5-B324-48E5-B917-40D509BE981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A59E6AF3-DF7F-4F1F-BE65-8066ED8AA206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9CEC2378-E3F8-4507-8E7C-B7D5328D8F1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049F4925-5A8F-4987-BF94-8BDEBDCD6A7C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2" name="Группа 131">
              <a:extLst>
                <a:ext uri="{FF2B5EF4-FFF2-40B4-BE49-F238E27FC236}">
                  <a16:creationId xmlns:a16="http://schemas.microsoft.com/office/drawing/2014/main" id="{79711ECC-0218-4503-A03D-9363C4DEE6D7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B4DEDA1-24E2-4BC7-9C58-9E45B80F5259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7F87683-AD51-431E-AD95-3EB534C0FAD5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3E8DBCE-020E-459B-BB08-A2397CCE78AA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F4B4DD9-A50D-4BA1-B74E-F25479CD73B0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7122A721-1FCA-4494-BA89-5335F75AF3D9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68C06C9-A7B2-4C34-BD02-BBC943C71789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B6349C7-7AB6-484C-8FC4-051A53D4BBB0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102248D-173A-4AC8-8DE8-538700AEF1E2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BC539F2-3C9A-41CC-8686-9B22E049E67F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C350D38-D625-49D3-90F5-8B6F1DC73F26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D6E6983-C2C7-445D-938D-C550377A24DB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DFA9675-6CD2-4F21-988F-25D6C5CC91E6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59E210E-F320-4971-A903-23ED6F3FFC5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2EF38CD-D82D-44BB-8B45-1C3971CB2DEB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8D0BBFE-5E12-44D2-8F32-A2FD5856A04C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44CF71C-4ECC-4271-80FF-9892D542A47C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540CDF0-3E63-4BF9-8A8B-13CAD5D4B00D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17326" y="2403461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744965" y="2403461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534A4795-88EE-49DF-8775-861244DE4F90}"/>
              </a:ext>
            </a:extLst>
          </p:cNvPr>
          <p:cNvSpPr txBox="1"/>
          <p:nvPr/>
        </p:nvSpPr>
        <p:spPr>
          <a:xfrm>
            <a:off x="823016" y="2925057"/>
            <a:ext cx="1697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Farzin</a:t>
            </a:r>
            <a:r>
              <a:rPr lang="en-US" sz="2000" dirty="0"/>
              <a:t> - Queen</a:t>
            </a:r>
            <a:endParaRPr lang="ru-RU" sz="2000" dirty="0"/>
          </a:p>
        </p:txBody>
      </p:sp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9018CA18-2F6D-49D3-84E5-D54F9BA6B5B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1677C618-9824-4FCC-8092-229ACAFAB79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D7381005-E4F0-468E-84AD-E44C1046BF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07A543D9-F0EF-4611-A9B0-C8204722F86E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AF08A362-0469-47D0-92B0-7A9C912CD8B8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22548F73-C2B2-4827-83FE-D1EEC0991A13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9B9BC146-A66A-4056-BE29-354A82879DF9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FAA59952-E6C1-4DB8-9E9A-ABE16C97DA4B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4296B998-07AA-4368-A2AF-6C7287C913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25680A2F-B4A5-4CA4-AA48-FFAC727B6EE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56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0BA38AC2-DEF5-44CF-ABAF-DABD044182D9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1" name="Группа 130">
              <a:extLst>
                <a:ext uri="{FF2B5EF4-FFF2-40B4-BE49-F238E27FC236}">
                  <a16:creationId xmlns:a16="http://schemas.microsoft.com/office/drawing/2014/main" id="{CC3C09CE-86AD-4B64-8B6C-2E6510F87F4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4" name="Прямоугольник 163">
                <a:extLst>
                  <a:ext uri="{FF2B5EF4-FFF2-40B4-BE49-F238E27FC236}">
                    <a16:creationId xmlns:a16="http://schemas.microsoft.com/office/drawing/2014/main" id="{97B81A56-0E97-4069-90F6-B1F874FB68DE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Прямоугольник 164">
                <a:extLst>
                  <a:ext uri="{FF2B5EF4-FFF2-40B4-BE49-F238E27FC236}">
                    <a16:creationId xmlns:a16="http://schemas.microsoft.com/office/drawing/2014/main" id="{D6432C44-E9F1-4212-A02A-68F7525578A5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A95974B3-64B7-4EDC-A774-1F2BEE405340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99EB8066-3785-4F8B-A0BD-3CE28433C691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F2E8345C-8DC8-484C-90E2-BBE8F33241ED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E9ED758F-3C5B-439C-BBF6-23A36EB8CCA5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9B6BAB5F-8C4E-45F8-AFE2-DA6C78BE6751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65D4AEB8-B683-45E4-8D93-01D8DF034983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14D75201-C004-4AA4-9400-F1FB9C878C53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D34B778E-FFAA-4D6D-B080-187DD3851098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9BA9389D-171F-4144-969D-A27A43C7DBFA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7B90815-E417-456B-A6D5-EFAF420B801A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F183C038-330B-43F3-B326-BBA57DF341F1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4A662324-F111-4262-BEF9-A371BE068DFF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E9A7DB6A-E093-4ADF-B8FB-83BBC56E9F5B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7BDEF459-DE50-485E-A492-9A5E373ECE3D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95115FF1-9D65-480E-9F57-9DA7B01409CA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96F6350-F5C9-4A16-8124-9F08B9860DF1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E6631DBB-3526-4018-B4F4-356AE2696ED2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FAADABC0-B5AE-4EBF-818D-3A0430DB129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339D95A4-5D89-4D46-9A8B-FC9A7E169BA7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73C437D0-05A3-438B-830A-D7291418BC59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DAF798FC-0268-4A1D-9C45-7E93F4F16CC6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AF95DB6A-31F6-4630-8552-F6F6D20C4FA8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EA2E2709-FC66-418D-B84F-DCD9C5B9ED39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82F8F083-F871-4E4E-8F53-1B06DB20D2AF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EEA8C007-3A9B-46D9-A701-ECFAB6DEE06C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971153CA-6C4B-4997-87CD-D2AA6C0F105D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8FD21904-3FA3-4889-BF6D-FCFBD91F92E9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F4B304DC-9180-4AF3-9832-50F65EF2DD83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409C7B8-B9B2-4723-9765-9F7356EB29AC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663AEA7B-B262-45D2-855E-26B6948D1E5A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22014FFF-B9AF-4F9C-B7F2-C815F981AB09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E3B5D681-2133-4268-A779-2FDC5D4AA62B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F8A5711-2F07-4ABF-9B97-C08CF4BEAC9C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50C78135-14B6-4016-8023-6921CB7FAD57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3BC3FDA8-8CDD-4A2F-A2EF-136BC0C6A470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5BB0797A-345F-44FA-B197-02CD3CE56195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035F2B97-0C6B-4D93-A4BF-18E6304B94F8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E202BDAB-7EAF-405B-B927-1D8AD4D17DB8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4E6ACA3E-AD06-45D6-BAA3-5334EB73E399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ABCEBC29-148D-42A4-931F-D1639E2940DE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86939F54-07C9-4D6F-BF2F-B195C301B27A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D6AB0B59-AAF3-44F7-9FC5-2D08410E868F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9B041005-82D9-4A5A-BCC0-9B6F34AB9524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CC8AD92F-2E80-49C4-BDEA-E33F17F626EF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034C1820-4C9A-4E2A-AA47-A4D03E666A9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FC644199-2AF8-4EC1-98E4-18B2EC1D6738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81BB139D-C5B0-420E-8A67-34C50D72FEF8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5719B7B6-C3BD-4042-8CD9-3E8DABD3F5B6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CEF330DD-FD17-4D3A-ADED-74794CF29E3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EF69E1A2-BB8E-4737-AA4A-578A161462FF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5354C173-E64D-43AC-8668-95F6BCE816DD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033367BA-A1B2-4E2D-88BC-999B0CE7194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21206541-B88E-431A-9AB2-245975BEC9CD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3AD34FD7-20BF-40D7-8854-42AB7354FCF4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5C823564-F1AD-4C2B-B9E3-6C6763E18ADB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C032AE74-38FA-4664-A042-3307DB6ACC50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249B82D2-1FEB-4A43-8ED7-3D665538FF17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11B450B1-739C-41F2-B366-32999FDE37A4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15C9245A-1BE0-4CC2-BFF8-34AFFE965603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07FD87FB-2512-43CA-BB4E-8E16B9E46594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8C6B04A7-8F54-468C-947A-F1867B76EB50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8430BF2C-2760-4B10-B379-35BA17C28B48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2" name="Группа 131">
              <a:extLst>
                <a:ext uri="{FF2B5EF4-FFF2-40B4-BE49-F238E27FC236}">
                  <a16:creationId xmlns:a16="http://schemas.microsoft.com/office/drawing/2014/main" id="{6677255B-5607-4BD7-B2EC-739146014DE9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DE35419-959F-4C4E-967C-3D0584720DB8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9E7ED5-0F8D-4092-989A-097128D82EE5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368802F-89A1-42F3-9D40-09982906D779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760361B-44BD-439D-8E23-7BC7801462DB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CBB12CF-60B0-4D52-99AB-7C792166EECB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3930FED-1D68-43E2-9A6B-B23A01C7B9CD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845254D-53BC-4452-962D-BF1FA9BA4C9E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3BF6F6D-0D6A-42FE-8704-21002BEF7A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CFFD37B-CD88-4F6B-9A9C-4792CFB8553A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2FB8AD9-0DBF-4F20-8A4C-221AD6837B0D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B561FA9-EFA5-4AFD-B8EC-D038F4677E1B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65F70F1-2991-43C1-9285-099ABD9598E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2F41843-FA3C-4302-B041-C5C786E284D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BB5567F-833E-46D4-9989-5DAFB333ECD8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9D638BA-CC27-41CB-977B-6212E567CA9D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6251868-646E-4304-8712-1B64701AE9B7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D67C811-6CA2-41B8-9B40-1F5977F5F30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673050" y="450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240" name="Рисунок 239">
            <a:extLst>
              <a:ext uri="{FF2B5EF4-FFF2-40B4-BE49-F238E27FC236}">
                <a16:creationId xmlns:a16="http://schemas.microsoft.com/office/drawing/2014/main" id="{DE08B126-DBD6-4EA9-A796-EFA31B0A709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161A7608-E241-4077-87C0-E5D2BF1C5219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D03C67D-823F-439F-9117-F5ED238D9C1E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E00E7CAF-4678-430F-BB11-3985FE05392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D962C0FC-FA80-400D-ACC4-0DD7791D7B7C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F8C2AC12-004B-4644-887A-0EB3CA201D7B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900C5008-C415-4C31-9A38-D5BD4F379588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A49BD34-8968-4448-A3E2-A6C6537D9DA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DA0FC49F-A2CC-40B1-9171-AB4F4D19D67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41BE96B4-F972-43A5-89C5-E675F377D2C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8319C7-A633-4B1F-A30E-692E2FD0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00" y="324000"/>
            <a:ext cx="621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6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4764FB5C-E682-42F0-BC6D-C067AED4C571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CDD6DBF7-9D9A-44B2-A0FC-E70DE5B752A1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29121EE-23A5-4E95-B44D-0F650E80CE4D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D1D82CC0-28DB-4F1F-AEF0-1EC0B06FC15D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A41A0CBE-F7D6-4B2E-BC84-ACB1ED225A65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0DCC52E9-2B11-421C-AF5B-EDE7F91EC0CF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F7F8AC4F-E139-4229-BC0C-D85487FC0F2D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3057101E-F8B2-4642-A56F-0134F7631336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0962B9A8-86ED-4832-907D-70C648B66FE0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AF27F7CE-D541-45B5-BE98-1CB728327520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EECDF729-0B1D-4459-8F92-A548AD3706DB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C94BB33A-8278-42C1-9D41-E56837F018AF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21676DD3-D897-45BF-B9CE-3DB378140906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FEF714A6-1612-4295-AC5D-18F3E2F2EEEC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F89F71E7-71D0-4180-A1A6-0CC276E2046B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272C0B18-13C4-48FD-B044-9DDA5E478908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79EEA6EB-BF73-46C0-A899-B94C324AE2F5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6280A55-368A-410D-A040-38AB51D894E9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E53E0BBA-AEAD-4603-BBC6-130391D0621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75366732-5567-4DA7-9C5D-4BFC6905C4F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EA7640E2-42BD-4A17-AC56-22AB926E47E5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A4BB7D06-4176-4BD6-B0CE-699342F37BB3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341BE1F2-5B64-4773-812F-A1A9C77AE2EE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0D63A2F8-883B-4C7D-83F2-531622687657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E233FEDC-A629-430E-85C0-ECA9CFB10E24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D7ECD4FD-BBB3-4E07-A293-62AF230567D2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484D411C-4117-4511-B33A-D05F0986F9F2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56F39C2C-2BA6-47F1-8BF3-A1CF2FCABDCE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6B9B9146-D764-4344-B947-C0A5D8A9CB21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CA5007E4-034C-452C-8490-BFB454D3A9AB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B93219EC-6697-46F5-8C68-C2B52143F647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CECD9A5C-85DA-43A9-9F41-D7EF45B1CEFA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988B6177-D149-43AF-846D-2E7B06DAA8CD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F775E6E6-2AB8-499E-A15E-27F53B26A502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C73D3BAA-27A2-4BEF-90AF-53CE94A3CB43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6608D8CD-FCEC-4438-AF71-21366632D345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0FDDAFFD-B21F-479D-94CF-DF93D90D29EC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FBA4D319-702F-451E-B478-EAE6F3288AB4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BE74544C-786B-4050-952F-39E3C6C82000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1F416D4D-369F-4417-801E-0404C44B5F7F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CED5892-AB59-4242-B9C5-AC7791ECAB4E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EF2DBBA3-422F-4B6C-B35A-F1679C76A33D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6DCB5F3E-1329-45E7-A276-B65380A1B83B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EC727F0D-14D5-48D4-8788-2DD6FA018FE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669BE8FA-64DB-49D6-896D-8A2FBE718B61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1CA2930E-B5D8-4F2A-B806-B7DCEEB7177E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A9445C2C-B41A-45B9-9F46-23B361A2772D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659FEBD-9892-452D-9C4B-8B18F0C32E25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31CE520C-965F-4DA9-BDDB-DAF34E60A7BB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85BEA69E-82CB-48D1-9F33-BB4F0EC03572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393F943A-AAA8-42F0-B4DD-3324932DCB9B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41349187-9E34-4BB7-B0DF-69842B435D5E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139082B9-E315-4873-88EF-9D56EE4F64F3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87D6213F-709A-49DE-8EB5-7971D974B2D7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1874E232-A86E-4A53-BA96-DD3D790D9A4F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1BA70325-2480-44FB-853E-6B0020A0F699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4C22C807-CFF6-4EF5-87DB-CDF44F5C2806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37823D8C-E653-45B6-A43B-15E6B564083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4BF36CA9-DC83-4554-A829-1FF8A4C8370C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8ACBF854-0F0B-43A5-A1F2-9CFA85EDDE3F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F750DE9B-4819-49ED-9CF7-EFD7E4633107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4255544C-13F5-4086-969A-6BEC90626F0A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A276265A-7953-4A8B-B616-B529E8A8BCD2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6BEFF8DB-5430-4136-A2EE-5F5F0931D046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347BB3D6-7133-41E0-9ED9-31E5700959E2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2" name="Прямоугольник 241">
                <a:extLst>
                  <a:ext uri="{FF2B5EF4-FFF2-40B4-BE49-F238E27FC236}">
                    <a16:creationId xmlns:a16="http://schemas.microsoft.com/office/drawing/2014/main" id="{8AB59643-7BC5-4493-A705-2A87C1041E78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E1FDB797-294D-4AE0-B714-C1390F3ACFC8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64138A3-4E73-4640-BA2C-DAAEBB0A609B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1F6C16E-0B79-4369-A8D9-2E35B4FF836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36034B0-818A-4B83-B5AE-60CADFFE2B5C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5E50CBE-79C6-4013-B080-EC1680517D26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BC4DE20-4020-4FE3-85F2-3A262E47959C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5C1C4C1-AE49-4938-9D7D-27C1EAA8018F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088D095-617E-4875-9ECB-48ADC11D94FF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CAEFC56-8FCB-4E4E-B156-D6BC62EA70CB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6" name="Группа 135">
              <a:extLst>
                <a:ext uri="{FF2B5EF4-FFF2-40B4-BE49-F238E27FC236}">
                  <a16:creationId xmlns:a16="http://schemas.microsoft.com/office/drawing/2014/main" id="{47606FDF-E40A-451A-9C10-47CC31D4E3E4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6F63BD9-964F-4586-B625-4ED0E4BA96C8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09B4123-5246-4EE6-A4CF-E46860AC8F6C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AF79F93-4635-4984-9C3F-A0ED671673EC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ACC576-0CBE-4590-845A-06A30D9DD713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DCBB3AB-F276-4061-BC2A-780B295636FF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5AE309F-12BB-428D-AF22-E37555248849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0E2C639-A80F-4E38-AE64-B4A269D949EC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CE5B65F-5872-4C9D-9011-308CED644512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673050" y="450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1721670" y="2336294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921905" y="2336294"/>
            <a:ext cx="624312" cy="623344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1B115763-D66E-4CEE-844C-B90E4B1CE5B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36A7350E-EB69-4840-8E48-96B73E5D77F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488717AA-7FC6-4249-A3D8-E2C2E35D5B2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0CB7D12-60A0-4B1C-98C9-E56BD62AAEDD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9821F489-9A61-49D4-BE02-AADC607DC1BB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A5B1B9A2-687B-4078-9203-B70DB6956D4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C021DBAE-C191-4E9E-BB87-FC56F2C6294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50" name="Рисунок 249">
            <a:extLst>
              <a:ext uri="{FF2B5EF4-FFF2-40B4-BE49-F238E27FC236}">
                <a16:creationId xmlns:a16="http://schemas.microsoft.com/office/drawing/2014/main" id="{7437D392-C354-45BD-8700-71EF3FB2D88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27A249BA-262B-446D-BC8D-65680D28879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19EBC34-E48C-455E-A60B-8BDC9A57CF0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7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4764FB5C-E682-42F0-BC6D-C067AED4C571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CDD6DBF7-9D9A-44B2-A0FC-E70DE5B752A1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29121EE-23A5-4E95-B44D-0F650E80CE4D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D1D82CC0-28DB-4F1F-AEF0-1EC0B06FC15D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A41A0CBE-F7D6-4B2E-BC84-ACB1ED225A65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0DCC52E9-2B11-421C-AF5B-EDE7F91EC0CF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F7F8AC4F-E139-4229-BC0C-D85487FC0F2D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3057101E-F8B2-4642-A56F-0134F7631336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0962B9A8-86ED-4832-907D-70C648B66FE0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AF27F7CE-D541-45B5-BE98-1CB728327520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EECDF729-0B1D-4459-8F92-A548AD3706DB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C94BB33A-8278-42C1-9D41-E56837F018AF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21676DD3-D897-45BF-B9CE-3DB378140906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FEF714A6-1612-4295-AC5D-18F3E2F2EEEC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F89F71E7-71D0-4180-A1A6-0CC276E2046B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272C0B18-13C4-48FD-B044-9DDA5E478908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79EEA6EB-BF73-46C0-A899-B94C324AE2F5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6280A55-368A-410D-A040-38AB51D894E9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E53E0BBA-AEAD-4603-BBC6-130391D0621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75366732-5567-4DA7-9C5D-4BFC6905C4F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EA7640E2-42BD-4A17-AC56-22AB926E47E5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A4BB7D06-4176-4BD6-B0CE-699342F37BB3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341BE1F2-5B64-4773-812F-A1A9C77AE2EE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0D63A2F8-883B-4C7D-83F2-531622687657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E233FEDC-A629-430E-85C0-ECA9CFB10E24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D7ECD4FD-BBB3-4E07-A293-62AF230567D2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484D411C-4117-4511-B33A-D05F0986F9F2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56F39C2C-2BA6-47F1-8BF3-A1CF2FCABDCE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6B9B9146-D764-4344-B947-C0A5D8A9CB21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CA5007E4-034C-452C-8490-BFB454D3A9AB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B93219EC-6697-46F5-8C68-C2B52143F647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CECD9A5C-85DA-43A9-9F41-D7EF45B1CEFA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988B6177-D149-43AF-846D-2E7B06DAA8CD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F775E6E6-2AB8-499E-A15E-27F53B26A502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C73D3BAA-27A2-4BEF-90AF-53CE94A3CB43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6608D8CD-FCEC-4438-AF71-21366632D345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0FDDAFFD-B21F-479D-94CF-DF93D90D29EC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FBA4D319-702F-451E-B478-EAE6F3288AB4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BE74544C-786B-4050-952F-39E3C6C82000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1F416D4D-369F-4417-801E-0404C44B5F7F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CED5892-AB59-4242-B9C5-AC7791ECAB4E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EF2DBBA3-422F-4B6C-B35A-F1679C76A33D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6DCB5F3E-1329-45E7-A276-B65380A1B83B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EC727F0D-14D5-48D4-8788-2DD6FA018FE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669BE8FA-64DB-49D6-896D-8A2FBE718B61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1CA2930E-B5D8-4F2A-B806-B7DCEEB7177E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A9445C2C-B41A-45B9-9F46-23B361A2772D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659FEBD-9892-452D-9C4B-8B18F0C32E25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31CE520C-965F-4DA9-BDDB-DAF34E60A7BB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85BEA69E-82CB-48D1-9F33-BB4F0EC03572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393F943A-AAA8-42F0-B4DD-3324932DCB9B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41349187-9E34-4BB7-B0DF-69842B435D5E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139082B9-E315-4873-88EF-9D56EE4F64F3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87D6213F-709A-49DE-8EB5-7971D974B2D7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1874E232-A86E-4A53-BA96-DD3D790D9A4F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1BA70325-2480-44FB-853E-6B0020A0F699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4C22C807-CFF6-4EF5-87DB-CDF44F5C2806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37823D8C-E653-45B6-A43B-15E6B564083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4BF36CA9-DC83-4554-A829-1FF8A4C8370C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8ACBF854-0F0B-43A5-A1F2-9CFA85EDDE3F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F750DE9B-4819-49ED-9CF7-EFD7E4633107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4255544C-13F5-4086-969A-6BEC90626F0A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A276265A-7953-4A8B-B616-B529E8A8BCD2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6BEFF8DB-5430-4136-A2EE-5F5F0931D046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347BB3D6-7133-41E0-9ED9-31E5700959E2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2" name="Прямоугольник 241">
                <a:extLst>
                  <a:ext uri="{FF2B5EF4-FFF2-40B4-BE49-F238E27FC236}">
                    <a16:creationId xmlns:a16="http://schemas.microsoft.com/office/drawing/2014/main" id="{8AB59643-7BC5-4493-A705-2A87C1041E78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E1FDB797-294D-4AE0-B714-C1390F3ACFC8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64138A3-4E73-4640-BA2C-DAAEBB0A609B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1F6C16E-0B79-4369-A8D9-2E35B4FF836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36034B0-818A-4B83-B5AE-60CADFFE2B5C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5E50CBE-79C6-4013-B080-EC1680517D26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BC4DE20-4020-4FE3-85F2-3A262E47959C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5C1C4C1-AE49-4938-9D7D-27C1EAA8018F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088D095-617E-4875-9ECB-48ADC11D94FF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CAEFC56-8FCB-4E4E-B156-D6BC62EA70CB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6" name="Группа 135">
              <a:extLst>
                <a:ext uri="{FF2B5EF4-FFF2-40B4-BE49-F238E27FC236}">
                  <a16:creationId xmlns:a16="http://schemas.microsoft.com/office/drawing/2014/main" id="{47606FDF-E40A-451A-9C10-47CC31D4E3E4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6F63BD9-964F-4586-B625-4ED0E4BA96C8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09B4123-5246-4EE6-A4CF-E46860AC8F6C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AF79F93-4635-4984-9C3F-A0ED671673EC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ACC576-0CBE-4590-845A-06A30D9DD713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DCBB3AB-F276-4061-BC2A-780B295636FF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5AE309F-12BB-428D-AF22-E37555248849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0E2C639-A80F-4E38-AE64-B4A269D949EC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CE5B65F-5872-4C9D-9011-308CED644512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673050" y="450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1721670" y="2336294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921905" y="2336294"/>
            <a:ext cx="624312" cy="623344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D2D33B23-89F4-41C3-8C9A-52FDA0164771}"/>
              </a:ext>
            </a:extLst>
          </p:cNvPr>
          <p:cNvSpPr txBox="1"/>
          <p:nvPr/>
        </p:nvSpPr>
        <p:spPr>
          <a:xfrm>
            <a:off x="964941" y="2959638"/>
            <a:ext cx="1319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Shox</a:t>
            </a:r>
            <a:r>
              <a:rPr lang="en-US" sz="2000" dirty="0"/>
              <a:t> - King</a:t>
            </a:r>
            <a:endParaRPr lang="ru-RU" sz="2000" dirty="0"/>
          </a:p>
        </p:txBody>
      </p:sp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1B115763-D66E-4CEE-844C-B90E4B1CE5B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36A7350E-EB69-4840-8E48-96B73E5D77F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488717AA-7FC6-4249-A3D8-E2C2E35D5B2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0CB7D12-60A0-4B1C-98C9-E56BD62AAEDD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9821F489-9A61-49D4-BE02-AADC607DC1BB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A5B1B9A2-687B-4078-9203-B70DB6956D4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C021DBAE-C191-4E9E-BB87-FC56F2C6294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50" name="Рисунок 249">
            <a:extLst>
              <a:ext uri="{FF2B5EF4-FFF2-40B4-BE49-F238E27FC236}">
                <a16:creationId xmlns:a16="http://schemas.microsoft.com/office/drawing/2014/main" id="{7437D392-C354-45BD-8700-71EF3FB2D88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6A6EBF8A-4B0C-4EB5-877C-FE14F96BC9E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2DA6C608-E477-4902-943A-DF7EBA0AA06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78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673050" y="450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24DDCCE7-4594-4577-8561-B9A92DDB440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BC6BB33C-123C-4E8B-898B-F93346468ED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A05644-DF20-4238-8657-2A8685D99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00" y="324000"/>
            <a:ext cx="621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9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425E2-7A4E-4BF9-9FCF-41B3AF54D76B}"/>
              </a:ext>
            </a:extLst>
          </p:cNvPr>
          <p:cNvSpPr txBox="1"/>
          <p:nvPr/>
        </p:nvSpPr>
        <p:spPr>
          <a:xfrm>
            <a:off x="2197444" y="1613118"/>
            <a:ext cx="7797111" cy="3631763"/>
          </a:xfrm>
          <a:prstGeom prst="rect">
            <a:avLst/>
          </a:prstGeom>
          <a:solidFill>
            <a:srgbClr val="759554"/>
          </a:solidFill>
          <a:ln>
            <a:solidFill>
              <a:srgbClr val="759554"/>
            </a:solidFill>
          </a:ln>
          <a:effectLst>
            <a:glow rad="1270000">
              <a:srgbClr val="759554">
                <a:alpha val="3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ENG QISQA YURISH</a:t>
            </a:r>
            <a:endParaRPr lang="ru-RU" sz="11500" b="1" dirty="0"/>
          </a:p>
        </p:txBody>
      </p:sp>
    </p:spTree>
    <p:extLst>
      <p:ext uri="{BB962C8B-B14F-4D97-AF65-F5344CB8AC3E}">
        <p14:creationId xmlns:p14="http://schemas.microsoft.com/office/powerpoint/2010/main" val="50620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917560-90D6-450E-943B-4ADC8A034082}"/>
              </a:ext>
            </a:extLst>
          </p:cNvPr>
          <p:cNvSpPr/>
          <p:nvPr/>
        </p:nvSpPr>
        <p:spPr>
          <a:xfrm>
            <a:off x="3351098" y="31283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85D618-A579-4500-9EB0-925E1A531C7B}"/>
              </a:ext>
            </a:extLst>
          </p:cNvPr>
          <p:cNvSpPr/>
          <p:nvPr/>
        </p:nvSpPr>
        <p:spPr>
          <a:xfrm>
            <a:off x="4094872" y="3128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37F6DFA-1CBD-4354-86E5-9D451F19F5B9}"/>
              </a:ext>
            </a:extLst>
          </p:cNvPr>
          <p:cNvSpPr/>
          <p:nvPr/>
        </p:nvSpPr>
        <p:spPr>
          <a:xfrm>
            <a:off x="4838646" y="31283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0D60335-7ADE-44AA-8313-4654FC2DC53D}"/>
              </a:ext>
            </a:extLst>
          </p:cNvPr>
          <p:cNvSpPr/>
          <p:nvPr/>
        </p:nvSpPr>
        <p:spPr>
          <a:xfrm>
            <a:off x="5582421" y="312828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A3EBFD4-6162-4DE9-AF3C-7E575D198565}"/>
              </a:ext>
            </a:extLst>
          </p:cNvPr>
          <p:cNvSpPr/>
          <p:nvPr/>
        </p:nvSpPr>
        <p:spPr>
          <a:xfrm>
            <a:off x="6326195" y="31283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A4DEDAC-F88D-4637-AF70-008FB75EC34E}"/>
              </a:ext>
            </a:extLst>
          </p:cNvPr>
          <p:cNvSpPr/>
          <p:nvPr/>
        </p:nvSpPr>
        <p:spPr>
          <a:xfrm>
            <a:off x="7069969" y="3128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8CA9EB3-27BB-42D8-BF4C-C9B51ED8CE3C}"/>
              </a:ext>
            </a:extLst>
          </p:cNvPr>
          <p:cNvSpPr/>
          <p:nvPr/>
        </p:nvSpPr>
        <p:spPr>
          <a:xfrm>
            <a:off x="7813744" y="31283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EA03060-AF94-4B4B-B02E-73299213FD94}"/>
              </a:ext>
            </a:extLst>
          </p:cNvPr>
          <p:cNvSpPr/>
          <p:nvPr/>
        </p:nvSpPr>
        <p:spPr>
          <a:xfrm>
            <a:off x="8557518" y="312828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96DD3EB-3299-4A08-A036-680515AFCD3D}"/>
              </a:ext>
            </a:extLst>
          </p:cNvPr>
          <p:cNvSpPr/>
          <p:nvPr/>
        </p:nvSpPr>
        <p:spPr>
          <a:xfrm>
            <a:off x="4094874" y="1034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E9816EC-19A7-4AC2-A49B-7FE0FD424D21}"/>
              </a:ext>
            </a:extLst>
          </p:cNvPr>
          <p:cNvSpPr/>
          <p:nvPr/>
        </p:nvSpPr>
        <p:spPr>
          <a:xfrm>
            <a:off x="4838648" y="1034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9A8E3B8-6D76-4D9C-9DFD-ED63CB63A30E}"/>
              </a:ext>
            </a:extLst>
          </p:cNvPr>
          <p:cNvSpPr/>
          <p:nvPr/>
        </p:nvSpPr>
        <p:spPr>
          <a:xfrm>
            <a:off x="5582423" y="1034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8922651-4B90-46B7-881C-4BC8066DE7DA}"/>
              </a:ext>
            </a:extLst>
          </p:cNvPr>
          <p:cNvSpPr/>
          <p:nvPr/>
        </p:nvSpPr>
        <p:spPr>
          <a:xfrm>
            <a:off x="6326197" y="1034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6EE08170-D11B-46B5-8399-511D4317C084}"/>
              </a:ext>
            </a:extLst>
          </p:cNvPr>
          <p:cNvSpPr/>
          <p:nvPr/>
        </p:nvSpPr>
        <p:spPr>
          <a:xfrm>
            <a:off x="7069971" y="1034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3F6D68DB-DA38-4883-B5F6-61C097DE31D7}"/>
              </a:ext>
            </a:extLst>
          </p:cNvPr>
          <p:cNvSpPr/>
          <p:nvPr/>
        </p:nvSpPr>
        <p:spPr>
          <a:xfrm>
            <a:off x="7813745" y="1034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AEB2E443-00A8-449E-900F-6AC869F21D2C}"/>
              </a:ext>
            </a:extLst>
          </p:cNvPr>
          <p:cNvSpPr/>
          <p:nvPr/>
        </p:nvSpPr>
        <p:spPr>
          <a:xfrm>
            <a:off x="8557520" y="1034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F110B1F-5D55-4E69-91DA-D7C7FF9C5ABA}"/>
              </a:ext>
            </a:extLst>
          </p:cNvPr>
          <p:cNvSpPr/>
          <p:nvPr/>
        </p:nvSpPr>
        <p:spPr>
          <a:xfrm>
            <a:off x="3351098" y="1034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F5283CF-001D-4579-901A-253FD286E554}"/>
              </a:ext>
            </a:extLst>
          </p:cNvPr>
          <p:cNvSpPr/>
          <p:nvPr/>
        </p:nvSpPr>
        <p:spPr>
          <a:xfrm>
            <a:off x="3351098" y="1755498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E042137-A954-426B-BE99-0CCD534C1BD4}"/>
              </a:ext>
            </a:extLst>
          </p:cNvPr>
          <p:cNvSpPr/>
          <p:nvPr/>
        </p:nvSpPr>
        <p:spPr>
          <a:xfrm>
            <a:off x="4094872" y="1755496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6429011-5F23-481A-B3AE-BB440FA1BE04}"/>
              </a:ext>
            </a:extLst>
          </p:cNvPr>
          <p:cNvSpPr/>
          <p:nvPr/>
        </p:nvSpPr>
        <p:spPr>
          <a:xfrm>
            <a:off x="4838646" y="175549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AC68023A-E1E5-4C01-8670-F9C8FB1D68B8}"/>
              </a:ext>
            </a:extLst>
          </p:cNvPr>
          <p:cNvSpPr/>
          <p:nvPr/>
        </p:nvSpPr>
        <p:spPr>
          <a:xfrm>
            <a:off x="5582421" y="175549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0807F78E-EED7-4EC8-8E81-2973E1D59855}"/>
              </a:ext>
            </a:extLst>
          </p:cNvPr>
          <p:cNvSpPr/>
          <p:nvPr/>
        </p:nvSpPr>
        <p:spPr>
          <a:xfrm>
            <a:off x="6326195" y="1755498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F0CA624-9ED7-4463-B132-7F8B7D716B9B}"/>
              </a:ext>
            </a:extLst>
          </p:cNvPr>
          <p:cNvSpPr/>
          <p:nvPr/>
        </p:nvSpPr>
        <p:spPr>
          <a:xfrm>
            <a:off x="7069969" y="1755496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1E64621C-DD78-40E3-B681-C41C591B1C18}"/>
              </a:ext>
            </a:extLst>
          </p:cNvPr>
          <p:cNvSpPr/>
          <p:nvPr/>
        </p:nvSpPr>
        <p:spPr>
          <a:xfrm>
            <a:off x="7813744" y="175549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AB40389D-C0CA-4E5C-A7C0-061F13F8786E}"/>
              </a:ext>
            </a:extLst>
          </p:cNvPr>
          <p:cNvSpPr/>
          <p:nvPr/>
        </p:nvSpPr>
        <p:spPr>
          <a:xfrm>
            <a:off x="8557518" y="175549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441D5935-C8CE-467A-82B3-114261333F0E}"/>
              </a:ext>
            </a:extLst>
          </p:cNvPr>
          <p:cNvSpPr/>
          <p:nvPr/>
        </p:nvSpPr>
        <p:spPr>
          <a:xfrm>
            <a:off x="4094874" y="247683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CBA4AC82-F9DA-4375-B25D-24211D3C5A4B}"/>
              </a:ext>
            </a:extLst>
          </p:cNvPr>
          <p:cNvSpPr/>
          <p:nvPr/>
        </p:nvSpPr>
        <p:spPr>
          <a:xfrm>
            <a:off x="4838648" y="247683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10982BD-1524-41CB-ACF4-7B8B2E1D5322}"/>
              </a:ext>
            </a:extLst>
          </p:cNvPr>
          <p:cNvSpPr/>
          <p:nvPr/>
        </p:nvSpPr>
        <p:spPr>
          <a:xfrm>
            <a:off x="5582423" y="247683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05DC5F89-C41C-43D2-9A73-2974F9577C08}"/>
              </a:ext>
            </a:extLst>
          </p:cNvPr>
          <p:cNvSpPr/>
          <p:nvPr/>
        </p:nvSpPr>
        <p:spPr>
          <a:xfrm>
            <a:off x="6326197" y="247683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7C3D538C-D1CC-43EF-A9EF-3EAF527E1657}"/>
              </a:ext>
            </a:extLst>
          </p:cNvPr>
          <p:cNvSpPr/>
          <p:nvPr/>
        </p:nvSpPr>
        <p:spPr>
          <a:xfrm>
            <a:off x="7069971" y="247683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7BC6B198-91AA-4E08-93AA-283C5FF01378}"/>
              </a:ext>
            </a:extLst>
          </p:cNvPr>
          <p:cNvSpPr/>
          <p:nvPr/>
        </p:nvSpPr>
        <p:spPr>
          <a:xfrm>
            <a:off x="7813745" y="247683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CFB27AF3-EAD4-4201-8736-A7C7CDA49C85}"/>
              </a:ext>
            </a:extLst>
          </p:cNvPr>
          <p:cNvSpPr/>
          <p:nvPr/>
        </p:nvSpPr>
        <p:spPr>
          <a:xfrm>
            <a:off x="8557520" y="247683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B0E18ADB-31D3-4F57-B0E3-EB8AEBDC0CB4}"/>
              </a:ext>
            </a:extLst>
          </p:cNvPr>
          <p:cNvSpPr/>
          <p:nvPr/>
        </p:nvSpPr>
        <p:spPr>
          <a:xfrm>
            <a:off x="3351098" y="247683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EEE6DEB-6567-412F-A2D0-6FF0D07E6134}"/>
              </a:ext>
            </a:extLst>
          </p:cNvPr>
          <p:cNvSpPr/>
          <p:nvPr/>
        </p:nvSpPr>
        <p:spPr>
          <a:xfrm>
            <a:off x="3351098" y="3198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A6BABFD0-CF3A-49C3-B68A-FC325DE3FCE4}"/>
              </a:ext>
            </a:extLst>
          </p:cNvPr>
          <p:cNvSpPr/>
          <p:nvPr/>
        </p:nvSpPr>
        <p:spPr>
          <a:xfrm>
            <a:off x="4094872" y="3198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B51359EA-0B61-4D11-A4D5-A797BD1199C4}"/>
              </a:ext>
            </a:extLst>
          </p:cNvPr>
          <p:cNvSpPr/>
          <p:nvPr/>
        </p:nvSpPr>
        <p:spPr>
          <a:xfrm>
            <a:off x="4838646" y="3198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42FFBE66-5421-4CE7-ADF8-0A0EAEFED64D}"/>
              </a:ext>
            </a:extLst>
          </p:cNvPr>
          <p:cNvSpPr/>
          <p:nvPr/>
        </p:nvSpPr>
        <p:spPr>
          <a:xfrm>
            <a:off x="5582421" y="3198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DAAF1A7F-5E5B-4120-A8F4-F9C8B3F7A89B}"/>
              </a:ext>
            </a:extLst>
          </p:cNvPr>
          <p:cNvSpPr/>
          <p:nvPr/>
        </p:nvSpPr>
        <p:spPr>
          <a:xfrm>
            <a:off x="6326195" y="3198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FBEDA4E-1167-4FA5-B126-F7C1C5226207}"/>
              </a:ext>
            </a:extLst>
          </p:cNvPr>
          <p:cNvSpPr/>
          <p:nvPr/>
        </p:nvSpPr>
        <p:spPr>
          <a:xfrm>
            <a:off x="7069969" y="3198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4090B342-864C-4E57-A193-E899D1DB2D8C}"/>
              </a:ext>
            </a:extLst>
          </p:cNvPr>
          <p:cNvSpPr/>
          <p:nvPr/>
        </p:nvSpPr>
        <p:spPr>
          <a:xfrm>
            <a:off x="7813744" y="3198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54E81339-95E0-40C9-929F-A4662F9FA37B}"/>
              </a:ext>
            </a:extLst>
          </p:cNvPr>
          <p:cNvSpPr/>
          <p:nvPr/>
        </p:nvSpPr>
        <p:spPr>
          <a:xfrm>
            <a:off x="8557518" y="3198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DA83B994-44A8-4506-AAF6-6CC5B0631176}"/>
              </a:ext>
            </a:extLst>
          </p:cNvPr>
          <p:cNvSpPr/>
          <p:nvPr/>
        </p:nvSpPr>
        <p:spPr>
          <a:xfrm>
            <a:off x="4094872" y="391950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95B30822-D935-4527-90F4-A1EF20A84998}"/>
              </a:ext>
            </a:extLst>
          </p:cNvPr>
          <p:cNvSpPr/>
          <p:nvPr/>
        </p:nvSpPr>
        <p:spPr>
          <a:xfrm>
            <a:off x="4838646" y="391950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1F204F63-30E0-46F0-9065-4378F5819C4A}"/>
              </a:ext>
            </a:extLst>
          </p:cNvPr>
          <p:cNvSpPr/>
          <p:nvPr/>
        </p:nvSpPr>
        <p:spPr>
          <a:xfrm>
            <a:off x="5582421" y="391950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B1961096-0FEC-463F-97B5-20DC37654361}"/>
              </a:ext>
            </a:extLst>
          </p:cNvPr>
          <p:cNvSpPr/>
          <p:nvPr/>
        </p:nvSpPr>
        <p:spPr>
          <a:xfrm>
            <a:off x="6326195" y="391950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6377873B-A0FB-4CD5-8010-016544BF7709}"/>
              </a:ext>
            </a:extLst>
          </p:cNvPr>
          <p:cNvSpPr/>
          <p:nvPr/>
        </p:nvSpPr>
        <p:spPr>
          <a:xfrm>
            <a:off x="7069969" y="391950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F1F2B0F-C56E-4AC1-AA44-9F2EF32BFBD1}"/>
              </a:ext>
            </a:extLst>
          </p:cNvPr>
          <p:cNvSpPr/>
          <p:nvPr/>
        </p:nvSpPr>
        <p:spPr>
          <a:xfrm>
            <a:off x="7813744" y="391950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EAE8B01-FD8F-4F4E-B047-6ECCEF85EDCB}"/>
              </a:ext>
            </a:extLst>
          </p:cNvPr>
          <p:cNvSpPr/>
          <p:nvPr/>
        </p:nvSpPr>
        <p:spPr>
          <a:xfrm>
            <a:off x="8557518" y="391950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1196FF8-48C8-410F-8BB1-A594C7AD4531}"/>
              </a:ext>
            </a:extLst>
          </p:cNvPr>
          <p:cNvSpPr/>
          <p:nvPr/>
        </p:nvSpPr>
        <p:spPr>
          <a:xfrm>
            <a:off x="3351096" y="391950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30A496-850E-4469-99ED-5F57676F4517}"/>
              </a:ext>
            </a:extLst>
          </p:cNvPr>
          <p:cNvSpPr/>
          <p:nvPr/>
        </p:nvSpPr>
        <p:spPr>
          <a:xfrm>
            <a:off x="3351098" y="464084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A378E4A-BB51-4B23-B103-84B477060EF5}"/>
              </a:ext>
            </a:extLst>
          </p:cNvPr>
          <p:cNvSpPr/>
          <p:nvPr/>
        </p:nvSpPr>
        <p:spPr>
          <a:xfrm>
            <a:off x="4094872" y="4640839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10C370F8-7383-475E-9FA2-FDC3DE16634A}"/>
              </a:ext>
            </a:extLst>
          </p:cNvPr>
          <p:cNvSpPr/>
          <p:nvPr/>
        </p:nvSpPr>
        <p:spPr>
          <a:xfrm>
            <a:off x="4838646" y="4640839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F101ADE-7475-4D12-BA8F-E495883CC2B2}"/>
              </a:ext>
            </a:extLst>
          </p:cNvPr>
          <p:cNvSpPr/>
          <p:nvPr/>
        </p:nvSpPr>
        <p:spPr>
          <a:xfrm>
            <a:off x="5582421" y="464083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9A66DF78-4552-4D65-B0CF-AA8ED52CAAB1}"/>
              </a:ext>
            </a:extLst>
          </p:cNvPr>
          <p:cNvSpPr/>
          <p:nvPr/>
        </p:nvSpPr>
        <p:spPr>
          <a:xfrm>
            <a:off x="6326195" y="464084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57CA7EB1-4410-49A7-AA9B-235EAC6C6D56}"/>
              </a:ext>
            </a:extLst>
          </p:cNvPr>
          <p:cNvSpPr/>
          <p:nvPr/>
        </p:nvSpPr>
        <p:spPr>
          <a:xfrm>
            <a:off x="7069969" y="4640839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53E69191-CF18-41A8-8A71-849832EB3B42}"/>
              </a:ext>
            </a:extLst>
          </p:cNvPr>
          <p:cNvSpPr/>
          <p:nvPr/>
        </p:nvSpPr>
        <p:spPr>
          <a:xfrm>
            <a:off x="7813744" y="4640839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96F8E73-2556-4139-85D6-B554F0516001}"/>
              </a:ext>
            </a:extLst>
          </p:cNvPr>
          <p:cNvSpPr/>
          <p:nvPr/>
        </p:nvSpPr>
        <p:spPr>
          <a:xfrm>
            <a:off x="8557518" y="464083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72A4DEA6-6E37-46A1-B02F-0B1961B510A0}"/>
              </a:ext>
            </a:extLst>
          </p:cNvPr>
          <p:cNvSpPr/>
          <p:nvPr/>
        </p:nvSpPr>
        <p:spPr>
          <a:xfrm>
            <a:off x="4094872" y="536218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3D3A5510-EFAD-4B6C-80A5-60BB9A6B9C21}"/>
              </a:ext>
            </a:extLst>
          </p:cNvPr>
          <p:cNvSpPr/>
          <p:nvPr/>
        </p:nvSpPr>
        <p:spPr>
          <a:xfrm>
            <a:off x="4838646" y="536218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7295420B-F4B0-46E7-B14D-9FEB6D6776BA}"/>
              </a:ext>
            </a:extLst>
          </p:cNvPr>
          <p:cNvSpPr/>
          <p:nvPr/>
        </p:nvSpPr>
        <p:spPr>
          <a:xfrm>
            <a:off x="5582421" y="536218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F778657E-3386-479F-937E-AF095C89C35B}"/>
              </a:ext>
            </a:extLst>
          </p:cNvPr>
          <p:cNvSpPr/>
          <p:nvPr/>
        </p:nvSpPr>
        <p:spPr>
          <a:xfrm>
            <a:off x="6326195" y="536218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8AA904AD-CE98-429A-AA8C-53AFB4CAAB48}"/>
              </a:ext>
            </a:extLst>
          </p:cNvPr>
          <p:cNvSpPr/>
          <p:nvPr/>
        </p:nvSpPr>
        <p:spPr>
          <a:xfrm>
            <a:off x="7069969" y="536218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D877D685-80CF-42D2-98E0-D76A97C5D3B0}"/>
              </a:ext>
            </a:extLst>
          </p:cNvPr>
          <p:cNvSpPr/>
          <p:nvPr/>
        </p:nvSpPr>
        <p:spPr>
          <a:xfrm>
            <a:off x="7813744" y="536218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3547165A-C5DC-4574-BF10-943C29B399C5}"/>
              </a:ext>
            </a:extLst>
          </p:cNvPr>
          <p:cNvSpPr/>
          <p:nvPr/>
        </p:nvSpPr>
        <p:spPr>
          <a:xfrm>
            <a:off x="8557518" y="536218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8451B89D-222B-41FE-BA39-9B31467DACCE}"/>
              </a:ext>
            </a:extLst>
          </p:cNvPr>
          <p:cNvSpPr/>
          <p:nvPr/>
        </p:nvSpPr>
        <p:spPr>
          <a:xfrm>
            <a:off x="3351096" y="536218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FA2B36-8DAE-4D7E-BAFA-6DDCABA32A7A}"/>
              </a:ext>
            </a:extLst>
          </p:cNvPr>
          <p:cNvSpPr txBox="1"/>
          <p:nvPr/>
        </p:nvSpPr>
        <p:spPr>
          <a:xfrm>
            <a:off x="3541683" y="984270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ru-RU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0D45FB-5125-4DCC-BA9F-C82197DC43B9}"/>
              </a:ext>
            </a:extLst>
          </p:cNvPr>
          <p:cNvSpPr txBox="1"/>
          <p:nvPr/>
        </p:nvSpPr>
        <p:spPr>
          <a:xfrm>
            <a:off x="4285457" y="984270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ru-RU" sz="2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C1CB308-F8D1-4063-A413-3D15E76AD7AC}"/>
              </a:ext>
            </a:extLst>
          </p:cNvPr>
          <p:cNvSpPr txBox="1"/>
          <p:nvPr/>
        </p:nvSpPr>
        <p:spPr>
          <a:xfrm>
            <a:off x="5029232" y="984270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ru-RU" sz="2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A4534B-EA0B-466C-9468-25233C3D51C3}"/>
              </a:ext>
            </a:extLst>
          </p:cNvPr>
          <p:cNvSpPr txBox="1"/>
          <p:nvPr/>
        </p:nvSpPr>
        <p:spPr>
          <a:xfrm>
            <a:off x="5773006" y="984270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ru-RU" sz="2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123E67-A7E0-4608-9A4D-0BBD4147FED0}"/>
              </a:ext>
            </a:extLst>
          </p:cNvPr>
          <p:cNvSpPr txBox="1"/>
          <p:nvPr/>
        </p:nvSpPr>
        <p:spPr>
          <a:xfrm>
            <a:off x="6522360" y="984270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endParaRPr lang="ru-RU" sz="2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C0A595C-F4F4-40F3-8BE9-2EA88F9B8E8D}"/>
              </a:ext>
            </a:extLst>
          </p:cNvPr>
          <p:cNvSpPr txBox="1"/>
          <p:nvPr/>
        </p:nvSpPr>
        <p:spPr>
          <a:xfrm>
            <a:off x="7266134" y="984270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endParaRPr lang="ru-RU" sz="2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181E601-718C-4A1F-86DB-81E27AD905C3}"/>
              </a:ext>
            </a:extLst>
          </p:cNvPr>
          <p:cNvSpPr txBox="1"/>
          <p:nvPr/>
        </p:nvSpPr>
        <p:spPr>
          <a:xfrm>
            <a:off x="8009909" y="984270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endParaRPr lang="ru-RU" sz="2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CA2C0E-E22B-4436-A5DD-268CEBAFCD42}"/>
              </a:ext>
            </a:extLst>
          </p:cNvPr>
          <p:cNvSpPr txBox="1"/>
          <p:nvPr/>
        </p:nvSpPr>
        <p:spPr>
          <a:xfrm>
            <a:off x="8753683" y="9842706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endParaRPr lang="ru-RU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9A5464A-6691-441B-913C-3B064774DAEA}"/>
              </a:ext>
            </a:extLst>
          </p:cNvPr>
          <p:cNvSpPr txBox="1"/>
          <p:nvPr/>
        </p:nvSpPr>
        <p:spPr>
          <a:xfrm>
            <a:off x="-2933119" y="56713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5D8CC4-575C-435F-90EB-60540898F533}"/>
              </a:ext>
            </a:extLst>
          </p:cNvPr>
          <p:cNvSpPr txBox="1"/>
          <p:nvPr/>
        </p:nvSpPr>
        <p:spPr>
          <a:xfrm>
            <a:off x="-2927508" y="49332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DB4B91B-D282-4323-8264-F93D15B3DC44}"/>
              </a:ext>
            </a:extLst>
          </p:cNvPr>
          <p:cNvSpPr txBox="1"/>
          <p:nvPr/>
        </p:nvSpPr>
        <p:spPr>
          <a:xfrm>
            <a:off x="-2925905" y="41910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8A6E00C-0CBE-48BE-92EF-E45C121857BB}"/>
              </a:ext>
            </a:extLst>
          </p:cNvPr>
          <p:cNvSpPr txBox="1"/>
          <p:nvPr/>
        </p:nvSpPr>
        <p:spPr>
          <a:xfrm>
            <a:off x="-2938729" y="34344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endParaRPr lang="ru-RU" sz="2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B5AA444-3D2B-4E1D-A583-D5800D3132AA}"/>
              </a:ext>
            </a:extLst>
          </p:cNvPr>
          <p:cNvSpPr txBox="1"/>
          <p:nvPr/>
        </p:nvSpPr>
        <p:spPr>
          <a:xfrm>
            <a:off x="-2919493" y="27043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10C840B-0DCE-4065-8644-8FDB4C744128}"/>
              </a:ext>
            </a:extLst>
          </p:cNvPr>
          <p:cNvSpPr txBox="1"/>
          <p:nvPr/>
        </p:nvSpPr>
        <p:spPr>
          <a:xfrm>
            <a:off x="-2914684" y="19653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24D7C91-CC73-4469-A5B4-B9D3F626730C}"/>
              </a:ext>
            </a:extLst>
          </p:cNvPr>
          <p:cNvSpPr txBox="1"/>
          <p:nvPr/>
        </p:nvSpPr>
        <p:spPr>
          <a:xfrm>
            <a:off x="-2941135" y="11951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E332838-A52D-42DB-9ED8-8F3F77C246D9}"/>
              </a:ext>
            </a:extLst>
          </p:cNvPr>
          <p:cNvSpPr txBox="1"/>
          <p:nvPr/>
        </p:nvSpPr>
        <p:spPr>
          <a:xfrm>
            <a:off x="-2940334" y="4521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006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673050" y="450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sp>
        <p:nvSpPr>
          <p:cNvPr id="120" name="Стрелка: вниз 119">
            <a:extLst>
              <a:ext uri="{FF2B5EF4-FFF2-40B4-BE49-F238E27FC236}">
                <a16:creationId xmlns:a16="http://schemas.microsoft.com/office/drawing/2014/main" id="{B49F9542-39B1-42D1-B0BC-311AA1230E97}"/>
              </a:ext>
            </a:extLst>
          </p:cNvPr>
          <p:cNvSpPr/>
          <p:nvPr/>
        </p:nvSpPr>
        <p:spPr>
          <a:xfrm flipV="1">
            <a:off x="7354377" y="4250747"/>
            <a:ext cx="214496" cy="500508"/>
          </a:xfrm>
          <a:prstGeom prst="downArrow">
            <a:avLst>
              <a:gd name="adj1" fmla="val 32237"/>
              <a:gd name="adj2" fmla="val 128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006A29-F90A-484C-9023-D1413C35515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13AFE78-5ACF-4146-A359-88CFB59F07D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4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673050" y="450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56806" y="3993604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sp>
        <p:nvSpPr>
          <p:cNvPr id="118" name="Стрелка: вниз 117">
            <a:extLst>
              <a:ext uri="{FF2B5EF4-FFF2-40B4-BE49-F238E27FC236}">
                <a16:creationId xmlns:a16="http://schemas.microsoft.com/office/drawing/2014/main" id="{0CFA5AE5-1153-402E-BDAB-9E258D6ACA60}"/>
              </a:ext>
            </a:extLst>
          </p:cNvPr>
          <p:cNvSpPr/>
          <p:nvPr/>
        </p:nvSpPr>
        <p:spPr>
          <a:xfrm>
            <a:off x="6609580" y="1646038"/>
            <a:ext cx="180068" cy="1208321"/>
          </a:xfrm>
          <a:prstGeom prst="downArrow">
            <a:avLst>
              <a:gd name="adj1" fmla="val 37305"/>
              <a:gd name="adj2" fmla="val 166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257559FC-1101-44EE-9E22-B56DD095681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FC52AEBF-2194-4328-9E74-93133B80C2D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92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673050" y="450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56806" y="3993604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495724" y="2585571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sp>
        <p:nvSpPr>
          <p:cNvPr id="118" name="Стрелка: вниз 117">
            <a:extLst>
              <a:ext uri="{FF2B5EF4-FFF2-40B4-BE49-F238E27FC236}">
                <a16:creationId xmlns:a16="http://schemas.microsoft.com/office/drawing/2014/main" id="{B9B67450-A71F-42FE-BECC-70763EEB7068}"/>
              </a:ext>
            </a:extLst>
          </p:cNvPr>
          <p:cNvSpPr/>
          <p:nvPr/>
        </p:nvSpPr>
        <p:spPr>
          <a:xfrm flipV="1">
            <a:off x="8104139" y="3546166"/>
            <a:ext cx="180068" cy="1208321"/>
          </a:xfrm>
          <a:prstGeom prst="downArrow">
            <a:avLst>
              <a:gd name="adj1" fmla="val 50000"/>
              <a:gd name="adj2" fmla="val 170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B216F979-F639-4FE8-80B5-66DD9729B6E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B57C259B-B6B7-495E-B5BC-42348FE0087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19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673050" y="450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56806" y="3993604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14174" y="3266074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495724" y="2585571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sp>
        <p:nvSpPr>
          <p:cNvPr id="118" name="Стрелка: вниз 117">
            <a:extLst>
              <a:ext uri="{FF2B5EF4-FFF2-40B4-BE49-F238E27FC236}">
                <a16:creationId xmlns:a16="http://schemas.microsoft.com/office/drawing/2014/main" id="{6142DB5F-A26E-481E-ABB4-0D087A642C5F}"/>
              </a:ext>
            </a:extLst>
          </p:cNvPr>
          <p:cNvSpPr/>
          <p:nvPr/>
        </p:nvSpPr>
        <p:spPr>
          <a:xfrm rot="18818618">
            <a:off x="7429192" y="293117"/>
            <a:ext cx="211554" cy="3848087"/>
          </a:xfrm>
          <a:prstGeom prst="downArrow">
            <a:avLst>
              <a:gd name="adj1" fmla="val 45028"/>
              <a:gd name="adj2" fmla="val 151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3818B56D-371B-4687-99C1-24761286212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DB7895D7-7691-4A0B-A556-27A531FE8A4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5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657948" y="331432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56806" y="3993604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14174" y="3266074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495724" y="2585571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0BAF06C7-F5FF-438F-9EFE-B7308535EAC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43C552A-2DF3-4609-BB11-A9A16CADB44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0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425E2-7A4E-4BF9-9FCF-41B3AF54D76B}"/>
              </a:ext>
            </a:extLst>
          </p:cNvPr>
          <p:cNvSpPr txBox="1"/>
          <p:nvPr/>
        </p:nvSpPr>
        <p:spPr>
          <a:xfrm>
            <a:off x="2197444" y="1613118"/>
            <a:ext cx="7797111" cy="3631763"/>
          </a:xfrm>
          <a:prstGeom prst="rect">
            <a:avLst/>
          </a:prstGeom>
          <a:solidFill>
            <a:srgbClr val="759554"/>
          </a:solidFill>
          <a:ln>
            <a:solidFill>
              <a:srgbClr val="759554"/>
            </a:solidFill>
          </a:ln>
          <a:effectLst>
            <a:glow rad="1270000">
              <a:srgbClr val="759554">
                <a:alpha val="3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HIMOYA VA HUJUM</a:t>
            </a:r>
            <a:endParaRPr lang="ru-RU" sz="11500" b="1" dirty="0"/>
          </a:p>
        </p:txBody>
      </p:sp>
    </p:spTree>
    <p:extLst>
      <p:ext uri="{BB962C8B-B14F-4D97-AF65-F5344CB8AC3E}">
        <p14:creationId xmlns:p14="http://schemas.microsoft.com/office/powerpoint/2010/main" val="3205139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F3351CB3-9539-4A46-8BFC-DE9A94C4FC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C7F31A6F-70D0-4B53-B9DB-6B25EF1D59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5673050" y="450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7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673050" y="450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13032" y="3273780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7F66F3EF-AAC8-439D-AFF2-70C8B401EA5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8078680-35CC-4E85-839B-21EA511D71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72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673050" y="450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13032" y="3273780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503772" y="258556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7F66F3EF-AAC8-439D-AFF2-70C8B401EA5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8078680-35CC-4E85-839B-21EA511D71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66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673050" y="450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13032" y="3273780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503772" y="258556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7F66F3EF-AAC8-439D-AFF2-70C8B401EA5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8078680-35CC-4E85-839B-21EA511D71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660" y="3306958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54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917560-90D6-450E-943B-4ADC8A034082}"/>
              </a:ext>
            </a:extLst>
          </p:cNvPr>
          <p:cNvSpPr/>
          <p:nvPr/>
        </p:nvSpPr>
        <p:spPr>
          <a:xfrm>
            <a:off x="3351098" y="31283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85D618-A579-4500-9EB0-925E1A531C7B}"/>
              </a:ext>
            </a:extLst>
          </p:cNvPr>
          <p:cNvSpPr/>
          <p:nvPr/>
        </p:nvSpPr>
        <p:spPr>
          <a:xfrm>
            <a:off x="4094872" y="3128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37F6DFA-1CBD-4354-86E5-9D451F19F5B9}"/>
              </a:ext>
            </a:extLst>
          </p:cNvPr>
          <p:cNvSpPr/>
          <p:nvPr/>
        </p:nvSpPr>
        <p:spPr>
          <a:xfrm>
            <a:off x="4838646" y="31283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0D60335-7ADE-44AA-8313-4654FC2DC53D}"/>
              </a:ext>
            </a:extLst>
          </p:cNvPr>
          <p:cNvSpPr/>
          <p:nvPr/>
        </p:nvSpPr>
        <p:spPr>
          <a:xfrm>
            <a:off x="5582421" y="312828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A3EBFD4-6162-4DE9-AF3C-7E575D198565}"/>
              </a:ext>
            </a:extLst>
          </p:cNvPr>
          <p:cNvSpPr/>
          <p:nvPr/>
        </p:nvSpPr>
        <p:spPr>
          <a:xfrm>
            <a:off x="6326195" y="31283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A4DEDAC-F88D-4637-AF70-008FB75EC34E}"/>
              </a:ext>
            </a:extLst>
          </p:cNvPr>
          <p:cNvSpPr/>
          <p:nvPr/>
        </p:nvSpPr>
        <p:spPr>
          <a:xfrm>
            <a:off x="7069969" y="3128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8CA9EB3-27BB-42D8-BF4C-C9B51ED8CE3C}"/>
              </a:ext>
            </a:extLst>
          </p:cNvPr>
          <p:cNvSpPr/>
          <p:nvPr/>
        </p:nvSpPr>
        <p:spPr>
          <a:xfrm>
            <a:off x="7813744" y="31283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EA03060-AF94-4B4B-B02E-73299213FD94}"/>
              </a:ext>
            </a:extLst>
          </p:cNvPr>
          <p:cNvSpPr/>
          <p:nvPr/>
        </p:nvSpPr>
        <p:spPr>
          <a:xfrm>
            <a:off x="8557518" y="312828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96DD3EB-3299-4A08-A036-680515AFCD3D}"/>
              </a:ext>
            </a:extLst>
          </p:cNvPr>
          <p:cNvSpPr/>
          <p:nvPr/>
        </p:nvSpPr>
        <p:spPr>
          <a:xfrm>
            <a:off x="4094874" y="1034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E9816EC-19A7-4AC2-A49B-7FE0FD424D21}"/>
              </a:ext>
            </a:extLst>
          </p:cNvPr>
          <p:cNvSpPr/>
          <p:nvPr/>
        </p:nvSpPr>
        <p:spPr>
          <a:xfrm>
            <a:off x="4838648" y="1034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9A8E3B8-6D76-4D9C-9DFD-ED63CB63A30E}"/>
              </a:ext>
            </a:extLst>
          </p:cNvPr>
          <p:cNvSpPr/>
          <p:nvPr/>
        </p:nvSpPr>
        <p:spPr>
          <a:xfrm>
            <a:off x="5582423" y="1034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8922651-4B90-46B7-881C-4BC8066DE7DA}"/>
              </a:ext>
            </a:extLst>
          </p:cNvPr>
          <p:cNvSpPr/>
          <p:nvPr/>
        </p:nvSpPr>
        <p:spPr>
          <a:xfrm>
            <a:off x="6326197" y="1034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6EE08170-D11B-46B5-8399-511D4317C084}"/>
              </a:ext>
            </a:extLst>
          </p:cNvPr>
          <p:cNvSpPr/>
          <p:nvPr/>
        </p:nvSpPr>
        <p:spPr>
          <a:xfrm>
            <a:off x="7069971" y="1034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3F6D68DB-DA38-4883-B5F6-61C097DE31D7}"/>
              </a:ext>
            </a:extLst>
          </p:cNvPr>
          <p:cNvSpPr/>
          <p:nvPr/>
        </p:nvSpPr>
        <p:spPr>
          <a:xfrm>
            <a:off x="7813745" y="1034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AEB2E443-00A8-449E-900F-6AC869F21D2C}"/>
              </a:ext>
            </a:extLst>
          </p:cNvPr>
          <p:cNvSpPr/>
          <p:nvPr/>
        </p:nvSpPr>
        <p:spPr>
          <a:xfrm>
            <a:off x="8557520" y="1034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F110B1F-5D55-4E69-91DA-D7C7FF9C5ABA}"/>
              </a:ext>
            </a:extLst>
          </p:cNvPr>
          <p:cNvSpPr/>
          <p:nvPr/>
        </p:nvSpPr>
        <p:spPr>
          <a:xfrm>
            <a:off x="3351098" y="1034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F5283CF-001D-4579-901A-253FD286E554}"/>
              </a:ext>
            </a:extLst>
          </p:cNvPr>
          <p:cNvSpPr/>
          <p:nvPr/>
        </p:nvSpPr>
        <p:spPr>
          <a:xfrm>
            <a:off x="3351098" y="1755498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E042137-A954-426B-BE99-0CCD534C1BD4}"/>
              </a:ext>
            </a:extLst>
          </p:cNvPr>
          <p:cNvSpPr/>
          <p:nvPr/>
        </p:nvSpPr>
        <p:spPr>
          <a:xfrm>
            <a:off x="4094872" y="1755496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6429011-5F23-481A-B3AE-BB440FA1BE04}"/>
              </a:ext>
            </a:extLst>
          </p:cNvPr>
          <p:cNvSpPr/>
          <p:nvPr/>
        </p:nvSpPr>
        <p:spPr>
          <a:xfrm>
            <a:off x="4838646" y="175549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AC68023A-E1E5-4C01-8670-F9C8FB1D68B8}"/>
              </a:ext>
            </a:extLst>
          </p:cNvPr>
          <p:cNvSpPr/>
          <p:nvPr/>
        </p:nvSpPr>
        <p:spPr>
          <a:xfrm>
            <a:off x="5582421" y="175549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0807F78E-EED7-4EC8-8E81-2973E1D59855}"/>
              </a:ext>
            </a:extLst>
          </p:cNvPr>
          <p:cNvSpPr/>
          <p:nvPr/>
        </p:nvSpPr>
        <p:spPr>
          <a:xfrm>
            <a:off x="6326195" y="1755498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F0CA624-9ED7-4463-B132-7F8B7D716B9B}"/>
              </a:ext>
            </a:extLst>
          </p:cNvPr>
          <p:cNvSpPr/>
          <p:nvPr/>
        </p:nvSpPr>
        <p:spPr>
          <a:xfrm>
            <a:off x="7069969" y="1755496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1E64621C-DD78-40E3-B681-C41C591B1C18}"/>
              </a:ext>
            </a:extLst>
          </p:cNvPr>
          <p:cNvSpPr/>
          <p:nvPr/>
        </p:nvSpPr>
        <p:spPr>
          <a:xfrm>
            <a:off x="7813744" y="175549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AB40389D-C0CA-4E5C-A7C0-061F13F8786E}"/>
              </a:ext>
            </a:extLst>
          </p:cNvPr>
          <p:cNvSpPr/>
          <p:nvPr/>
        </p:nvSpPr>
        <p:spPr>
          <a:xfrm>
            <a:off x="8557518" y="175549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441D5935-C8CE-467A-82B3-114261333F0E}"/>
              </a:ext>
            </a:extLst>
          </p:cNvPr>
          <p:cNvSpPr/>
          <p:nvPr/>
        </p:nvSpPr>
        <p:spPr>
          <a:xfrm>
            <a:off x="4094874" y="247683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CBA4AC82-F9DA-4375-B25D-24211D3C5A4B}"/>
              </a:ext>
            </a:extLst>
          </p:cNvPr>
          <p:cNvSpPr/>
          <p:nvPr/>
        </p:nvSpPr>
        <p:spPr>
          <a:xfrm>
            <a:off x="4838648" y="247683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10982BD-1524-41CB-ACF4-7B8B2E1D5322}"/>
              </a:ext>
            </a:extLst>
          </p:cNvPr>
          <p:cNvSpPr/>
          <p:nvPr/>
        </p:nvSpPr>
        <p:spPr>
          <a:xfrm>
            <a:off x="5582423" y="247683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05DC5F89-C41C-43D2-9A73-2974F9577C08}"/>
              </a:ext>
            </a:extLst>
          </p:cNvPr>
          <p:cNvSpPr/>
          <p:nvPr/>
        </p:nvSpPr>
        <p:spPr>
          <a:xfrm>
            <a:off x="6326197" y="247683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7C3D538C-D1CC-43EF-A9EF-3EAF527E1657}"/>
              </a:ext>
            </a:extLst>
          </p:cNvPr>
          <p:cNvSpPr/>
          <p:nvPr/>
        </p:nvSpPr>
        <p:spPr>
          <a:xfrm>
            <a:off x="7069971" y="247683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7BC6B198-91AA-4E08-93AA-283C5FF01378}"/>
              </a:ext>
            </a:extLst>
          </p:cNvPr>
          <p:cNvSpPr/>
          <p:nvPr/>
        </p:nvSpPr>
        <p:spPr>
          <a:xfrm>
            <a:off x="7813745" y="247683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CFB27AF3-EAD4-4201-8736-A7C7CDA49C85}"/>
              </a:ext>
            </a:extLst>
          </p:cNvPr>
          <p:cNvSpPr/>
          <p:nvPr/>
        </p:nvSpPr>
        <p:spPr>
          <a:xfrm>
            <a:off x="8557520" y="247683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B0E18ADB-31D3-4F57-B0E3-EB8AEBDC0CB4}"/>
              </a:ext>
            </a:extLst>
          </p:cNvPr>
          <p:cNvSpPr/>
          <p:nvPr/>
        </p:nvSpPr>
        <p:spPr>
          <a:xfrm>
            <a:off x="3351098" y="247683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EEE6DEB-6567-412F-A2D0-6FF0D07E6134}"/>
              </a:ext>
            </a:extLst>
          </p:cNvPr>
          <p:cNvSpPr/>
          <p:nvPr/>
        </p:nvSpPr>
        <p:spPr>
          <a:xfrm>
            <a:off x="3351098" y="3198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A6BABFD0-CF3A-49C3-B68A-FC325DE3FCE4}"/>
              </a:ext>
            </a:extLst>
          </p:cNvPr>
          <p:cNvSpPr/>
          <p:nvPr/>
        </p:nvSpPr>
        <p:spPr>
          <a:xfrm>
            <a:off x="4094872" y="3198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B51359EA-0B61-4D11-A4D5-A797BD1199C4}"/>
              </a:ext>
            </a:extLst>
          </p:cNvPr>
          <p:cNvSpPr/>
          <p:nvPr/>
        </p:nvSpPr>
        <p:spPr>
          <a:xfrm>
            <a:off x="4838646" y="3198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42FFBE66-5421-4CE7-ADF8-0A0EAEFED64D}"/>
              </a:ext>
            </a:extLst>
          </p:cNvPr>
          <p:cNvSpPr/>
          <p:nvPr/>
        </p:nvSpPr>
        <p:spPr>
          <a:xfrm>
            <a:off x="5582421" y="3198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DAAF1A7F-5E5B-4120-A8F4-F9C8B3F7A89B}"/>
              </a:ext>
            </a:extLst>
          </p:cNvPr>
          <p:cNvSpPr/>
          <p:nvPr/>
        </p:nvSpPr>
        <p:spPr>
          <a:xfrm>
            <a:off x="6326195" y="3198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FBEDA4E-1167-4FA5-B126-F7C1C5226207}"/>
              </a:ext>
            </a:extLst>
          </p:cNvPr>
          <p:cNvSpPr/>
          <p:nvPr/>
        </p:nvSpPr>
        <p:spPr>
          <a:xfrm>
            <a:off x="7069969" y="3198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4090B342-864C-4E57-A193-E899D1DB2D8C}"/>
              </a:ext>
            </a:extLst>
          </p:cNvPr>
          <p:cNvSpPr/>
          <p:nvPr/>
        </p:nvSpPr>
        <p:spPr>
          <a:xfrm>
            <a:off x="7813744" y="3198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54E81339-95E0-40C9-929F-A4662F9FA37B}"/>
              </a:ext>
            </a:extLst>
          </p:cNvPr>
          <p:cNvSpPr/>
          <p:nvPr/>
        </p:nvSpPr>
        <p:spPr>
          <a:xfrm>
            <a:off x="8557518" y="3198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DA83B994-44A8-4506-AAF6-6CC5B0631176}"/>
              </a:ext>
            </a:extLst>
          </p:cNvPr>
          <p:cNvSpPr/>
          <p:nvPr/>
        </p:nvSpPr>
        <p:spPr>
          <a:xfrm>
            <a:off x="4094872" y="391950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95B30822-D935-4527-90F4-A1EF20A84998}"/>
              </a:ext>
            </a:extLst>
          </p:cNvPr>
          <p:cNvSpPr/>
          <p:nvPr/>
        </p:nvSpPr>
        <p:spPr>
          <a:xfrm>
            <a:off x="4838646" y="391950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1F204F63-30E0-46F0-9065-4378F5819C4A}"/>
              </a:ext>
            </a:extLst>
          </p:cNvPr>
          <p:cNvSpPr/>
          <p:nvPr/>
        </p:nvSpPr>
        <p:spPr>
          <a:xfrm>
            <a:off x="5582421" y="391950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B1961096-0FEC-463F-97B5-20DC37654361}"/>
              </a:ext>
            </a:extLst>
          </p:cNvPr>
          <p:cNvSpPr/>
          <p:nvPr/>
        </p:nvSpPr>
        <p:spPr>
          <a:xfrm>
            <a:off x="6326195" y="391950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6377873B-A0FB-4CD5-8010-016544BF7709}"/>
              </a:ext>
            </a:extLst>
          </p:cNvPr>
          <p:cNvSpPr/>
          <p:nvPr/>
        </p:nvSpPr>
        <p:spPr>
          <a:xfrm>
            <a:off x="7069969" y="391950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F1F2B0F-C56E-4AC1-AA44-9F2EF32BFBD1}"/>
              </a:ext>
            </a:extLst>
          </p:cNvPr>
          <p:cNvSpPr/>
          <p:nvPr/>
        </p:nvSpPr>
        <p:spPr>
          <a:xfrm>
            <a:off x="7813744" y="391950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EAE8B01-FD8F-4F4E-B047-6ECCEF85EDCB}"/>
              </a:ext>
            </a:extLst>
          </p:cNvPr>
          <p:cNvSpPr/>
          <p:nvPr/>
        </p:nvSpPr>
        <p:spPr>
          <a:xfrm>
            <a:off x="8557518" y="391950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1196FF8-48C8-410F-8BB1-A594C7AD4531}"/>
              </a:ext>
            </a:extLst>
          </p:cNvPr>
          <p:cNvSpPr/>
          <p:nvPr/>
        </p:nvSpPr>
        <p:spPr>
          <a:xfrm>
            <a:off x="3351096" y="391950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30A496-850E-4469-99ED-5F57676F4517}"/>
              </a:ext>
            </a:extLst>
          </p:cNvPr>
          <p:cNvSpPr/>
          <p:nvPr/>
        </p:nvSpPr>
        <p:spPr>
          <a:xfrm>
            <a:off x="3351098" y="464084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A378E4A-BB51-4B23-B103-84B477060EF5}"/>
              </a:ext>
            </a:extLst>
          </p:cNvPr>
          <p:cNvSpPr/>
          <p:nvPr/>
        </p:nvSpPr>
        <p:spPr>
          <a:xfrm>
            <a:off x="4094872" y="4640839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10C370F8-7383-475E-9FA2-FDC3DE16634A}"/>
              </a:ext>
            </a:extLst>
          </p:cNvPr>
          <p:cNvSpPr/>
          <p:nvPr/>
        </p:nvSpPr>
        <p:spPr>
          <a:xfrm>
            <a:off x="4838646" y="4640839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F101ADE-7475-4D12-BA8F-E495883CC2B2}"/>
              </a:ext>
            </a:extLst>
          </p:cNvPr>
          <p:cNvSpPr/>
          <p:nvPr/>
        </p:nvSpPr>
        <p:spPr>
          <a:xfrm>
            <a:off x="5582421" y="464083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9A66DF78-4552-4D65-B0CF-AA8ED52CAAB1}"/>
              </a:ext>
            </a:extLst>
          </p:cNvPr>
          <p:cNvSpPr/>
          <p:nvPr/>
        </p:nvSpPr>
        <p:spPr>
          <a:xfrm>
            <a:off x="6326195" y="464084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57CA7EB1-4410-49A7-AA9B-235EAC6C6D56}"/>
              </a:ext>
            </a:extLst>
          </p:cNvPr>
          <p:cNvSpPr/>
          <p:nvPr/>
        </p:nvSpPr>
        <p:spPr>
          <a:xfrm>
            <a:off x="7069969" y="4640839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53E69191-CF18-41A8-8A71-849832EB3B42}"/>
              </a:ext>
            </a:extLst>
          </p:cNvPr>
          <p:cNvSpPr/>
          <p:nvPr/>
        </p:nvSpPr>
        <p:spPr>
          <a:xfrm>
            <a:off x="7813744" y="4640839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96F8E73-2556-4139-85D6-B554F0516001}"/>
              </a:ext>
            </a:extLst>
          </p:cNvPr>
          <p:cNvSpPr/>
          <p:nvPr/>
        </p:nvSpPr>
        <p:spPr>
          <a:xfrm>
            <a:off x="8557518" y="464083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72A4DEA6-6E37-46A1-B02F-0B1961B510A0}"/>
              </a:ext>
            </a:extLst>
          </p:cNvPr>
          <p:cNvSpPr/>
          <p:nvPr/>
        </p:nvSpPr>
        <p:spPr>
          <a:xfrm>
            <a:off x="4094872" y="536218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3D3A5510-EFAD-4B6C-80A5-60BB9A6B9C21}"/>
              </a:ext>
            </a:extLst>
          </p:cNvPr>
          <p:cNvSpPr/>
          <p:nvPr/>
        </p:nvSpPr>
        <p:spPr>
          <a:xfrm>
            <a:off x="4838646" y="536218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7295420B-F4B0-46E7-B14D-9FEB6D6776BA}"/>
              </a:ext>
            </a:extLst>
          </p:cNvPr>
          <p:cNvSpPr/>
          <p:nvPr/>
        </p:nvSpPr>
        <p:spPr>
          <a:xfrm>
            <a:off x="5582421" y="536218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F778657E-3386-479F-937E-AF095C89C35B}"/>
              </a:ext>
            </a:extLst>
          </p:cNvPr>
          <p:cNvSpPr/>
          <p:nvPr/>
        </p:nvSpPr>
        <p:spPr>
          <a:xfrm>
            <a:off x="6326195" y="536218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8AA904AD-CE98-429A-AA8C-53AFB4CAAB48}"/>
              </a:ext>
            </a:extLst>
          </p:cNvPr>
          <p:cNvSpPr/>
          <p:nvPr/>
        </p:nvSpPr>
        <p:spPr>
          <a:xfrm>
            <a:off x="7069969" y="536218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D877D685-80CF-42D2-98E0-D76A97C5D3B0}"/>
              </a:ext>
            </a:extLst>
          </p:cNvPr>
          <p:cNvSpPr/>
          <p:nvPr/>
        </p:nvSpPr>
        <p:spPr>
          <a:xfrm>
            <a:off x="7813744" y="536218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3547165A-C5DC-4574-BF10-943C29B399C5}"/>
              </a:ext>
            </a:extLst>
          </p:cNvPr>
          <p:cNvSpPr/>
          <p:nvPr/>
        </p:nvSpPr>
        <p:spPr>
          <a:xfrm>
            <a:off x="8557518" y="536218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8451B89D-222B-41FE-BA39-9B31467DACCE}"/>
              </a:ext>
            </a:extLst>
          </p:cNvPr>
          <p:cNvSpPr/>
          <p:nvPr/>
        </p:nvSpPr>
        <p:spPr>
          <a:xfrm>
            <a:off x="3351096" y="536218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6F62F0-99B1-4716-8399-3672720CAA73}"/>
              </a:ext>
            </a:extLst>
          </p:cNvPr>
          <p:cNvSpPr txBox="1"/>
          <p:nvPr/>
        </p:nvSpPr>
        <p:spPr>
          <a:xfrm>
            <a:off x="3541683" y="608350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ru-RU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A14549-B952-4336-A068-480E7385663D}"/>
              </a:ext>
            </a:extLst>
          </p:cNvPr>
          <p:cNvSpPr txBox="1"/>
          <p:nvPr/>
        </p:nvSpPr>
        <p:spPr>
          <a:xfrm>
            <a:off x="4285457" y="608350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ru-RU" sz="2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668A204-FFBF-4484-81C0-7C960AE5F68C}"/>
              </a:ext>
            </a:extLst>
          </p:cNvPr>
          <p:cNvSpPr txBox="1"/>
          <p:nvPr/>
        </p:nvSpPr>
        <p:spPr>
          <a:xfrm>
            <a:off x="5029232" y="608350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ru-RU" sz="2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EA0019-E1EE-454C-8BFF-A5333C0F3BA5}"/>
              </a:ext>
            </a:extLst>
          </p:cNvPr>
          <p:cNvSpPr txBox="1"/>
          <p:nvPr/>
        </p:nvSpPr>
        <p:spPr>
          <a:xfrm>
            <a:off x="5773006" y="608350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ru-RU" sz="2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887A5E0-9572-4D4A-B961-AE960AB127BD}"/>
              </a:ext>
            </a:extLst>
          </p:cNvPr>
          <p:cNvSpPr txBox="1"/>
          <p:nvPr/>
        </p:nvSpPr>
        <p:spPr>
          <a:xfrm>
            <a:off x="6522360" y="608350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endParaRPr lang="ru-RU" sz="2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8EFBA2-FD64-4C7C-8AB5-3EBC1807FEE7}"/>
              </a:ext>
            </a:extLst>
          </p:cNvPr>
          <p:cNvSpPr txBox="1"/>
          <p:nvPr/>
        </p:nvSpPr>
        <p:spPr>
          <a:xfrm>
            <a:off x="7266134" y="608350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endParaRPr lang="ru-RU" sz="2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0B684B-F4EB-48BA-A164-1EF431FC8281}"/>
              </a:ext>
            </a:extLst>
          </p:cNvPr>
          <p:cNvSpPr txBox="1"/>
          <p:nvPr/>
        </p:nvSpPr>
        <p:spPr>
          <a:xfrm>
            <a:off x="8009909" y="608350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endParaRPr lang="ru-RU" sz="2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199F3F-3472-46D7-8CD0-38DEC51749E2}"/>
              </a:ext>
            </a:extLst>
          </p:cNvPr>
          <p:cNvSpPr txBox="1"/>
          <p:nvPr/>
        </p:nvSpPr>
        <p:spPr>
          <a:xfrm>
            <a:off x="8753683" y="6083506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endParaRPr lang="ru-RU" sz="2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B6710EC-80FA-4D08-AB7E-6E9B6F7389F2}"/>
              </a:ext>
            </a:extLst>
          </p:cNvPr>
          <p:cNvSpPr txBox="1"/>
          <p:nvPr/>
        </p:nvSpPr>
        <p:spPr>
          <a:xfrm>
            <a:off x="2898721" y="56713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98AFB1-89FF-4652-BBAA-D9C974DCC4AE}"/>
              </a:ext>
            </a:extLst>
          </p:cNvPr>
          <p:cNvSpPr txBox="1"/>
          <p:nvPr/>
        </p:nvSpPr>
        <p:spPr>
          <a:xfrm>
            <a:off x="2904332" y="49332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F3EB4-D63D-411A-B514-340E701E5F8F}"/>
              </a:ext>
            </a:extLst>
          </p:cNvPr>
          <p:cNvSpPr txBox="1"/>
          <p:nvPr/>
        </p:nvSpPr>
        <p:spPr>
          <a:xfrm>
            <a:off x="2905935" y="41910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D0EAF08-2560-42B3-B4B0-B7B1FBA3D948}"/>
              </a:ext>
            </a:extLst>
          </p:cNvPr>
          <p:cNvSpPr txBox="1"/>
          <p:nvPr/>
        </p:nvSpPr>
        <p:spPr>
          <a:xfrm>
            <a:off x="2893111" y="34344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endParaRPr lang="ru-RU" sz="2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4F1420-2FC6-4A9A-A65A-D01F3BD247EF}"/>
              </a:ext>
            </a:extLst>
          </p:cNvPr>
          <p:cNvSpPr txBox="1"/>
          <p:nvPr/>
        </p:nvSpPr>
        <p:spPr>
          <a:xfrm>
            <a:off x="2912347" y="27043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2C322B1-5A4B-4EEA-AD56-485E61FF09B6}"/>
              </a:ext>
            </a:extLst>
          </p:cNvPr>
          <p:cNvSpPr txBox="1"/>
          <p:nvPr/>
        </p:nvSpPr>
        <p:spPr>
          <a:xfrm>
            <a:off x="2917156" y="19653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72F853F-6553-4642-B722-CB5E74549202}"/>
              </a:ext>
            </a:extLst>
          </p:cNvPr>
          <p:cNvSpPr txBox="1"/>
          <p:nvPr/>
        </p:nvSpPr>
        <p:spPr>
          <a:xfrm>
            <a:off x="2890705" y="11951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D37F4A6-3D4C-4A34-AA28-F64ECA956162}"/>
              </a:ext>
            </a:extLst>
          </p:cNvPr>
          <p:cNvSpPr txBox="1"/>
          <p:nvPr/>
        </p:nvSpPr>
        <p:spPr>
          <a:xfrm>
            <a:off x="2891506" y="4521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0248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922803" y="2592992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13032" y="3273780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503772" y="258556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7F66F3EF-AAC8-439D-AFF2-70C8B401EA5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8078680-35CC-4E85-839B-21EA511D71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660" y="3306958"/>
            <a:ext cx="513746" cy="5196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F8E5B0-009F-482B-8B57-074813BC6F3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949173" y="1807035"/>
            <a:ext cx="3577710" cy="270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41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56508" y="4020236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922803" y="2592992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13032" y="3273780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503772" y="258556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7F66F3EF-AAC8-439D-AFF2-70C8B401EA5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8078680-35CC-4E85-839B-21EA511D71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660" y="3306958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8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14174" y="4700968"/>
            <a:ext cx="570099" cy="570099"/>
          </a:xfrm>
          <a:prstGeom prst="rect">
            <a:avLst/>
          </a:prstGeom>
        </p:spPr>
      </p:pic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56508" y="4022083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39098" y="4756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3032" y="3273780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503772" y="258556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7F66F3EF-AAC8-439D-AFF2-70C8B401EA5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8078680-35CC-4E85-839B-21EA511D71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660" y="3306958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7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14174" y="4700968"/>
            <a:ext cx="570099" cy="570099"/>
          </a:xfrm>
          <a:prstGeom prst="rect">
            <a:avLst/>
          </a:prstGeom>
        </p:spPr>
      </p:pic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56508" y="4022083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81760" y="5514017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39098" y="4756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3032" y="3273780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503772" y="258556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7F66F3EF-AAC8-439D-AFF2-70C8B401EA5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8078680-35CC-4E85-839B-21EA511D71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660" y="3306958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1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14174" y="4700968"/>
            <a:ext cx="570099" cy="570099"/>
          </a:xfrm>
          <a:prstGeom prst="rect">
            <a:avLst/>
          </a:prstGeom>
        </p:spPr>
      </p:pic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56508" y="4022083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81760" y="5514017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79368" y="405006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3032" y="3273780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503772" y="258556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7F66F3EF-AAC8-439D-AFF2-70C8B401EA5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8078680-35CC-4E85-839B-21EA511D71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660" y="3306958"/>
            <a:ext cx="513746" cy="5196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34853B-7A77-4302-A661-0BBEADDB56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9423142" y="1767503"/>
            <a:ext cx="2643850" cy="26438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7D881C-6CF3-4C81-8B79-F106CDE4F64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207678" y="1666603"/>
            <a:ext cx="2537105" cy="25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3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14174" y="4700968"/>
            <a:ext cx="570099" cy="570099"/>
          </a:xfrm>
          <a:prstGeom prst="rect">
            <a:avLst/>
          </a:prstGeom>
        </p:spPr>
      </p:pic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56508" y="4022083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981760" y="5514017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8679368" y="405006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3032" y="3273780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618" r="-1119"/>
          <a:stretch/>
        </p:blipFill>
        <p:spPr>
          <a:xfrm>
            <a:off x="6503772" y="258556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7F66F3EF-AAC8-439D-AFF2-70C8B401EA5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8078680-35CC-4E85-839B-21EA511D71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1121160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8078680-35CC-4E85-839B-21EA511D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1121160"/>
            <a:ext cx="513746" cy="519650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14174" y="4700968"/>
            <a:ext cx="570099" cy="570099"/>
          </a:xfrm>
          <a:prstGeom prst="rect">
            <a:avLst/>
          </a:prstGeom>
        </p:spPr>
      </p:pic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156508" y="4022083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981760" y="5514017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8679368" y="405006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13032" y="3273780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l="50000"/>
          <a:stretch/>
        </p:blipFill>
        <p:spPr>
          <a:xfrm>
            <a:off x="7130185" y="1077423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6503772" y="258556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7F66F3EF-AAC8-439D-AFF2-70C8B401E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8078680-35CC-4E85-839B-21EA511D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1121160"/>
            <a:ext cx="513746" cy="519650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14174" y="4700968"/>
            <a:ext cx="570099" cy="570099"/>
          </a:xfrm>
          <a:prstGeom prst="rect">
            <a:avLst/>
          </a:prstGeom>
        </p:spPr>
      </p:pic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908362" y="2554483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981760" y="5514017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8679368" y="405006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13032" y="3273780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l="50000"/>
          <a:stretch/>
        </p:blipFill>
        <p:spPr>
          <a:xfrm>
            <a:off x="7130185" y="1077423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6503772" y="258556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7F66F3EF-AAC8-439D-AFF2-70C8B401E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8078680-35CC-4E85-839B-21EA511D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1121160"/>
            <a:ext cx="513746" cy="519650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14174" y="4700968"/>
            <a:ext cx="570099" cy="570099"/>
          </a:xfrm>
          <a:prstGeom prst="rect">
            <a:avLst/>
          </a:prstGeom>
        </p:spPr>
      </p:pic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908362" y="2554483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981760" y="5514017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8679368" y="405006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13032" y="3273780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6503772" y="258556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7F66F3EF-AAC8-439D-AFF2-70C8B401E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13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79368" y="4050069"/>
            <a:ext cx="525655" cy="489010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8078680-35CC-4E85-839B-21EA511D7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1121160"/>
            <a:ext cx="513746" cy="519650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14174" y="4700968"/>
            <a:ext cx="570099" cy="570099"/>
          </a:xfrm>
          <a:prstGeom prst="rect">
            <a:avLst/>
          </a:prstGeom>
        </p:spPr>
      </p:pic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56914" y="4015701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981760" y="5514017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413032" y="3273780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58618" r="-1119"/>
          <a:stretch/>
        </p:blipFill>
        <p:spPr>
          <a:xfrm>
            <a:off x="6503772" y="258556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7F66F3EF-AAC8-439D-AFF2-70C8B401E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31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A13FE810-627A-4CF1-BE6F-71849A8C05B6}"/>
              </a:ext>
            </a:extLst>
          </p:cNvPr>
          <p:cNvSpPr/>
          <p:nvPr/>
        </p:nvSpPr>
        <p:spPr>
          <a:xfrm>
            <a:off x="3351098" y="31283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472C6444-592E-44CB-A271-05D4DE3CB802}"/>
              </a:ext>
            </a:extLst>
          </p:cNvPr>
          <p:cNvSpPr/>
          <p:nvPr/>
        </p:nvSpPr>
        <p:spPr>
          <a:xfrm>
            <a:off x="4094872" y="3128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50C37C65-9A1E-4C09-A474-7BE6BC999A4E}"/>
              </a:ext>
            </a:extLst>
          </p:cNvPr>
          <p:cNvSpPr/>
          <p:nvPr/>
        </p:nvSpPr>
        <p:spPr>
          <a:xfrm>
            <a:off x="4838646" y="31283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5F33CCA1-7D4F-4DD2-A2B7-7AA09523C1AF}"/>
              </a:ext>
            </a:extLst>
          </p:cNvPr>
          <p:cNvSpPr/>
          <p:nvPr/>
        </p:nvSpPr>
        <p:spPr>
          <a:xfrm>
            <a:off x="5582421" y="312828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886E562A-65BA-4776-A9C3-0BED993A5C99}"/>
              </a:ext>
            </a:extLst>
          </p:cNvPr>
          <p:cNvSpPr/>
          <p:nvPr/>
        </p:nvSpPr>
        <p:spPr>
          <a:xfrm>
            <a:off x="6326195" y="31283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DD71FDCD-4217-40C8-BC11-24FD63AD297A}"/>
              </a:ext>
            </a:extLst>
          </p:cNvPr>
          <p:cNvSpPr/>
          <p:nvPr/>
        </p:nvSpPr>
        <p:spPr>
          <a:xfrm>
            <a:off x="7069969" y="3128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D7820D47-DE78-4EB2-A056-02E31FFEEEE1}"/>
              </a:ext>
            </a:extLst>
          </p:cNvPr>
          <p:cNvSpPr/>
          <p:nvPr/>
        </p:nvSpPr>
        <p:spPr>
          <a:xfrm>
            <a:off x="7813744" y="31283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1FDFE8BE-5694-41E8-A853-5A9E54A5D366}"/>
              </a:ext>
            </a:extLst>
          </p:cNvPr>
          <p:cNvSpPr/>
          <p:nvPr/>
        </p:nvSpPr>
        <p:spPr>
          <a:xfrm>
            <a:off x="8557518" y="312828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E0FEB806-0849-4622-B254-48ACCB6FE0E2}"/>
              </a:ext>
            </a:extLst>
          </p:cNvPr>
          <p:cNvSpPr/>
          <p:nvPr/>
        </p:nvSpPr>
        <p:spPr>
          <a:xfrm>
            <a:off x="4094874" y="1034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25B308DF-81EE-4E40-AC8F-E76A97ACB2DD}"/>
              </a:ext>
            </a:extLst>
          </p:cNvPr>
          <p:cNvSpPr/>
          <p:nvPr/>
        </p:nvSpPr>
        <p:spPr>
          <a:xfrm>
            <a:off x="4838648" y="1034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FE85987A-584E-473D-8850-863E776CE716}"/>
              </a:ext>
            </a:extLst>
          </p:cNvPr>
          <p:cNvSpPr/>
          <p:nvPr/>
        </p:nvSpPr>
        <p:spPr>
          <a:xfrm>
            <a:off x="5582423" y="1034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672A87F0-DB7C-4026-BF0F-B0CB2E74D8DB}"/>
              </a:ext>
            </a:extLst>
          </p:cNvPr>
          <p:cNvSpPr/>
          <p:nvPr/>
        </p:nvSpPr>
        <p:spPr>
          <a:xfrm>
            <a:off x="6326197" y="1034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F0B4E9FF-B4B7-4FC2-BCED-A2B0A6F79B59}"/>
              </a:ext>
            </a:extLst>
          </p:cNvPr>
          <p:cNvSpPr/>
          <p:nvPr/>
        </p:nvSpPr>
        <p:spPr>
          <a:xfrm>
            <a:off x="7069971" y="1034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772F3CA5-ED53-4BE2-86A4-2A96A719D5D5}"/>
              </a:ext>
            </a:extLst>
          </p:cNvPr>
          <p:cNvSpPr/>
          <p:nvPr/>
        </p:nvSpPr>
        <p:spPr>
          <a:xfrm>
            <a:off x="7813745" y="1034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A0F41567-5658-4EDF-91D3-3097E7567903}"/>
              </a:ext>
            </a:extLst>
          </p:cNvPr>
          <p:cNvSpPr/>
          <p:nvPr/>
        </p:nvSpPr>
        <p:spPr>
          <a:xfrm>
            <a:off x="8557520" y="1034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CD69D33B-461B-4F15-8E21-23112162F347}"/>
              </a:ext>
            </a:extLst>
          </p:cNvPr>
          <p:cNvSpPr/>
          <p:nvPr/>
        </p:nvSpPr>
        <p:spPr>
          <a:xfrm>
            <a:off x="3351098" y="1034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DE13E31B-8C50-4D4B-85B6-AD7E74ADC6A4}"/>
              </a:ext>
            </a:extLst>
          </p:cNvPr>
          <p:cNvSpPr/>
          <p:nvPr/>
        </p:nvSpPr>
        <p:spPr>
          <a:xfrm>
            <a:off x="3351098" y="1755498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06AB8882-BC92-4EAF-B52C-592082D6C9CA}"/>
              </a:ext>
            </a:extLst>
          </p:cNvPr>
          <p:cNvSpPr/>
          <p:nvPr/>
        </p:nvSpPr>
        <p:spPr>
          <a:xfrm>
            <a:off x="4094872" y="1755496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6BFB53DE-6EAF-4EBA-AE53-1A942C2B0817}"/>
              </a:ext>
            </a:extLst>
          </p:cNvPr>
          <p:cNvSpPr/>
          <p:nvPr/>
        </p:nvSpPr>
        <p:spPr>
          <a:xfrm>
            <a:off x="4838646" y="175549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7611AF8D-9C9A-448D-9AF4-67E9C04E1EC4}"/>
              </a:ext>
            </a:extLst>
          </p:cNvPr>
          <p:cNvSpPr/>
          <p:nvPr/>
        </p:nvSpPr>
        <p:spPr>
          <a:xfrm>
            <a:off x="5582421" y="175549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5C6AE520-AD59-420A-A417-2FB343F9CABC}"/>
              </a:ext>
            </a:extLst>
          </p:cNvPr>
          <p:cNvSpPr/>
          <p:nvPr/>
        </p:nvSpPr>
        <p:spPr>
          <a:xfrm>
            <a:off x="6326195" y="1755498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9355867F-829E-4674-824F-849C0B440760}"/>
              </a:ext>
            </a:extLst>
          </p:cNvPr>
          <p:cNvSpPr/>
          <p:nvPr/>
        </p:nvSpPr>
        <p:spPr>
          <a:xfrm>
            <a:off x="7069969" y="1755496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902EF070-50BB-41D0-9713-D81DD1D8B7B0}"/>
              </a:ext>
            </a:extLst>
          </p:cNvPr>
          <p:cNvSpPr/>
          <p:nvPr/>
        </p:nvSpPr>
        <p:spPr>
          <a:xfrm>
            <a:off x="7813744" y="175549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753D9278-D11C-47DF-A0A4-03528765B1F4}"/>
              </a:ext>
            </a:extLst>
          </p:cNvPr>
          <p:cNvSpPr/>
          <p:nvPr/>
        </p:nvSpPr>
        <p:spPr>
          <a:xfrm>
            <a:off x="8557518" y="175549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6914883A-4651-4FA6-8050-0198C926B79F}"/>
              </a:ext>
            </a:extLst>
          </p:cNvPr>
          <p:cNvSpPr/>
          <p:nvPr/>
        </p:nvSpPr>
        <p:spPr>
          <a:xfrm>
            <a:off x="4094874" y="247683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B57B7123-1BC7-4981-A379-54DD2835AE87}"/>
              </a:ext>
            </a:extLst>
          </p:cNvPr>
          <p:cNvSpPr/>
          <p:nvPr/>
        </p:nvSpPr>
        <p:spPr>
          <a:xfrm>
            <a:off x="4838648" y="247683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34142E71-7107-4161-8A14-C2C955016AC1}"/>
              </a:ext>
            </a:extLst>
          </p:cNvPr>
          <p:cNvSpPr/>
          <p:nvPr/>
        </p:nvSpPr>
        <p:spPr>
          <a:xfrm>
            <a:off x="5582423" y="247683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E1D21F32-C40D-459F-8478-8B875C580985}"/>
              </a:ext>
            </a:extLst>
          </p:cNvPr>
          <p:cNvSpPr/>
          <p:nvPr/>
        </p:nvSpPr>
        <p:spPr>
          <a:xfrm>
            <a:off x="6326197" y="247683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CEFC8AF6-4221-418D-A7FD-5B4D1BB425C9}"/>
              </a:ext>
            </a:extLst>
          </p:cNvPr>
          <p:cNvSpPr/>
          <p:nvPr/>
        </p:nvSpPr>
        <p:spPr>
          <a:xfrm>
            <a:off x="7069971" y="247683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50692D15-510C-4FEE-A7B6-014733FA829B}"/>
              </a:ext>
            </a:extLst>
          </p:cNvPr>
          <p:cNvSpPr/>
          <p:nvPr/>
        </p:nvSpPr>
        <p:spPr>
          <a:xfrm>
            <a:off x="7813745" y="247683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A8814D8-8FF1-44A1-AA7B-BC9CE31FDFEB}"/>
              </a:ext>
            </a:extLst>
          </p:cNvPr>
          <p:cNvSpPr/>
          <p:nvPr/>
        </p:nvSpPr>
        <p:spPr>
          <a:xfrm>
            <a:off x="8557520" y="247683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57B902B3-F12C-4A37-A8C3-F32A0616E345}"/>
              </a:ext>
            </a:extLst>
          </p:cNvPr>
          <p:cNvSpPr/>
          <p:nvPr/>
        </p:nvSpPr>
        <p:spPr>
          <a:xfrm>
            <a:off x="3351098" y="247683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7" name="Прямоугольник 176">
            <a:extLst>
              <a:ext uri="{FF2B5EF4-FFF2-40B4-BE49-F238E27FC236}">
                <a16:creationId xmlns:a16="http://schemas.microsoft.com/office/drawing/2014/main" id="{D53DE846-5A8C-478A-93E1-D14E97E8F8B0}"/>
              </a:ext>
            </a:extLst>
          </p:cNvPr>
          <p:cNvSpPr/>
          <p:nvPr/>
        </p:nvSpPr>
        <p:spPr>
          <a:xfrm>
            <a:off x="3351098" y="3198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1B0B3E70-A0E7-42A5-B6BF-1D6214B17F02}"/>
              </a:ext>
            </a:extLst>
          </p:cNvPr>
          <p:cNvSpPr/>
          <p:nvPr/>
        </p:nvSpPr>
        <p:spPr>
          <a:xfrm>
            <a:off x="4094872" y="3198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AEBFF95D-AF5C-4867-B648-599CDFF98193}"/>
              </a:ext>
            </a:extLst>
          </p:cNvPr>
          <p:cNvSpPr/>
          <p:nvPr/>
        </p:nvSpPr>
        <p:spPr>
          <a:xfrm>
            <a:off x="4838646" y="3198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5C3E273-50EC-47BA-A45A-72760A8BE735}"/>
              </a:ext>
            </a:extLst>
          </p:cNvPr>
          <p:cNvSpPr/>
          <p:nvPr/>
        </p:nvSpPr>
        <p:spPr>
          <a:xfrm>
            <a:off x="5582421" y="3198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ABE83C6B-88BF-4E97-9A9D-6E86811C8F65}"/>
              </a:ext>
            </a:extLst>
          </p:cNvPr>
          <p:cNvSpPr/>
          <p:nvPr/>
        </p:nvSpPr>
        <p:spPr>
          <a:xfrm>
            <a:off x="6326195" y="3198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FEA26538-0EA1-4056-A32F-24D6B7D8C4F9}"/>
              </a:ext>
            </a:extLst>
          </p:cNvPr>
          <p:cNvSpPr/>
          <p:nvPr/>
        </p:nvSpPr>
        <p:spPr>
          <a:xfrm>
            <a:off x="7069969" y="3198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1163E2E7-A632-41E8-A26E-240E5889D669}"/>
              </a:ext>
            </a:extLst>
          </p:cNvPr>
          <p:cNvSpPr/>
          <p:nvPr/>
        </p:nvSpPr>
        <p:spPr>
          <a:xfrm>
            <a:off x="7813744" y="3198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4B0DA976-CB3D-4985-9B4E-304FA58F9CB9}"/>
              </a:ext>
            </a:extLst>
          </p:cNvPr>
          <p:cNvSpPr/>
          <p:nvPr/>
        </p:nvSpPr>
        <p:spPr>
          <a:xfrm>
            <a:off x="8557518" y="3198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6F8BD95D-0910-45D1-B6F7-6D97EA8A67F6}"/>
              </a:ext>
            </a:extLst>
          </p:cNvPr>
          <p:cNvSpPr/>
          <p:nvPr/>
        </p:nvSpPr>
        <p:spPr>
          <a:xfrm>
            <a:off x="4094872" y="391950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EF8711B8-0BD6-4778-A264-32090D0865DE}"/>
              </a:ext>
            </a:extLst>
          </p:cNvPr>
          <p:cNvSpPr/>
          <p:nvPr/>
        </p:nvSpPr>
        <p:spPr>
          <a:xfrm>
            <a:off x="4838646" y="391950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A6E81C5B-1D11-4984-92D0-1EC9C05283ED}"/>
              </a:ext>
            </a:extLst>
          </p:cNvPr>
          <p:cNvSpPr/>
          <p:nvPr/>
        </p:nvSpPr>
        <p:spPr>
          <a:xfrm>
            <a:off x="5582421" y="391950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8898C0BD-DB52-4014-BE4C-68425D1226D2}"/>
              </a:ext>
            </a:extLst>
          </p:cNvPr>
          <p:cNvSpPr/>
          <p:nvPr/>
        </p:nvSpPr>
        <p:spPr>
          <a:xfrm>
            <a:off x="6326195" y="391950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C1BBBC66-60DF-44FA-9517-2BE0C55CB918}"/>
              </a:ext>
            </a:extLst>
          </p:cNvPr>
          <p:cNvSpPr/>
          <p:nvPr/>
        </p:nvSpPr>
        <p:spPr>
          <a:xfrm>
            <a:off x="7069969" y="391950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>
            <a:extLst>
              <a:ext uri="{FF2B5EF4-FFF2-40B4-BE49-F238E27FC236}">
                <a16:creationId xmlns:a16="http://schemas.microsoft.com/office/drawing/2014/main" id="{D2BFAED6-EBA2-44E0-B211-025858F9979E}"/>
              </a:ext>
            </a:extLst>
          </p:cNvPr>
          <p:cNvSpPr/>
          <p:nvPr/>
        </p:nvSpPr>
        <p:spPr>
          <a:xfrm>
            <a:off x="7813744" y="391950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A5139DEA-6BCC-4D36-BD36-64D83A1580EA}"/>
              </a:ext>
            </a:extLst>
          </p:cNvPr>
          <p:cNvSpPr/>
          <p:nvPr/>
        </p:nvSpPr>
        <p:spPr>
          <a:xfrm>
            <a:off x="8557518" y="391950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AA83E3BE-37A9-402B-8D8C-BF13E6F910ED}"/>
              </a:ext>
            </a:extLst>
          </p:cNvPr>
          <p:cNvSpPr/>
          <p:nvPr/>
        </p:nvSpPr>
        <p:spPr>
          <a:xfrm>
            <a:off x="3351096" y="391950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62833785-523F-4D0E-AC05-A4C542FF6982}"/>
              </a:ext>
            </a:extLst>
          </p:cNvPr>
          <p:cNvSpPr/>
          <p:nvPr/>
        </p:nvSpPr>
        <p:spPr>
          <a:xfrm>
            <a:off x="3351098" y="464084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53330CDC-7909-4952-8EA2-2E09082F582A}"/>
              </a:ext>
            </a:extLst>
          </p:cNvPr>
          <p:cNvSpPr/>
          <p:nvPr/>
        </p:nvSpPr>
        <p:spPr>
          <a:xfrm>
            <a:off x="4094872" y="4640839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48B1C465-5691-4EB7-93C8-DFF23CF601DB}"/>
              </a:ext>
            </a:extLst>
          </p:cNvPr>
          <p:cNvSpPr/>
          <p:nvPr/>
        </p:nvSpPr>
        <p:spPr>
          <a:xfrm>
            <a:off x="4838646" y="4640839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B1808819-8BAD-4F31-B46E-0954BA44053B}"/>
              </a:ext>
            </a:extLst>
          </p:cNvPr>
          <p:cNvSpPr/>
          <p:nvPr/>
        </p:nvSpPr>
        <p:spPr>
          <a:xfrm>
            <a:off x="5582421" y="464083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2AF444B5-6DBC-4298-92B0-0AE73AA9F3DC}"/>
              </a:ext>
            </a:extLst>
          </p:cNvPr>
          <p:cNvSpPr/>
          <p:nvPr/>
        </p:nvSpPr>
        <p:spPr>
          <a:xfrm>
            <a:off x="6326195" y="464084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CAF41A61-A371-42F0-AB14-FB09608BD681}"/>
              </a:ext>
            </a:extLst>
          </p:cNvPr>
          <p:cNvSpPr/>
          <p:nvPr/>
        </p:nvSpPr>
        <p:spPr>
          <a:xfrm>
            <a:off x="7069969" y="4640839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ECAF9926-03D4-412B-8874-8E06CE92A6E8}"/>
              </a:ext>
            </a:extLst>
          </p:cNvPr>
          <p:cNvSpPr/>
          <p:nvPr/>
        </p:nvSpPr>
        <p:spPr>
          <a:xfrm>
            <a:off x="7813744" y="4640839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AA65CDD6-4930-400A-9981-08921586C035}"/>
              </a:ext>
            </a:extLst>
          </p:cNvPr>
          <p:cNvSpPr/>
          <p:nvPr/>
        </p:nvSpPr>
        <p:spPr>
          <a:xfrm>
            <a:off x="8557518" y="464083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2C3A991F-8E82-4C4B-BCD9-0DE64FA3FB0B}"/>
              </a:ext>
            </a:extLst>
          </p:cNvPr>
          <p:cNvSpPr/>
          <p:nvPr/>
        </p:nvSpPr>
        <p:spPr>
          <a:xfrm>
            <a:off x="4094872" y="536218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DDB69982-6CED-4FCC-AF88-8275AB3189A5}"/>
              </a:ext>
            </a:extLst>
          </p:cNvPr>
          <p:cNvSpPr/>
          <p:nvPr/>
        </p:nvSpPr>
        <p:spPr>
          <a:xfrm>
            <a:off x="4838646" y="536218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F14C63C9-F9DF-40E9-BCCD-2EDA781746E3}"/>
              </a:ext>
            </a:extLst>
          </p:cNvPr>
          <p:cNvSpPr/>
          <p:nvPr/>
        </p:nvSpPr>
        <p:spPr>
          <a:xfrm>
            <a:off x="5582421" y="536218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5CA2D4E6-FA64-420B-B907-22FEF5C6395D}"/>
              </a:ext>
            </a:extLst>
          </p:cNvPr>
          <p:cNvSpPr/>
          <p:nvPr/>
        </p:nvSpPr>
        <p:spPr>
          <a:xfrm>
            <a:off x="6326195" y="536218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B8F8CFD-78BE-4F1A-9FE4-10EF5B789751}"/>
              </a:ext>
            </a:extLst>
          </p:cNvPr>
          <p:cNvSpPr/>
          <p:nvPr/>
        </p:nvSpPr>
        <p:spPr>
          <a:xfrm>
            <a:off x="7069969" y="536218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0" name="Прямоугольник 219">
            <a:extLst>
              <a:ext uri="{FF2B5EF4-FFF2-40B4-BE49-F238E27FC236}">
                <a16:creationId xmlns:a16="http://schemas.microsoft.com/office/drawing/2014/main" id="{C62ABB8A-EDEC-41E3-A274-69CD713BDDA9}"/>
              </a:ext>
            </a:extLst>
          </p:cNvPr>
          <p:cNvSpPr/>
          <p:nvPr/>
        </p:nvSpPr>
        <p:spPr>
          <a:xfrm>
            <a:off x="7813744" y="536218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1" name="Прямоугольник 220">
            <a:extLst>
              <a:ext uri="{FF2B5EF4-FFF2-40B4-BE49-F238E27FC236}">
                <a16:creationId xmlns:a16="http://schemas.microsoft.com/office/drawing/2014/main" id="{C1C17351-50B2-4A7F-BC18-547C69F2B091}"/>
              </a:ext>
            </a:extLst>
          </p:cNvPr>
          <p:cNvSpPr/>
          <p:nvPr/>
        </p:nvSpPr>
        <p:spPr>
          <a:xfrm>
            <a:off x="8557518" y="536218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2" name="Прямоугольник 221">
            <a:extLst>
              <a:ext uri="{FF2B5EF4-FFF2-40B4-BE49-F238E27FC236}">
                <a16:creationId xmlns:a16="http://schemas.microsoft.com/office/drawing/2014/main" id="{7C0BD25B-F2A2-486B-9F58-4CADB436F13D}"/>
              </a:ext>
            </a:extLst>
          </p:cNvPr>
          <p:cNvSpPr/>
          <p:nvPr/>
        </p:nvSpPr>
        <p:spPr>
          <a:xfrm>
            <a:off x="3351096" y="536218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A5FC7E4-69A6-4649-8D89-09C833B84A1E}"/>
              </a:ext>
            </a:extLst>
          </p:cNvPr>
          <p:cNvSpPr txBox="1"/>
          <p:nvPr/>
        </p:nvSpPr>
        <p:spPr>
          <a:xfrm>
            <a:off x="3541683" y="608350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ru-RU" sz="2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0C006E3-257E-4FCB-A725-3EA8DB9C1F78}"/>
              </a:ext>
            </a:extLst>
          </p:cNvPr>
          <p:cNvSpPr txBox="1"/>
          <p:nvPr/>
        </p:nvSpPr>
        <p:spPr>
          <a:xfrm>
            <a:off x="4285457" y="608350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ru-RU" sz="24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B01DAB-4B48-47E7-9AEA-D2757BC22F77}"/>
              </a:ext>
            </a:extLst>
          </p:cNvPr>
          <p:cNvSpPr txBox="1"/>
          <p:nvPr/>
        </p:nvSpPr>
        <p:spPr>
          <a:xfrm>
            <a:off x="5029232" y="608350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ru-RU" sz="2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3C2CF56-FCF8-4394-A581-E4BB55038630}"/>
              </a:ext>
            </a:extLst>
          </p:cNvPr>
          <p:cNvSpPr txBox="1"/>
          <p:nvPr/>
        </p:nvSpPr>
        <p:spPr>
          <a:xfrm>
            <a:off x="5773006" y="608350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ru-RU" sz="2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8A8F10C-3280-4052-A39D-7225A778B64A}"/>
              </a:ext>
            </a:extLst>
          </p:cNvPr>
          <p:cNvSpPr txBox="1"/>
          <p:nvPr/>
        </p:nvSpPr>
        <p:spPr>
          <a:xfrm>
            <a:off x="6522360" y="608350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endParaRPr lang="ru-RU" sz="2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7404100-56BE-4E11-8E10-12A9C9A32EF5}"/>
              </a:ext>
            </a:extLst>
          </p:cNvPr>
          <p:cNvSpPr txBox="1"/>
          <p:nvPr/>
        </p:nvSpPr>
        <p:spPr>
          <a:xfrm>
            <a:off x="7266134" y="608350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endParaRPr lang="ru-RU" sz="2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B2C971F-1EC8-487A-99EC-823898926F3A}"/>
              </a:ext>
            </a:extLst>
          </p:cNvPr>
          <p:cNvSpPr txBox="1"/>
          <p:nvPr/>
        </p:nvSpPr>
        <p:spPr>
          <a:xfrm>
            <a:off x="8009909" y="608350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endParaRPr lang="ru-RU" sz="2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0538C9F-DF2D-4D9A-A027-32D74E43E2DF}"/>
              </a:ext>
            </a:extLst>
          </p:cNvPr>
          <p:cNvSpPr txBox="1"/>
          <p:nvPr/>
        </p:nvSpPr>
        <p:spPr>
          <a:xfrm>
            <a:off x="8753683" y="6083506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endParaRPr lang="ru-RU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91FB362-4F51-4435-B267-BA7D49183986}"/>
              </a:ext>
            </a:extLst>
          </p:cNvPr>
          <p:cNvSpPr txBox="1"/>
          <p:nvPr/>
        </p:nvSpPr>
        <p:spPr>
          <a:xfrm>
            <a:off x="2898721" y="56713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284B27A-10BF-4A15-B846-162C31A7C192}"/>
              </a:ext>
            </a:extLst>
          </p:cNvPr>
          <p:cNvSpPr txBox="1"/>
          <p:nvPr/>
        </p:nvSpPr>
        <p:spPr>
          <a:xfrm>
            <a:off x="2904332" y="49332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0CF43F4-52A5-46F6-AC90-E90987444C6A}"/>
              </a:ext>
            </a:extLst>
          </p:cNvPr>
          <p:cNvSpPr txBox="1"/>
          <p:nvPr/>
        </p:nvSpPr>
        <p:spPr>
          <a:xfrm>
            <a:off x="2905935" y="41910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6F00B5D-08D9-40F1-847F-350E9E0F102A}"/>
              </a:ext>
            </a:extLst>
          </p:cNvPr>
          <p:cNvSpPr txBox="1"/>
          <p:nvPr/>
        </p:nvSpPr>
        <p:spPr>
          <a:xfrm>
            <a:off x="2893111" y="34344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endParaRPr lang="ru-RU" sz="2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6699DA0-17B0-43A3-B791-CC905F80B20B}"/>
              </a:ext>
            </a:extLst>
          </p:cNvPr>
          <p:cNvSpPr txBox="1"/>
          <p:nvPr/>
        </p:nvSpPr>
        <p:spPr>
          <a:xfrm>
            <a:off x="2912347" y="27043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D82FC2-D178-4F1B-B6D0-620A54399ADD}"/>
              </a:ext>
            </a:extLst>
          </p:cNvPr>
          <p:cNvSpPr txBox="1"/>
          <p:nvPr/>
        </p:nvSpPr>
        <p:spPr>
          <a:xfrm>
            <a:off x="2917156" y="19653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48E0E95-8DA6-46EF-A814-6757F1C49F32}"/>
              </a:ext>
            </a:extLst>
          </p:cNvPr>
          <p:cNvSpPr txBox="1"/>
          <p:nvPr/>
        </p:nvSpPr>
        <p:spPr>
          <a:xfrm>
            <a:off x="2890705" y="11951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79C7893-B750-4CE3-A2CF-5AEC3146654E}"/>
              </a:ext>
            </a:extLst>
          </p:cNvPr>
          <p:cNvSpPr txBox="1"/>
          <p:nvPr/>
        </p:nvSpPr>
        <p:spPr>
          <a:xfrm>
            <a:off x="2891506" y="4521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  <p:pic>
        <p:nvPicPr>
          <p:cNvPr id="307" name="Рисунок 306">
            <a:extLst>
              <a:ext uri="{FF2B5EF4-FFF2-40B4-BE49-F238E27FC236}">
                <a16:creationId xmlns:a16="http://schemas.microsoft.com/office/drawing/2014/main" id="{13C13657-A93B-4761-A35E-4902EADFA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6712" y="2353425"/>
            <a:ext cx="570099" cy="570099"/>
          </a:xfrm>
          <a:prstGeom prst="rect">
            <a:avLst/>
          </a:prstGeom>
        </p:spPr>
      </p:pic>
      <p:pic>
        <p:nvPicPr>
          <p:cNvPr id="310" name="Рисунок 309">
            <a:extLst>
              <a:ext uri="{FF2B5EF4-FFF2-40B4-BE49-F238E27FC236}">
                <a16:creationId xmlns:a16="http://schemas.microsoft.com/office/drawing/2014/main" id="{7FF261CC-86A1-4FC8-9F95-F818FDA4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5645" y="2351370"/>
            <a:ext cx="570099" cy="570099"/>
          </a:xfrm>
          <a:prstGeom prst="rect">
            <a:avLst/>
          </a:prstGeom>
        </p:spPr>
      </p:pic>
      <p:pic>
        <p:nvPicPr>
          <p:cNvPr id="312" name="Рисунок 311">
            <a:extLst>
              <a:ext uri="{FF2B5EF4-FFF2-40B4-BE49-F238E27FC236}">
                <a16:creationId xmlns:a16="http://schemas.microsoft.com/office/drawing/2014/main" id="{877DCFBE-6C32-43F1-BC3B-B9B32D35C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342" y="2345671"/>
            <a:ext cx="570099" cy="570099"/>
          </a:xfrm>
          <a:prstGeom prst="rect">
            <a:avLst/>
          </a:prstGeom>
        </p:spPr>
      </p:pic>
      <p:pic>
        <p:nvPicPr>
          <p:cNvPr id="314" name="Рисунок 313">
            <a:extLst>
              <a:ext uri="{FF2B5EF4-FFF2-40B4-BE49-F238E27FC236}">
                <a16:creationId xmlns:a16="http://schemas.microsoft.com/office/drawing/2014/main" id="{D1C337BA-194A-437B-9D2A-8310E4A7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4016" y="2356075"/>
            <a:ext cx="570099" cy="570099"/>
          </a:xfrm>
          <a:prstGeom prst="rect">
            <a:avLst/>
          </a:prstGeom>
        </p:spPr>
      </p:pic>
      <p:pic>
        <p:nvPicPr>
          <p:cNvPr id="316" name="Рисунок 315">
            <a:extLst>
              <a:ext uri="{FF2B5EF4-FFF2-40B4-BE49-F238E27FC236}">
                <a16:creationId xmlns:a16="http://schemas.microsoft.com/office/drawing/2014/main" id="{EAE830E0-94AA-4F8F-922D-FF861E38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5645" y="2356325"/>
            <a:ext cx="570099" cy="570099"/>
          </a:xfrm>
          <a:prstGeom prst="rect">
            <a:avLst/>
          </a:prstGeom>
        </p:spPr>
      </p:pic>
      <p:pic>
        <p:nvPicPr>
          <p:cNvPr id="318" name="Рисунок 317">
            <a:extLst>
              <a:ext uri="{FF2B5EF4-FFF2-40B4-BE49-F238E27FC236}">
                <a16:creationId xmlns:a16="http://schemas.microsoft.com/office/drawing/2014/main" id="{F3065A4C-426E-4F66-8494-D3918822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2147" y="2358725"/>
            <a:ext cx="570099" cy="570099"/>
          </a:xfrm>
          <a:prstGeom prst="rect">
            <a:avLst/>
          </a:prstGeom>
        </p:spPr>
      </p:pic>
      <p:pic>
        <p:nvPicPr>
          <p:cNvPr id="320" name="Рисунок 319">
            <a:extLst>
              <a:ext uri="{FF2B5EF4-FFF2-40B4-BE49-F238E27FC236}">
                <a16:creationId xmlns:a16="http://schemas.microsoft.com/office/drawing/2014/main" id="{4A5E7240-3561-47CC-A842-F591AD72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5645" y="2349315"/>
            <a:ext cx="570099" cy="570099"/>
          </a:xfrm>
          <a:prstGeom prst="rect">
            <a:avLst/>
          </a:prstGeom>
        </p:spPr>
      </p:pic>
      <p:pic>
        <p:nvPicPr>
          <p:cNvPr id="322" name="Рисунок 321">
            <a:extLst>
              <a:ext uri="{FF2B5EF4-FFF2-40B4-BE49-F238E27FC236}">
                <a16:creationId xmlns:a16="http://schemas.microsoft.com/office/drawing/2014/main" id="{1D17DDA9-4C9B-4EEC-A400-79180A819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4016" y="2345671"/>
            <a:ext cx="570099" cy="5700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7B3D04-9707-4DAF-84A2-7F79A4976C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6816" y="2384489"/>
            <a:ext cx="388620" cy="503861"/>
          </a:xfrm>
          <a:prstGeom prst="rect">
            <a:avLst/>
          </a:prstGeom>
        </p:spPr>
      </p:pic>
      <p:pic>
        <p:nvPicPr>
          <p:cNvPr id="324" name="Рисунок 323">
            <a:extLst>
              <a:ext uri="{FF2B5EF4-FFF2-40B4-BE49-F238E27FC236}">
                <a16:creationId xmlns:a16="http://schemas.microsoft.com/office/drawing/2014/main" id="{309E5A5C-8CF0-4EDC-B515-0895B922C6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6816" y="2386543"/>
            <a:ext cx="388620" cy="503861"/>
          </a:xfrm>
          <a:prstGeom prst="rect">
            <a:avLst/>
          </a:prstGeom>
        </p:spPr>
      </p:pic>
      <p:pic>
        <p:nvPicPr>
          <p:cNvPr id="325" name="Рисунок 324">
            <a:extLst>
              <a:ext uri="{FF2B5EF4-FFF2-40B4-BE49-F238E27FC236}">
                <a16:creationId xmlns:a16="http://schemas.microsoft.com/office/drawing/2014/main" id="{A786F05F-7D9D-4351-B881-A497319239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7443" y="2380381"/>
            <a:ext cx="388620" cy="503861"/>
          </a:xfrm>
          <a:prstGeom prst="rect">
            <a:avLst/>
          </a:prstGeom>
        </p:spPr>
      </p:pic>
      <p:pic>
        <p:nvPicPr>
          <p:cNvPr id="326" name="Рисунок 325">
            <a:extLst>
              <a:ext uri="{FF2B5EF4-FFF2-40B4-BE49-F238E27FC236}">
                <a16:creationId xmlns:a16="http://schemas.microsoft.com/office/drawing/2014/main" id="{F6FDED17-A9AA-4465-B2BC-5DBF4D27A7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7443" y="2382435"/>
            <a:ext cx="388620" cy="503861"/>
          </a:xfrm>
          <a:prstGeom prst="rect">
            <a:avLst/>
          </a:prstGeom>
        </p:spPr>
      </p:pic>
      <p:pic>
        <p:nvPicPr>
          <p:cNvPr id="327" name="Рисунок 326">
            <a:extLst>
              <a:ext uri="{FF2B5EF4-FFF2-40B4-BE49-F238E27FC236}">
                <a16:creationId xmlns:a16="http://schemas.microsoft.com/office/drawing/2014/main" id="{73091188-FC3F-4D2E-84A1-BC080AB94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5875" y="2384489"/>
            <a:ext cx="388620" cy="503861"/>
          </a:xfrm>
          <a:prstGeom prst="rect">
            <a:avLst/>
          </a:prstGeom>
        </p:spPr>
      </p:pic>
      <p:pic>
        <p:nvPicPr>
          <p:cNvPr id="328" name="Рисунок 327">
            <a:extLst>
              <a:ext uri="{FF2B5EF4-FFF2-40B4-BE49-F238E27FC236}">
                <a16:creationId xmlns:a16="http://schemas.microsoft.com/office/drawing/2014/main" id="{71306CB4-7125-492D-B5E1-E9491F945C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5875" y="2386543"/>
            <a:ext cx="388620" cy="503861"/>
          </a:xfrm>
          <a:prstGeom prst="rect">
            <a:avLst/>
          </a:prstGeom>
        </p:spPr>
      </p:pic>
      <p:pic>
        <p:nvPicPr>
          <p:cNvPr id="329" name="Рисунок 328">
            <a:extLst>
              <a:ext uri="{FF2B5EF4-FFF2-40B4-BE49-F238E27FC236}">
                <a16:creationId xmlns:a16="http://schemas.microsoft.com/office/drawing/2014/main" id="{A6DD9088-7F24-4A35-8666-6D9613579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6502" y="2380381"/>
            <a:ext cx="388620" cy="503861"/>
          </a:xfrm>
          <a:prstGeom prst="rect">
            <a:avLst/>
          </a:prstGeom>
        </p:spPr>
      </p:pic>
      <p:pic>
        <p:nvPicPr>
          <p:cNvPr id="330" name="Рисунок 329">
            <a:extLst>
              <a:ext uri="{FF2B5EF4-FFF2-40B4-BE49-F238E27FC236}">
                <a16:creationId xmlns:a16="http://schemas.microsoft.com/office/drawing/2014/main" id="{9D1F5B2D-D28E-41B9-A6FE-C5D4B4377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6502" y="2382435"/>
            <a:ext cx="388620" cy="5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3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B3688D44-094A-406E-9078-542D1FED28CD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0D477A13-E493-4476-859D-56A2A724A2C0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66" name="Прямоугольник 165">
                <a:extLst>
                  <a:ext uri="{FF2B5EF4-FFF2-40B4-BE49-F238E27FC236}">
                    <a16:creationId xmlns:a16="http://schemas.microsoft.com/office/drawing/2014/main" id="{CDBBDCC5-0A2F-4A88-8418-8F3FF6D5E6E7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0A76F066-1EC9-43D5-9399-98B0EE88D433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8" name="Прямоугольник 167">
                <a:extLst>
                  <a:ext uri="{FF2B5EF4-FFF2-40B4-BE49-F238E27FC236}">
                    <a16:creationId xmlns:a16="http://schemas.microsoft.com/office/drawing/2014/main" id="{67949A5D-3695-454A-B563-D3D4668B0FBE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9" name="Прямоугольник 168">
                <a:extLst>
                  <a:ext uri="{FF2B5EF4-FFF2-40B4-BE49-F238E27FC236}">
                    <a16:creationId xmlns:a16="http://schemas.microsoft.com/office/drawing/2014/main" id="{D5DC7F85-BF7C-4049-9B13-96190C1B77D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>
                <a:extLst>
                  <a:ext uri="{FF2B5EF4-FFF2-40B4-BE49-F238E27FC236}">
                    <a16:creationId xmlns:a16="http://schemas.microsoft.com/office/drawing/2014/main" id="{1F26F24E-4DFE-4DEC-9EEC-6EB93FC16AFC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>
                <a:extLst>
                  <a:ext uri="{FF2B5EF4-FFF2-40B4-BE49-F238E27FC236}">
                    <a16:creationId xmlns:a16="http://schemas.microsoft.com/office/drawing/2014/main" id="{24BE5F38-1CBC-48B5-A8CA-BD75E3A5DF44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>
                <a:extLst>
                  <a:ext uri="{FF2B5EF4-FFF2-40B4-BE49-F238E27FC236}">
                    <a16:creationId xmlns:a16="http://schemas.microsoft.com/office/drawing/2014/main" id="{222B3A44-FA50-4172-9E4F-5D6102DDFA23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E1CB0645-32A0-4587-A6F6-D3FB35F48EFD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2974B1FF-994B-4E26-9395-016ACF06EAA2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>
                <a:extLst>
                  <a:ext uri="{FF2B5EF4-FFF2-40B4-BE49-F238E27FC236}">
                    <a16:creationId xmlns:a16="http://schemas.microsoft.com/office/drawing/2014/main" id="{D9B8E678-0729-4BAC-A6B1-673721BABEA7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3A556733-A54E-46EB-95C2-DA85EF3C5FFC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8C9124B5-EAC7-46F2-B021-C2F6D3BE15B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164B8386-CE5E-46C4-B576-8BC89F96C655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3FC009CB-BA84-426D-8D44-36639EF228D7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42FBD645-C899-4E08-914E-C7ED69C81452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BD7BACEA-6E0C-44B6-9122-8C7309DF1684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6" name="Прямоугольник 185">
                <a:extLst>
                  <a:ext uri="{FF2B5EF4-FFF2-40B4-BE49-F238E27FC236}">
                    <a16:creationId xmlns:a16="http://schemas.microsoft.com/office/drawing/2014/main" id="{712C3816-A3E5-45FF-9508-301674884F0E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7" name="Прямоугольник 186">
                <a:extLst>
                  <a:ext uri="{FF2B5EF4-FFF2-40B4-BE49-F238E27FC236}">
                    <a16:creationId xmlns:a16="http://schemas.microsoft.com/office/drawing/2014/main" id="{1B82B18B-2179-43FB-9C55-FD0B33C61189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BB31E25C-8881-408F-9DE5-5240802FF57C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EF3A89B-9481-4AA0-8AB4-D1F38E441A8B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B3A32724-E57B-432F-BDE4-D3DCE719D401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BDFC9882-5011-4BE5-9D9A-FE7223CA6E48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939DD6F8-0B65-46B2-B105-B293E047AFCE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7CAF32F9-93C9-46FD-83C9-6412305CA989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2BF4E148-9747-4389-AEC1-AA330F8724E6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08C84AA1-8398-4DC8-BE93-6AFF660682F7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D180B1F3-6F51-4496-ADCD-F6C72439FC2D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5514B77A-E547-49C6-BAB5-24389B44DA36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770CFCCE-5001-4966-80FE-9DCF911C0694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93307770-2E86-4616-8833-C4CE281A64A0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729DD20E-D9B7-4609-A67E-AE65C3D84850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33325134-9E03-4329-9AD4-291B30FFD384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5C7354B9-D41D-4F21-8D3C-BA4A40D75CAC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1300126A-BF72-469E-A3C5-3828882F4A1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9576EBAD-6E45-486E-BCDD-9CEE582818C9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4A7B9C8F-EED4-4399-9F48-73AAD50885A3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E43A6820-E2DB-44F8-9BDF-6421746EADCA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8949D27F-C0FA-4ED2-9EC6-00AEDB2966A8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AAB41837-9FD1-4AAD-B071-53681F9557BB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C5BB626E-FD0F-4DDF-A3EE-68E976FB37D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C00DBE71-7715-4EA7-8003-3B0C55F7A7C8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81617E3-F272-43D3-B09E-A2FF3E73C27A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081559C9-449D-4F2A-AB1C-BD0A0805218D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0541DF34-FD06-4AB4-93E8-1FC390C9738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90C390D3-6ABD-4C34-BE24-902E20806E4C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83296EC9-5B3C-48FF-B652-8242F6F5D820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02D28FEA-29D6-414F-96C3-179582B5E21C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049D7443-D12E-4DC2-A51E-3765519AC12C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A5BFE14C-4852-4C23-8913-F983439CDD1F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B8A9C992-05F9-49BD-80BE-47B15A58295B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84B08C44-9576-4634-9BD3-4701CB32584F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9" name="Прямоугольник 228">
                <a:extLst>
                  <a:ext uri="{FF2B5EF4-FFF2-40B4-BE49-F238E27FC236}">
                    <a16:creationId xmlns:a16="http://schemas.microsoft.com/office/drawing/2014/main" id="{618CFEA5-1612-41F3-BFB8-7E78165CF08E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0" name="Прямоугольник 229">
                <a:extLst>
                  <a:ext uri="{FF2B5EF4-FFF2-40B4-BE49-F238E27FC236}">
                    <a16:creationId xmlns:a16="http://schemas.microsoft.com/office/drawing/2014/main" id="{C677FE3A-13E3-4D5C-AF91-AACE4E6BBAB0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1" name="Прямоугольник 230">
                <a:extLst>
                  <a:ext uri="{FF2B5EF4-FFF2-40B4-BE49-F238E27FC236}">
                    <a16:creationId xmlns:a16="http://schemas.microsoft.com/office/drawing/2014/main" id="{70CFB8BA-B868-4D42-9ED8-EFDD1CCB5FEB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2" name="Прямоугольник 231">
                <a:extLst>
                  <a:ext uri="{FF2B5EF4-FFF2-40B4-BE49-F238E27FC236}">
                    <a16:creationId xmlns:a16="http://schemas.microsoft.com/office/drawing/2014/main" id="{8EDFAF39-5B78-4F71-A251-B3473032604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844D7BC3-8BBE-4C7B-8FCA-9FF34531F80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51D38B3F-8047-4E21-8D3A-F9CA6843B29A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6DF5CA71-2058-4B49-A064-BCEE21301A33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0E090C54-FAAB-4550-98E2-AE8F614613BF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455FED19-8C04-412D-BEAF-D3D6326B1BA1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8" name="Прямоугольник 237">
                <a:extLst>
                  <a:ext uri="{FF2B5EF4-FFF2-40B4-BE49-F238E27FC236}">
                    <a16:creationId xmlns:a16="http://schemas.microsoft.com/office/drawing/2014/main" id="{B9EC9B65-D03D-4BDE-B718-75F5DDEFF599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9" name="Прямоугольник 238">
                <a:extLst>
                  <a:ext uri="{FF2B5EF4-FFF2-40B4-BE49-F238E27FC236}">
                    <a16:creationId xmlns:a16="http://schemas.microsoft.com/office/drawing/2014/main" id="{1749480F-2085-4A24-8051-58E1D76178C0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BFD11FB0-686F-46CB-A194-11E97F2F07BB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906850B1-27B6-4EEC-BD27-C6676B754AEE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591A0E20-5E67-4276-AC74-E50ADC410820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479AF8B-4C23-4F6F-83DF-5298145E3255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26B8F2E-FCC2-4E8A-AD24-05172856313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4378135-1C02-4A35-A3D9-76E87631EC54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34C8B9A-C364-4E3F-8511-5138DA47D00E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9DECCD8-6E13-4FCF-9A02-7EE870F1E81F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263A729-F02D-4DC7-99D8-0267ABA3B804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82C0F8A-2B37-4179-AE83-DA51C55021B8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F383DAF-CB89-4652-8AD4-38C7BE145435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55F1DDBC-8149-47F6-85C2-E7771466132D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7ECB5FC-58F3-4AA8-9734-E61478C6793E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91F2E0E-DA04-49C5-A08A-DED276EC3031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90BD53F-50D3-49F1-8CD0-07F0DB857AF3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AD6396A-78C2-4E6B-A577-1928E820791F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CD9DF42-91F3-4124-8FF9-644C9D554EBC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709B489-453C-4E3C-B69D-78375AADC223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0F4B3F-B4D1-43B6-A52F-CD338D7C8A12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AE5E7E6-5D4B-4172-8F2E-D5DA812C2527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1606" y="379734"/>
            <a:ext cx="606520" cy="606520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01514F1-EC19-4ABC-A933-2A6691B2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6145" y="370236"/>
            <a:ext cx="606520" cy="606520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EA992BC-18A4-4151-B7A1-B0112811B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10217" y="5455895"/>
            <a:ext cx="544982" cy="5449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4D22B535-CB40-4837-BA6F-ACAB3BE28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97188" y="5455204"/>
            <a:ext cx="544982" cy="544982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191CF2D1-91EE-4233-82F7-F9ADC9516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20243" y="433025"/>
            <a:ext cx="520252" cy="509585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007DC493-FE63-4CF8-BDC5-FD48CC0C2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9098" y="417658"/>
            <a:ext cx="520252" cy="509585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23254" y="5494266"/>
            <a:ext cx="398186" cy="46166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23459DB-1AB3-4125-B480-B1B7D1617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726497" y="5495549"/>
            <a:ext cx="398186" cy="461665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8443F9C-7D14-4256-B2F2-FB98AC878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24397" y="398460"/>
            <a:ext cx="530147" cy="552396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A65D9F24-04CD-4692-A4D8-0DC84182A6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197078" y="406796"/>
            <a:ext cx="530147" cy="5523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97463-2F2C-46CE-BCFC-6CA4B409E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679292" y="5500345"/>
            <a:ext cx="524663" cy="4890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58A8BC-962A-4E68-A458-DCBD8BA35C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5673050" y="450999"/>
            <a:ext cx="525655" cy="489010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A178A5D-45E3-42E8-A844-78564D528C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C5043EE6-6C24-44AF-87B0-9386715EA9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6C79C261-939B-4621-87DE-509530764E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0F999070-1454-46E8-8480-36D7799D73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D8AB2E81-2EB5-48F7-8581-B39484811F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92D3AC3-6D86-41A4-8A82-E3BE22A36B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A9E6E1C-CD4F-4C0C-95F1-1BDAA56E28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5647DAEF-17C0-42BC-83FE-52DE0F13D5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68F7105-CAB9-43A3-A4A4-3FBD1FD5D30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l="50000"/>
          <a:stretch/>
        </p:blipFill>
        <p:spPr>
          <a:xfrm>
            <a:off x="6386409" y="353412"/>
            <a:ext cx="623344" cy="623344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AB8BED52-9A71-4828-AEAE-9D47DB8C40B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rcRect r="49922"/>
          <a:stretch/>
        </p:blipFill>
        <p:spPr>
          <a:xfrm>
            <a:off x="6377878" y="5407692"/>
            <a:ext cx="624312" cy="623344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38450390-5ADD-40DA-90A4-0579DA135F5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BD58E020-1104-4F97-AB40-2B9808838500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E38F326-B32E-45AD-B1C2-114ECF7B7977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B5F56515-57EB-4C40-A42E-2651B7C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FFF41C0D-7555-43E8-B260-172FF2184A26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19112081-8FBE-4FE3-A404-1C80216E51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03E112C1-FF3A-4642-92F6-7AED4F2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9C68BD2C-0C55-4513-AD84-23F56A2499C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769618C0-3FE1-49EB-A66F-DDDF5266D8C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987" y="5470969"/>
            <a:ext cx="513746" cy="519650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C125CC9D-F4D3-477F-B407-C4867F2C2D2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4983" y="5470969"/>
            <a:ext cx="513746" cy="5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3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425E2-7A4E-4BF9-9FCF-41B3AF54D76B}"/>
              </a:ext>
            </a:extLst>
          </p:cNvPr>
          <p:cNvSpPr txBox="1"/>
          <p:nvPr/>
        </p:nvSpPr>
        <p:spPr>
          <a:xfrm>
            <a:off x="2197444" y="2497976"/>
            <a:ext cx="7797111" cy="1862048"/>
          </a:xfrm>
          <a:prstGeom prst="rect">
            <a:avLst/>
          </a:prstGeom>
          <a:solidFill>
            <a:srgbClr val="759554"/>
          </a:solidFill>
          <a:ln>
            <a:solidFill>
              <a:srgbClr val="759554"/>
            </a:solidFill>
          </a:ln>
          <a:effectLst>
            <a:glow rad="1270000">
              <a:srgbClr val="759554">
                <a:alpha val="3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1500" b="1" dirty="0"/>
              <a:t>THANK</a:t>
            </a:r>
            <a:r>
              <a:rPr lang="en-US" sz="11500" b="1" dirty="0"/>
              <a:t>  </a:t>
            </a:r>
            <a:r>
              <a:rPr lang="tr-TR" sz="11500" b="1" dirty="0"/>
              <a:t>YOU</a:t>
            </a:r>
            <a:endParaRPr lang="ru-RU" sz="11500" b="1" dirty="0"/>
          </a:p>
        </p:txBody>
      </p:sp>
    </p:spTree>
    <p:extLst>
      <p:ext uri="{BB962C8B-B14F-4D97-AF65-F5344CB8AC3E}">
        <p14:creationId xmlns:p14="http://schemas.microsoft.com/office/powerpoint/2010/main" val="121137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A13FE810-627A-4CF1-BE6F-71849A8C05B6}"/>
              </a:ext>
            </a:extLst>
          </p:cNvPr>
          <p:cNvSpPr/>
          <p:nvPr/>
        </p:nvSpPr>
        <p:spPr>
          <a:xfrm>
            <a:off x="3351098" y="31283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472C6444-592E-44CB-A271-05D4DE3CB802}"/>
              </a:ext>
            </a:extLst>
          </p:cNvPr>
          <p:cNvSpPr/>
          <p:nvPr/>
        </p:nvSpPr>
        <p:spPr>
          <a:xfrm>
            <a:off x="4094872" y="3128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50C37C65-9A1E-4C09-A474-7BE6BC999A4E}"/>
              </a:ext>
            </a:extLst>
          </p:cNvPr>
          <p:cNvSpPr/>
          <p:nvPr/>
        </p:nvSpPr>
        <p:spPr>
          <a:xfrm>
            <a:off x="4838646" y="31283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5F33CCA1-7D4F-4DD2-A2B7-7AA09523C1AF}"/>
              </a:ext>
            </a:extLst>
          </p:cNvPr>
          <p:cNvSpPr/>
          <p:nvPr/>
        </p:nvSpPr>
        <p:spPr>
          <a:xfrm>
            <a:off x="5582421" y="312828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886E562A-65BA-4776-A9C3-0BED993A5C99}"/>
              </a:ext>
            </a:extLst>
          </p:cNvPr>
          <p:cNvSpPr/>
          <p:nvPr/>
        </p:nvSpPr>
        <p:spPr>
          <a:xfrm>
            <a:off x="6326195" y="31283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DD71FDCD-4217-40C8-BC11-24FD63AD297A}"/>
              </a:ext>
            </a:extLst>
          </p:cNvPr>
          <p:cNvSpPr/>
          <p:nvPr/>
        </p:nvSpPr>
        <p:spPr>
          <a:xfrm>
            <a:off x="7069969" y="3128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D7820D47-DE78-4EB2-A056-02E31FFEEEE1}"/>
              </a:ext>
            </a:extLst>
          </p:cNvPr>
          <p:cNvSpPr/>
          <p:nvPr/>
        </p:nvSpPr>
        <p:spPr>
          <a:xfrm>
            <a:off x="7813744" y="31283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1FDFE8BE-5694-41E8-A853-5A9E54A5D366}"/>
              </a:ext>
            </a:extLst>
          </p:cNvPr>
          <p:cNvSpPr/>
          <p:nvPr/>
        </p:nvSpPr>
        <p:spPr>
          <a:xfrm>
            <a:off x="8557518" y="312828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E0FEB806-0849-4622-B254-48ACCB6FE0E2}"/>
              </a:ext>
            </a:extLst>
          </p:cNvPr>
          <p:cNvSpPr/>
          <p:nvPr/>
        </p:nvSpPr>
        <p:spPr>
          <a:xfrm>
            <a:off x="4094874" y="1034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25B308DF-81EE-4E40-AC8F-E76A97ACB2DD}"/>
              </a:ext>
            </a:extLst>
          </p:cNvPr>
          <p:cNvSpPr/>
          <p:nvPr/>
        </p:nvSpPr>
        <p:spPr>
          <a:xfrm>
            <a:off x="4838648" y="1034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FE85987A-584E-473D-8850-863E776CE716}"/>
              </a:ext>
            </a:extLst>
          </p:cNvPr>
          <p:cNvSpPr/>
          <p:nvPr/>
        </p:nvSpPr>
        <p:spPr>
          <a:xfrm>
            <a:off x="5582423" y="1034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672A87F0-DB7C-4026-BF0F-B0CB2E74D8DB}"/>
              </a:ext>
            </a:extLst>
          </p:cNvPr>
          <p:cNvSpPr/>
          <p:nvPr/>
        </p:nvSpPr>
        <p:spPr>
          <a:xfrm>
            <a:off x="6326197" y="1034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F0B4E9FF-B4B7-4FC2-BCED-A2B0A6F79B59}"/>
              </a:ext>
            </a:extLst>
          </p:cNvPr>
          <p:cNvSpPr/>
          <p:nvPr/>
        </p:nvSpPr>
        <p:spPr>
          <a:xfrm>
            <a:off x="7069971" y="1034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772F3CA5-ED53-4BE2-86A4-2A96A719D5D5}"/>
              </a:ext>
            </a:extLst>
          </p:cNvPr>
          <p:cNvSpPr/>
          <p:nvPr/>
        </p:nvSpPr>
        <p:spPr>
          <a:xfrm>
            <a:off x="7813745" y="1034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A0F41567-5658-4EDF-91D3-3097E7567903}"/>
              </a:ext>
            </a:extLst>
          </p:cNvPr>
          <p:cNvSpPr/>
          <p:nvPr/>
        </p:nvSpPr>
        <p:spPr>
          <a:xfrm>
            <a:off x="8557520" y="1034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CD69D33B-461B-4F15-8E21-23112162F347}"/>
              </a:ext>
            </a:extLst>
          </p:cNvPr>
          <p:cNvSpPr/>
          <p:nvPr/>
        </p:nvSpPr>
        <p:spPr>
          <a:xfrm>
            <a:off x="3351098" y="1034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DE13E31B-8C50-4D4B-85B6-AD7E74ADC6A4}"/>
              </a:ext>
            </a:extLst>
          </p:cNvPr>
          <p:cNvSpPr/>
          <p:nvPr/>
        </p:nvSpPr>
        <p:spPr>
          <a:xfrm>
            <a:off x="3351098" y="1755498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06AB8882-BC92-4EAF-B52C-592082D6C9CA}"/>
              </a:ext>
            </a:extLst>
          </p:cNvPr>
          <p:cNvSpPr/>
          <p:nvPr/>
        </p:nvSpPr>
        <p:spPr>
          <a:xfrm>
            <a:off x="4094872" y="1755496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6BFB53DE-6EAF-4EBA-AE53-1A942C2B0817}"/>
              </a:ext>
            </a:extLst>
          </p:cNvPr>
          <p:cNvSpPr/>
          <p:nvPr/>
        </p:nvSpPr>
        <p:spPr>
          <a:xfrm>
            <a:off x="4838646" y="175549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7611AF8D-9C9A-448D-9AF4-67E9C04E1EC4}"/>
              </a:ext>
            </a:extLst>
          </p:cNvPr>
          <p:cNvSpPr/>
          <p:nvPr/>
        </p:nvSpPr>
        <p:spPr>
          <a:xfrm>
            <a:off x="5582421" y="175549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5C6AE520-AD59-420A-A417-2FB343F9CABC}"/>
              </a:ext>
            </a:extLst>
          </p:cNvPr>
          <p:cNvSpPr/>
          <p:nvPr/>
        </p:nvSpPr>
        <p:spPr>
          <a:xfrm>
            <a:off x="6326195" y="1755498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9355867F-829E-4674-824F-849C0B440760}"/>
              </a:ext>
            </a:extLst>
          </p:cNvPr>
          <p:cNvSpPr/>
          <p:nvPr/>
        </p:nvSpPr>
        <p:spPr>
          <a:xfrm>
            <a:off x="7069969" y="1755496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902EF070-50BB-41D0-9713-D81DD1D8B7B0}"/>
              </a:ext>
            </a:extLst>
          </p:cNvPr>
          <p:cNvSpPr/>
          <p:nvPr/>
        </p:nvSpPr>
        <p:spPr>
          <a:xfrm>
            <a:off x="7813744" y="175549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753D9278-D11C-47DF-A0A4-03528765B1F4}"/>
              </a:ext>
            </a:extLst>
          </p:cNvPr>
          <p:cNvSpPr/>
          <p:nvPr/>
        </p:nvSpPr>
        <p:spPr>
          <a:xfrm>
            <a:off x="8557518" y="175549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6914883A-4651-4FA6-8050-0198C926B79F}"/>
              </a:ext>
            </a:extLst>
          </p:cNvPr>
          <p:cNvSpPr/>
          <p:nvPr/>
        </p:nvSpPr>
        <p:spPr>
          <a:xfrm>
            <a:off x="4094874" y="247683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B57B7123-1BC7-4981-A379-54DD2835AE87}"/>
              </a:ext>
            </a:extLst>
          </p:cNvPr>
          <p:cNvSpPr/>
          <p:nvPr/>
        </p:nvSpPr>
        <p:spPr>
          <a:xfrm>
            <a:off x="4838648" y="247683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34142E71-7107-4161-8A14-C2C955016AC1}"/>
              </a:ext>
            </a:extLst>
          </p:cNvPr>
          <p:cNvSpPr/>
          <p:nvPr/>
        </p:nvSpPr>
        <p:spPr>
          <a:xfrm>
            <a:off x="5582423" y="247683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E1D21F32-C40D-459F-8478-8B875C580985}"/>
              </a:ext>
            </a:extLst>
          </p:cNvPr>
          <p:cNvSpPr/>
          <p:nvPr/>
        </p:nvSpPr>
        <p:spPr>
          <a:xfrm>
            <a:off x="6326197" y="247683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CEFC8AF6-4221-418D-A7FD-5B4D1BB425C9}"/>
              </a:ext>
            </a:extLst>
          </p:cNvPr>
          <p:cNvSpPr/>
          <p:nvPr/>
        </p:nvSpPr>
        <p:spPr>
          <a:xfrm>
            <a:off x="7069971" y="247683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50692D15-510C-4FEE-A7B6-014733FA829B}"/>
              </a:ext>
            </a:extLst>
          </p:cNvPr>
          <p:cNvSpPr/>
          <p:nvPr/>
        </p:nvSpPr>
        <p:spPr>
          <a:xfrm>
            <a:off x="7813745" y="247683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A8814D8-8FF1-44A1-AA7B-BC9CE31FDFEB}"/>
              </a:ext>
            </a:extLst>
          </p:cNvPr>
          <p:cNvSpPr/>
          <p:nvPr/>
        </p:nvSpPr>
        <p:spPr>
          <a:xfrm>
            <a:off x="8557520" y="247683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57B902B3-F12C-4A37-A8C3-F32A0616E345}"/>
              </a:ext>
            </a:extLst>
          </p:cNvPr>
          <p:cNvSpPr/>
          <p:nvPr/>
        </p:nvSpPr>
        <p:spPr>
          <a:xfrm>
            <a:off x="3351098" y="247683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7" name="Прямоугольник 176">
            <a:extLst>
              <a:ext uri="{FF2B5EF4-FFF2-40B4-BE49-F238E27FC236}">
                <a16:creationId xmlns:a16="http://schemas.microsoft.com/office/drawing/2014/main" id="{D53DE846-5A8C-478A-93E1-D14E97E8F8B0}"/>
              </a:ext>
            </a:extLst>
          </p:cNvPr>
          <p:cNvSpPr/>
          <p:nvPr/>
        </p:nvSpPr>
        <p:spPr>
          <a:xfrm>
            <a:off x="3351098" y="3198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1B0B3E70-A0E7-42A5-B6BF-1D6214B17F02}"/>
              </a:ext>
            </a:extLst>
          </p:cNvPr>
          <p:cNvSpPr/>
          <p:nvPr/>
        </p:nvSpPr>
        <p:spPr>
          <a:xfrm>
            <a:off x="4094872" y="3198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AEBFF95D-AF5C-4867-B648-599CDFF98193}"/>
              </a:ext>
            </a:extLst>
          </p:cNvPr>
          <p:cNvSpPr/>
          <p:nvPr/>
        </p:nvSpPr>
        <p:spPr>
          <a:xfrm>
            <a:off x="4838646" y="3198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5C3E273-50EC-47BA-A45A-72760A8BE735}"/>
              </a:ext>
            </a:extLst>
          </p:cNvPr>
          <p:cNvSpPr/>
          <p:nvPr/>
        </p:nvSpPr>
        <p:spPr>
          <a:xfrm>
            <a:off x="5582421" y="3198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ABE83C6B-88BF-4E97-9A9D-6E86811C8F65}"/>
              </a:ext>
            </a:extLst>
          </p:cNvPr>
          <p:cNvSpPr/>
          <p:nvPr/>
        </p:nvSpPr>
        <p:spPr>
          <a:xfrm>
            <a:off x="6326195" y="3198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FEA26538-0EA1-4056-A32F-24D6B7D8C4F9}"/>
              </a:ext>
            </a:extLst>
          </p:cNvPr>
          <p:cNvSpPr/>
          <p:nvPr/>
        </p:nvSpPr>
        <p:spPr>
          <a:xfrm>
            <a:off x="7069969" y="3198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1163E2E7-A632-41E8-A26E-240E5889D669}"/>
              </a:ext>
            </a:extLst>
          </p:cNvPr>
          <p:cNvSpPr/>
          <p:nvPr/>
        </p:nvSpPr>
        <p:spPr>
          <a:xfrm>
            <a:off x="7813744" y="3198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4B0DA976-CB3D-4985-9B4E-304FA58F9CB9}"/>
              </a:ext>
            </a:extLst>
          </p:cNvPr>
          <p:cNvSpPr/>
          <p:nvPr/>
        </p:nvSpPr>
        <p:spPr>
          <a:xfrm>
            <a:off x="8557518" y="3198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6F8BD95D-0910-45D1-B6F7-6D97EA8A67F6}"/>
              </a:ext>
            </a:extLst>
          </p:cNvPr>
          <p:cNvSpPr/>
          <p:nvPr/>
        </p:nvSpPr>
        <p:spPr>
          <a:xfrm>
            <a:off x="4094872" y="391950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EF8711B8-0BD6-4778-A264-32090D0865DE}"/>
              </a:ext>
            </a:extLst>
          </p:cNvPr>
          <p:cNvSpPr/>
          <p:nvPr/>
        </p:nvSpPr>
        <p:spPr>
          <a:xfrm>
            <a:off x="4838646" y="391950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A6E81C5B-1D11-4984-92D0-1EC9C05283ED}"/>
              </a:ext>
            </a:extLst>
          </p:cNvPr>
          <p:cNvSpPr/>
          <p:nvPr/>
        </p:nvSpPr>
        <p:spPr>
          <a:xfrm>
            <a:off x="5582421" y="391950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8898C0BD-DB52-4014-BE4C-68425D1226D2}"/>
              </a:ext>
            </a:extLst>
          </p:cNvPr>
          <p:cNvSpPr/>
          <p:nvPr/>
        </p:nvSpPr>
        <p:spPr>
          <a:xfrm>
            <a:off x="6326195" y="391950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C1BBBC66-60DF-44FA-9517-2BE0C55CB918}"/>
              </a:ext>
            </a:extLst>
          </p:cNvPr>
          <p:cNvSpPr/>
          <p:nvPr/>
        </p:nvSpPr>
        <p:spPr>
          <a:xfrm>
            <a:off x="7069969" y="391950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>
            <a:extLst>
              <a:ext uri="{FF2B5EF4-FFF2-40B4-BE49-F238E27FC236}">
                <a16:creationId xmlns:a16="http://schemas.microsoft.com/office/drawing/2014/main" id="{D2BFAED6-EBA2-44E0-B211-025858F9979E}"/>
              </a:ext>
            </a:extLst>
          </p:cNvPr>
          <p:cNvSpPr/>
          <p:nvPr/>
        </p:nvSpPr>
        <p:spPr>
          <a:xfrm>
            <a:off x="7813744" y="391950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A5139DEA-6BCC-4D36-BD36-64D83A1580EA}"/>
              </a:ext>
            </a:extLst>
          </p:cNvPr>
          <p:cNvSpPr/>
          <p:nvPr/>
        </p:nvSpPr>
        <p:spPr>
          <a:xfrm>
            <a:off x="8557518" y="391950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AA83E3BE-37A9-402B-8D8C-BF13E6F910ED}"/>
              </a:ext>
            </a:extLst>
          </p:cNvPr>
          <p:cNvSpPr/>
          <p:nvPr/>
        </p:nvSpPr>
        <p:spPr>
          <a:xfrm>
            <a:off x="3351096" y="391950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62833785-523F-4D0E-AC05-A4C542FF6982}"/>
              </a:ext>
            </a:extLst>
          </p:cNvPr>
          <p:cNvSpPr/>
          <p:nvPr/>
        </p:nvSpPr>
        <p:spPr>
          <a:xfrm>
            <a:off x="3351098" y="464084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53330CDC-7909-4952-8EA2-2E09082F582A}"/>
              </a:ext>
            </a:extLst>
          </p:cNvPr>
          <p:cNvSpPr/>
          <p:nvPr/>
        </p:nvSpPr>
        <p:spPr>
          <a:xfrm>
            <a:off x="4094872" y="4640839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48B1C465-5691-4EB7-93C8-DFF23CF601DB}"/>
              </a:ext>
            </a:extLst>
          </p:cNvPr>
          <p:cNvSpPr/>
          <p:nvPr/>
        </p:nvSpPr>
        <p:spPr>
          <a:xfrm>
            <a:off x="4838646" y="4640839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B1808819-8BAD-4F31-B46E-0954BA44053B}"/>
              </a:ext>
            </a:extLst>
          </p:cNvPr>
          <p:cNvSpPr/>
          <p:nvPr/>
        </p:nvSpPr>
        <p:spPr>
          <a:xfrm>
            <a:off x="5582421" y="464083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2AF444B5-6DBC-4298-92B0-0AE73AA9F3DC}"/>
              </a:ext>
            </a:extLst>
          </p:cNvPr>
          <p:cNvSpPr/>
          <p:nvPr/>
        </p:nvSpPr>
        <p:spPr>
          <a:xfrm>
            <a:off x="6326195" y="464084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CAF41A61-A371-42F0-AB14-FB09608BD681}"/>
              </a:ext>
            </a:extLst>
          </p:cNvPr>
          <p:cNvSpPr/>
          <p:nvPr/>
        </p:nvSpPr>
        <p:spPr>
          <a:xfrm>
            <a:off x="7069969" y="4640839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ECAF9926-03D4-412B-8874-8E06CE92A6E8}"/>
              </a:ext>
            </a:extLst>
          </p:cNvPr>
          <p:cNvSpPr/>
          <p:nvPr/>
        </p:nvSpPr>
        <p:spPr>
          <a:xfrm>
            <a:off x="7813744" y="4640839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AA65CDD6-4930-400A-9981-08921586C035}"/>
              </a:ext>
            </a:extLst>
          </p:cNvPr>
          <p:cNvSpPr/>
          <p:nvPr/>
        </p:nvSpPr>
        <p:spPr>
          <a:xfrm>
            <a:off x="8557518" y="464083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2C3A991F-8E82-4C4B-BCD9-0DE64FA3FB0B}"/>
              </a:ext>
            </a:extLst>
          </p:cNvPr>
          <p:cNvSpPr/>
          <p:nvPr/>
        </p:nvSpPr>
        <p:spPr>
          <a:xfrm>
            <a:off x="4094872" y="536218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DDB69982-6CED-4FCC-AF88-8275AB3189A5}"/>
              </a:ext>
            </a:extLst>
          </p:cNvPr>
          <p:cNvSpPr/>
          <p:nvPr/>
        </p:nvSpPr>
        <p:spPr>
          <a:xfrm>
            <a:off x="4838646" y="536218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F14C63C9-F9DF-40E9-BCCD-2EDA781746E3}"/>
              </a:ext>
            </a:extLst>
          </p:cNvPr>
          <p:cNvSpPr/>
          <p:nvPr/>
        </p:nvSpPr>
        <p:spPr>
          <a:xfrm>
            <a:off x="5582421" y="536218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5CA2D4E6-FA64-420B-B907-22FEF5C6395D}"/>
              </a:ext>
            </a:extLst>
          </p:cNvPr>
          <p:cNvSpPr/>
          <p:nvPr/>
        </p:nvSpPr>
        <p:spPr>
          <a:xfrm>
            <a:off x="6326195" y="536218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B8F8CFD-78BE-4F1A-9FE4-10EF5B789751}"/>
              </a:ext>
            </a:extLst>
          </p:cNvPr>
          <p:cNvSpPr/>
          <p:nvPr/>
        </p:nvSpPr>
        <p:spPr>
          <a:xfrm>
            <a:off x="7069969" y="536218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0" name="Прямоугольник 219">
            <a:extLst>
              <a:ext uri="{FF2B5EF4-FFF2-40B4-BE49-F238E27FC236}">
                <a16:creationId xmlns:a16="http://schemas.microsoft.com/office/drawing/2014/main" id="{C62ABB8A-EDEC-41E3-A274-69CD713BDDA9}"/>
              </a:ext>
            </a:extLst>
          </p:cNvPr>
          <p:cNvSpPr/>
          <p:nvPr/>
        </p:nvSpPr>
        <p:spPr>
          <a:xfrm>
            <a:off x="7813744" y="536218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1" name="Прямоугольник 220">
            <a:extLst>
              <a:ext uri="{FF2B5EF4-FFF2-40B4-BE49-F238E27FC236}">
                <a16:creationId xmlns:a16="http://schemas.microsoft.com/office/drawing/2014/main" id="{C1C17351-50B2-4A7F-BC18-547C69F2B091}"/>
              </a:ext>
            </a:extLst>
          </p:cNvPr>
          <p:cNvSpPr/>
          <p:nvPr/>
        </p:nvSpPr>
        <p:spPr>
          <a:xfrm>
            <a:off x="8557518" y="536218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2" name="Прямоугольник 221">
            <a:extLst>
              <a:ext uri="{FF2B5EF4-FFF2-40B4-BE49-F238E27FC236}">
                <a16:creationId xmlns:a16="http://schemas.microsoft.com/office/drawing/2014/main" id="{7C0BD25B-F2A2-486B-9F58-4CADB436F13D}"/>
              </a:ext>
            </a:extLst>
          </p:cNvPr>
          <p:cNvSpPr/>
          <p:nvPr/>
        </p:nvSpPr>
        <p:spPr>
          <a:xfrm>
            <a:off x="3351096" y="536218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A5FC7E4-69A6-4649-8D89-09C833B84A1E}"/>
              </a:ext>
            </a:extLst>
          </p:cNvPr>
          <p:cNvSpPr txBox="1"/>
          <p:nvPr/>
        </p:nvSpPr>
        <p:spPr>
          <a:xfrm>
            <a:off x="3541683" y="608350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ru-RU" sz="2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0C006E3-257E-4FCB-A725-3EA8DB9C1F78}"/>
              </a:ext>
            </a:extLst>
          </p:cNvPr>
          <p:cNvSpPr txBox="1"/>
          <p:nvPr/>
        </p:nvSpPr>
        <p:spPr>
          <a:xfrm>
            <a:off x="4285457" y="608350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ru-RU" sz="24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B01DAB-4B48-47E7-9AEA-D2757BC22F77}"/>
              </a:ext>
            </a:extLst>
          </p:cNvPr>
          <p:cNvSpPr txBox="1"/>
          <p:nvPr/>
        </p:nvSpPr>
        <p:spPr>
          <a:xfrm>
            <a:off x="5029232" y="608350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ru-RU" sz="2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3C2CF56-FCF8-4394-A581-E4BB55038630}"/>
              </a:ext>
            </a:extLst>
          </p:cNvPr>
          <p:cNvSpPr txBox="1"/>
          <p:nvPr/>
        </p:nvSpPr>
        <p:spPr>
          <a:xfrm>
            <a:off x="5773006" y="608350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ru-RU" sz="2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8A8F10C-3280-4052-A39D-7225A778B64A}"/>
              </a:ext>
            </a:extLst>
          </p:cNvPr>
          <p:cNvSpPr txBox="1"/>
          <p:nvPr/>
        </p:nvSpPr>
        <p:spPr>
          <a:xfrm>
            <a:off x="6522360" y="608350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endParaRPr lang="ru-RU" sz="2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7404100-56BE-4E11-8E10-12A9C9A32EF5}"/>
              </a:ext>
            </a:extLst>
          </p:cNvPr>
          <p:cNvSpPr txBox="1"/>
          <p:nvPr/>
        </p:nvSpPr>
        <p:spPr>
          <a:xfrm>
            <a:off x="7266134" y="608350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endParaRPr lang="ru-RU" sz="2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B2C971F-1EC8-487A-99EC-823898926F3A}"/>
              </a:ext>
            </a:extLst>
          </p:cNvPr>
          <p:cNvSpPr txBox="1"/>
          <p:nvPr/>
        </p:nvSpPr>
        <p:spPr>
          <a:xfrm>
            <a:off x="8009909" y="608350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endParaRPr lang="ru-RU" sz="2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0538C9F-DF2D-4D9A-A027-32D74E43E2DF}"/>
              </a:ext>
            </a:extLst>
          </p:cNvPr>
          <p:cNvSpPr txBox="1"/>
          <p:nvPr/>
        </p:nvSpPr>
        <p:spPr>
          <a:xfrm>
            <a:off x="8753683" y="6083506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endParaRPr lang="ru-RU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91FB362-4F51-4435-B267-BA7D49183986}"/>
              </a:ext>
            </a:extLst>
          </p:cNvPr>
          <p:cNvSpPr txBox="1"/>
          <p:nvPr/>
        </p:nvSpPr>
        <p:spPr>
          <a:xfrm>
            <a:off x="2898721" y="56713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284B27A-10BF-4A15-B846-162C31A7C192}"/>
              </a:ext>
            </a:extLst>
          </p:cNvPr>
          <p:cNvSpPr txBox="1"/>
          <p:nvPr/>
        </p:nvSpPr>
        <p:spPr>
          <a:xfrm>
            <a:off x="2904332" y="49332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0CF43F4-52A5-46F6-AC90-E90987444C6A}"/>
              </a:ext>
            </a:extLst>
          </p:cNvPr>
          <p:cNvSpPr txBox="1"/>
          <p:nvPr/>
        </p:nvSpPr>
        <p:spPr>
          <a:xfrm>
            <a:off x="2905935" y="41910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6F00B5D-08D9-40F1-847F-350E9E0F102A}"/>
              </a:ext>
            </a:extLst>
          </p:cNvPr>
          <p:cNvSpPr txBox="1"/>
          <p:nvPr/>
        </p:nvSpPr>
        <p:spPr>
          <a:xfrm>
            <a:off x="2893111" y="34344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endParaRPr lang="ru-RU" sz="2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6699DA0-17B0-43A3-B791-CC905F80B20B}"/>
              </a:ext>
            </a:extLst>
          </p:cNvPr>
          <p:cNvSpPr txBox="1"/>
          <p:nvPr/>
        </p:nvSpPr>
        <p:spPr>
          <a:xfrm>
            <a:off x="2912347" y="27043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D82FC2-D178-4F1B-B6D0-620A54399ADD}"/>
              </a:ext>
            </a:extLst>
          </p:cNvPr>
          <p:cNvSpPr txBox="1"/>
          <p:nvPr/>
        </p:nvSpPr>
        <p:spPr>
          <a:xfrm>
            <a:off x="2917156" y="19653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48E0E95-8DA6-46EF-A814-6757F1C49F32}"/>
              </a:ext>
            </a:extLst>
          </p:cNvPr>
          <p:cNvSpPr txBox="1"/>
          <p:nvPr/>
        </p:nvSpPr>
        <p:spPr>
          <a:xfrm>
            <a:off x="2890705" y="11951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79C7893-B750-4CE3-A2CF-5AEC3146654E}"/>
              </a:ext>
            </a:extLst>
          </p:cNvPr>
          <p:cNvSpPr txBox="1"/>
          <p:nvPr/>
        </p:nvSpPr>
        <p:spPr>
          <a:xfrm>
            <a:off x="2891506" y="4521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  <p:pic>
        <p:nvPicPr>
          <p:cNvPr id="307" name="Рисунок 306">
            <a:extLst>
              <a:ext uri="{FF2B5EF4-FFF2-40B4-BE49-F238E27FC236}">
                <a16:creationId xmlns:a16="http://schemas.microsoft.com/office/drawing/2014/main" id="{13C13657-A93B-4761-A35E-4902EADFA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6712" y="2353425"/>
            <a:ext cx="570099" cy="570099"/>
          </a:xfrm>
          <a:prstGeom prst="rect">
            <a:avLst/>
          </a:prstGeom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27B8F606-5295-4370-B9D4-67212AA71006}"/>
              </a:ext>
            </a:extLst>
          </p:cNvPr>
          <p:cNvSpPr txBox="1"/>
          <p:nvPr/>
        </p:nvSpPr>
        <p:spPr>
          <a:xfrm>
            <a:off x="788370" y="2921469"/>
            <a:ext cx="1642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Piyoda</a:t>
            </a:r>
            <a:r>
              <a:rPr lang="en-US" sz="2000" dirty="0"/>
              <a:t> - Pawn</a:t>
            </a:r>
            <a:endParaRPr lang="ru-RU" sz="2000" dirty="0"/>
          </a:p>
        </p:txBody>
      </p:sp>
      <p:pic>
        <p:nvPicPr>
          <p:cNvPr id="310" name="Рисунок 309">
            <a:extLst>
              <a:ext uri="{FF2B5EF4-FFF2-40B4-BE49-F238E27FC236}">
                <a16:creationId xmlns:a16="http://schemas.microsoft.com/office/drawing/2014/main" id="{7FF261CC-86A1-4FC8-9F95-F818FDA4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5645" y="2351370"/>
            <a:ext cx="570099" cy="570099"/>
          </a:xfrm>
          <a:prstGeom prst="rect">
            <a:avLst/>
          </a:prstGeom>
        </p:spPr>
      </p:pic>
      <p:pic>
        <p:nvPicPr>
          <p:cNvPr id="312" name="Рисунок 311">
            <a:extLst>
              <a:ext uri="{FF2B5EF4-FFF2-40B4-BE49-F238E27FC236}">
                <a16:creationId xmlns:a16="http://schemas.microsoft.com/office/drawing/2014/main" id="{877DCFBE-6C32-43F1-BC3B-B9B32D35C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342" y="2345671"/>
            <a:ext cx="570099" cy="570099"/>
          </a:xfrm>
          <a:prstGeom prst="rect">
            <a:avLst/>
          </a:prstGeom>
        </p:spPr>
      </p:pic>
      <p:pic>
        <p:nvPicPr>
          <p:cNvPr id="314" name="Рисунок 313">
            <a:extLst>
              <a:ext uri="{FF2B5EF4-FFF2-40B4-BE49-F238E27FC236}">
                <a16:creationId xmlns:a16="http://schemas.microsoft.com/office/drawing/2014/main" id="{D1C337BA-194A-437B-9D2A-8310E4A79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4016" y="2356075"/>
            <a:ext cx="570099" cy="570099"/>
          </a:xfrm>
          <a:prstGeom prst="rect">
            <a:avLst/>
          </a:prstGeom>
        </p:spPr>
      </p:pic>
      <p:pic>
        <p:nvPicPr>
          <p:cNvPr id="316" name="Рисунок 315">
            <a:extLst>
              <a:ext uri="{FF2B5EF4-FFF2-40B4-BE49-F238E27FC236}">
                <a16:creationId xmlns:a16="http://schemas.microsoft.com/office/drawing/2014/main" id="{EAE830E0-94AA-4F8F-922D-FF861E38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5645" y="2356325"/>
            <a:ext cx="570099" cy="570099"/>
          </a:xfrm>
          <a:prstGeom prst="rect">
            <a:avLst/>
          </a:prstGeom>
        </p:spPr>
      </p:pic>
      <p:pic>
        <p:nvPicPr>
          <p:cNvPr id="318" name="Рисунок 317">
            <a:extLst>
              <a:ext uri="{FF2B5EF4-FFF2-40B4-BE49-F238E27FC236}">
                <a16:creationId xmlns:a16="http://schemas.microsoft.com/office/drawing/2014/main" id="{F3065A4C-426E-4F66-8494-D3918822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2147" y="2358725"/>
            <a:ext cx="570099" cy="570099"/>
          </a:xfrm>
          <a:prstGeom prst="rect">
            <a:avLst/>
          </a:prstGeom>
        </p:spPr>
      </p:pic>
      <p:pic>
        <p:nvPicPr>
          <p:cNvPr id="320" name="Рисунок 319">
            <a:extLst>
              <a:ext uri="{FF2B5EF4-FFF2-40B4-BE49-F238E27FC236}">
                <a16:creationId xmlns:a16="http://schemas.microsoft.com/office/drawing/2014/main" id="{4A5E7240-3561-47CC-A842-F591AD72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5645" y="2349315"/>
            <a:ext cx="570099" cy="570099"/>
          </a:xfrm>
          <a:prstGeom prst="rect">
            <a:avLst/>
          </a:prstGeom>
        </p:spPr>
      </p:pic>
      <p:pic>
        <p:nvPicPr>
          <p:cNvPr id="322" name="Рисунок 321">
            <a:extLst>
              <a:ext uri="{FF2B5EF4-FFF2-40B4-BE49-F238E27FC236}">
                <a16:creationId xmlns:a16="http://schemas.microsoft.com/office/drawing/2014/main" id="{1D17DDA9-4C9B-4EEC-A400-79180A819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4016" y="2345671"/>
            <a:ext cx="570099" cy="5700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7B3D04-9707-4DAF-84A2-7F79A4976C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6816" y="2384489"/>
            <a:ext cx="388620" cy="503861"/>
          </a:xfrm>
          <a:prstGeom prst="rect">
            <a:avLst/>
          </a:prstGeom>
        </p:spPr>
      </p:pic>
      <p:pic>
        <p:nvPicPr>
          <p:cNvPr id="324" name="Рисунок 323">
            <a:extLst>
              <a:ext uri="{FF2B5EF4-FFF2-40B4-BE49-F238E27FC236}">
                <a16:creationId xmlns:a16="http://schemas.microsoft.com/office/drawing/2014/main" id="{309E5A5C-8CF0-4EDC-B515-0895B922C6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6816" y="2386543"/>
            <a:ext cx="388620" cy="503861"/>
          </a:xfrm>
          <a:prstGeom prst="rect">
            <a:avLst/>
          </a:prstGeom>
        </p:spPr>
      </p:pic>
      <p:pic>
        <p:nvPicPr>
          <p:cNvPr id="325" name="Рисунок 324">
            <a:extLst>
              <a:ext uri="{FF2B5EF4-FFF2-40B4-BE49-F238E27FC236}">
                <a16:creationId xmlns:a16="http://schemas.microsoft.com/office/drawing/2014/main" id="{A786F05F-7D9D-4351-B881-A497319239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7443" y="2380381"/>
            <a:ext cx="388620" cy="503861"/>
          </a:xfrm>
          <a:prstGeom prst="rect">
            <a:avLst/>
          </a:prstGeom>
        </p:spPr>
      </p:pic>
      <p:pic>
        <p:nvPicPr>
          <p:cNvPr id="326" name="Рисунок 325">
            <a:extLst>
              <a:ext uri="{FF2B5EF4-FFF2-40B4-BE49-F238E27FC236}">
                <a16:creationId xmlns:a16="http://schemas.microsoft.com/office/drawing/2014/main" id="{F6FDED17-A9AA-4465-B2BC-5DBF4D27A7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7443" y="2382435"/>
            <a:ext cx="388620" cy="503861"/>
          </a:xfrm>
          <a:prstGeom prst="rect">
            <a:avLst/>
          </a:prstGeom>
        </p:spPr>
      </p:pic>
      <p:pic>
        <p:nvPicPr>
          <p:cNvPr id="327" name="Рисунок 326">
            <a:extLst>
              <a:ext uri="{FF2B5EF4-FFF2-40B4-BE49-F238E27FC236}">
                <a16:creationId xmlns:a16="http://schemas.microsoft.com/office/drawing/2014/main" id="{73091188-FC3F-4D2E-84A1-BC080AB94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5875" y="2384489"/>
            <a:ext cx="388620" cy="503861"/>
          </a:xfrm>
          <a:prstGeom prst="rect">
            <a:avLst/>
          </a:prstGeom>
        </p:spPr>
      </p:pic>
      <p:pic>
        <p:nvPicPr>
          <p:cNvPr id="328" name="Рисунок 327">
            <a:extLst>
              <a:ext uri="{FF2B5EF4-FFF2-40B4-BE49-F238E27FC236}">
                <a16:creationId xmlns:a16="http://schemas.microsoft.com/office/drawing/2014/main" id="{71306CB4-7125-492D-B5E1-E9491F945C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5875" y="2386543"/>
            <a:ext cx="388620" cy="503861"/>
          </a:xfrm>
          <a:prstGeom prst="rect">
            <a:avLst/>
          </a:prstGeom>
        </p:spPr>
      </p:pic>
      <p:pic>
        <p:nvPicPr>
          <p:cNvPr id="329" name="Рисунок 328">
            <a:extLst>
              <a:ext uri="{FF2B5EF4-FFF2-40B4-BE49-F238E27FC236}">
                <a16:creationId xmlns:a16="http://schemas.microsoft.com/office/drawing/2014/main" id="{A6DD9088-7F24-4A35-8666-6D9613579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6502" y="2380381"/>
            <a:ext cx="388620" cy="503861"/>
          </a:xfrm>
          <a:prstGeom prst="rect">
            <a:avLst/>
          </a:prstGeom>
        </p:spPr>
      </p:pic>
      <p:pic>
        <p:nvPicPr>
          <p:cNvPr id="330" name="Рисунок 329">
            <a:extLst>
              <a:ext uri="{FF2B5EF4-FFF2-40B4-BE49-F238E27FC236}">
                <a16:creationId xmlns:a16="http://schemas.microsoft.com/office/drawing/2014/main" id="{9D1F5B2D-D28E-41B9-A6FE-C5D4B4377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1846502" y="2382435"/>
            <a:ext cx="388620" cy="5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917560-90D6-450E-943B-4ADC8A034082}"/>
              </a:ext>
            </a:extLst>
          </p:cNvPr>
          <p:cNvSpPr/>
          <p:nvPr/>
        </p:nvSpPr>
        <p:spPr>
          <a:xfrm>
            <a:off x="3351098" y="31283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85D618-A579-4500-9EB0-925E1A531C7B}"/>
              </a:ext>
            </a:extLst>
          </p:cNvPr>
          <p:cNvSpPr/>
          <p:nvPr/>
        </p:nvSpPr>
        <p:spPr>
          <a:xfrm>
            <a:off x="4094872" y="3128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37F6DFA-1CBD-4354-86E5-9D451F19F5B9}"/>
              </a:ext>
            </a:extLst>
          </p:cNvPr>
          <p:cNvSpPr/>
          <p:nvPr/>
        </p:nvSpPr>
        <p:spPr>
          <a:xfrm>
            <a:off x="4838646" y="31283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0D60335-7ADE-44AA-8313-4654FC2DC53D}"/>
              </a:ext>
            </a:extLst>
          </p:cNvPr>
          <p:cNvSpPr/>
          <p:nvPr/>
        </p:nvSpPr>
        <p:spPr>
          <a:xfrm>
            <a:off x="5582421" y="312828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A3EBFD4-6162-4DE9-AF3C-7E575D198565}"/>
              </a:ext>
            </a:extLst>
          </p:cNvPr>
          <p:cNvSpPr/>
          <p:nvPr/>
        </p:nvSpPr>
        <p:spPr>
          <a:xfrm>
            <a:off x="6326195" y="31283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A4DEDAC-F88D-4637-AF70-008FB75EC34E}"/>
              </a:ext>
            </a:extLst>
          </p:cNvPr>
          <p:cNvSpPr/>
          <p:nvPr/>
        </p:nvSpPr>
        <p:spPr>
          <a:xfrm>
            <a:off x="7069969" y="312830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8CA9EB3-27BB-42D8-BF4C-C9B51ED8CE3C}"/>
              </a:ext>
            </a:extLst>
          </p:cNvPr>
          <p:cNvSpPr/>
          <p:nvPr/>
        </p:nvSpPr>
        <p:spPr>
          <a:xfrm>
            <a:off x="7813744" y="31283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EA03060-AF94-4B4B-B02E-73299213FD94}"/>
              </a:ext>
            </a:extLst>
          </p:cNvPr>
          <p:cNvSpPr/>
          <p:nvPr/>
        </p:nvSpPr>
        <p:spPr>
          <a:xfrm>
            <a:off x="8557518" y="312828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96DD3EB-3299-4A08-A036-680515AFCD3D}"/>
              </a:ext>
            </a:extLst>
          </p:cNvPr>
          <p:cNvSpPr/>
          <p:nvPr/>
        </p:nvSpPr>
        <p:spPr>
          <a:xfrm>
            <a:off x="4094874" y="1034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E9816EC-19A7-4AC2-A49B-7FE0FD424D21}"/>
              </a:ext>
            </a:extLst>
          </p:cNvPr>
          <p:cNvSpPr/>
          <p:nvPr/>
        </p:nvSpPr>
        <p:spPr>
          <a:xfrm>
            <a:off x="4838648" y="1034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D9A8E3B8-6D76-4D9C-9DFD-ED63CB63A30E}"/>
              </a:ext>
            </a:extLst>
          </p:cNvPr>
          <p:cNvSpPr/>
          <p:nvPr/>
        </p:nvSpPr>
        <p:spPr>
          <a:xfrm>
            <a:off x="5582423" y="1034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8922651-4B90-46B7-881C-4BC8066DE7DA}"/>
              </a:ext>
            </a:extLst>
          </p:cNvPr>
          <p:cNvSpPr/>
          <p:nvPr/>
        </p:nvSpPr>
        <p:spPr>
          <a:xfrm>
            <a:off x="6326197" y="1034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6EE08170-D11B-46B5-8399-511D4317C084}"/>
              </a:ext>
            </a:extLst>
          </p:cNvPr>
          <p:cNvSpPr/>
          <p:nvPr/>
        </p:nvSpPr>
        <p:spPr>
          <a:xfrm>
            <a:off x="7069971" y="1034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3F6D68DB-DA38-4883-B5F6-61C097DE31D7}"/>
              </a:ext>
            </a:extLst>
          </p:cNvPr>
          <p:cNvSpPr/>
          <p:nvPr/>
        </p:nvSpPr>
        <p:spPr>
          <a:xfrm>
            <a:off x="7813745" y="1034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AEB2E443-00A8-449E-900F-6AC869F21D2C}"/>
              </a:ext>
            </a:extLst>
          </p:cNvPr>
          <p:cNvSpPr/>
          <p:nvPr/>
        </p:nvSpPr>
        <p:spPr>
          <a:xfrm>
            <a:off x="8557520" y="1034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F110B1F-5D55-4E69-91DA-D7C7FF9C5ABA}"/>
              </a:ext>
            </a:extLst>
          </p:cNvPr>
          <p:cNvSpPr/>
          <p:nvPr/>
        </p:nvSpPr>
        <p:spPr>
          <a:xfrm>
            <a:off x="3351098" y="1034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F5283CF-001D-4579-901A-253FD286E554}"/>
              </a:ext>
            </a:extLst>
          </p:cNvPr>
          <p:cNvSpPr/>
          <p:nvPr/>
        </p:nvSpPr>
        <p:spPr>
          <a:xfrm>
            <a:off x="3351098" y="1755498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E042137-A954-426B-BE99-0CCD534C1BD4}"/>
              </a:ext>
            </a:extLst>
          </p:cNvPr>
          <p:cNvSpPr/>
          <p:nvPr/>
        </p:nvSpPr>
        <p:spPr>
          <a:xfrm>
            <a:off x="4094872" y="1755496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6429011-5F23-481A-B3AE-BB440FA1BE04}"/>
              </a:ext>
            </a:extLst>
          </p:cNvPr>
          <p:cNvSpPr/>
          <p:nvPr/>
        </p:nvSpPr>
        <p:spPr>
          <a:xfrm>
            <a:off x="4838646" y="175549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AC68023A-E1E5-4C01-8670-F9C8FB1D68B8}"/>
              </a:ext>
            </a:extLst>
          </p:cNvPr>
          <p:cNvSpPr/>
          <p:nvPr/>
        </p:nvSpPr>
        <p:spPr>
          <a:xfrm>
            <a:off x="5582421" y="175549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0807F78E-EED7-4EC8-8E81-2973E1D59855}"/>
              </a:ext>
            </a:extLst>
          </p:cNvPr>
          <p:cNvSpPr/>
          <p:nvPr/>
        </p:nvSpPr>
        <p:spPr>
          <a:xfrm>
            <a:off x="6326195" y="1755498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F0CA624-9ED7-4463-B132-7F8B7D716B9B}"/>
              </a:ext>
            </a:extLst>
          </p:cNvPr>
          <p:cNvSpPr/>
          <p:nvPr/>
        </p:nvSpPr>
        <p:spPr>
          <a:xfrm>
            <a:off x="7069969" y="1755496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1E64621C-DD78-40E3-B681-C41C591B1C18}"/>
              </a:ext>
            </a:extLst>
          </p:cNvPr>
          <p:cNvSpPr/>
          <p:nvPr/>
        </p:nvSpPr>
        <p:spPr>
          <a:xfrm>
            <a:off x="7813744" y="175549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AB40389D-C0CA-4E5C-A7C0-061F13F8786E}"/>
              </a:ext>
            </a:extLst>
          </p:cNvPr>
          <p:cNvSpPr/>
          <p:nvPr/>
        </p:nvSpPr>
        <p:spPr>
          <a:xfrm>
            <a:off x="8557518" y="175549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441D5935-C8CE-467A-82B3-114261333F0E}"/>
              </a:ext>
            </a:extLst>
          </p:cNvPr>
          <p:cNvSpPr/>
          <p:nvPr/>
        </p:nvSpPr>
        <p:spPr>
          <a:xfrm>
            <a:off x="4094874" y="247683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CBA4AC82-F9DA-4375-B25D-24211D3C5A4B}"/>
              </a:ext>
            </a:extLst>
          </p:cNvPr>
          <p:cNvSpPr/>
          <p:nvPr/>
        </p:nvSpPr>
        <p:spPr>
          <a:xfrm>
            <a:off x="4838648" y="247683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10982BD-1524-41CB-ACF4-7B8B2E1D5322}"/>
              </a:ext>
            </a:extLst>
          </p:cNvPr>
          <p:cNvSpPr/>
          <p:nvPr/>
        </p:nvSpPr>
        <p:spPr>
          <a:xfrm>
            <a:off x="5582423" y="247683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05DC5F89-C41C-43D2-9A73-2974F9577C08}"/>
              </a:ext>
            </a:extLst>
          </p:cNvPr>
          <p:cNvSpPr/>
          <p:nvPr/>
        </p:nvSpPr>
        <p:spPr>
          <a:xfrm>
            <a:off x="6326197" y="247683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7C3D538C-D1CC-43EF-A9EF-3EAF527E1657}"/>
              </a:ext>
            </a:extLst>
          </p:cNvPr>
          <p:cNvSpPr/>
          <p:nvPr/>
        </p:nvSpPr>
        <p:spPr>
          <a:xfrm>
            <a:off x="7069971" y="247683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7BC6B198-91AA-4E08-93AA-283C5FF01378}"/>
              </a:ext>
            </a:extLst>
          </p:cNvPr>
          <p:cNvSpPr/>
          <p:nvPr/>
        </p:nvSpPr>
        <p:spPr>
          <a:xfrm>
            <a:off x="7813745" y="247683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CFB27AF3-EAD4-4201-8736-A7C7CDA49C85}"/>
              </a:ext>
            </a:extLst>
          </p:cNvPr>
          <p:cNvSpPr/>
          <p:nvPr/>
        </p:nvSpPr>
        <p:spPr>
          <a:xfrm>
            <a:off x="8557520" y="247683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B0E18ADB-31D3-4F57-B0E3-EB8AEBDC0CB4}"/>
              </a:ext>
            </a:extLst>
          </p:cNvPr>
          <p:cNvSpPr/>
          <p:nvPr/>
        </p:nvSpPr>
        <p:spPr>
          <a:xfrm>
            <a:off x="3351098" y="247683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EEE6DEB-6567-412F-A2D0-6FF0D07E6134}"/>
              </a:ext>
            </a:extLst>
          </p:cNvPr>
          <p:cNvSpPr/>
          <p:nvPr/>
        </p:nvSpPr>
        <p:spPr>
          <a:xfrm>
            <a:off x="3351098" y="3198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A6BABFD0-CF3A-49C3-B68A-FC325DE3FCE4}"/>
              </a:ext>
            </a:extLst>
          </p:cNvPr>
          <p:cNvSpPr/>
          <p:nvPr/>
        </p:nvSpPr>
        <p:spPr>
          <a:xfrm>
            <a:off x="4094872" y="3198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B51359EA-0B61-4D11-A4D5-A797BD1199C4}"/>
              </a:ext>
            </a:extLst>
          </p:cNvPr>
          <p:cNvSpPr/>
          <p:nvPr/>
        </p:nvSpPr>
        <p:spPr>
          <a:xfrm>
            <a:off x="4838646" y="3198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42FFBE66-5421-4CE7-ADF8-0A0EAEFED64D}"/>
              </a:ext>
            </a:extLst>
          </p:cNvPr>
          <p:cNvSpPr/>
          <p:nvPr/>
        </p:nvSpPr>
        <p:spPr>
          <a:xfrm>
            <a:off x="5582421" y="3198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DAAF1A7F-5E5B-4120-A8F4-F9C8B3F7A89B}"/>
              </a:ext>
            </a:extLst>
          </p:cNvPr>
          <p:cNvSpPr/>
          <p:nvPr/>
        </p:nvSpPr>
        <p:spPr>
          <a:xfrm>
            <a:off x="6326195" y="3198166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FBEDA4E-1167-4FA5-B126-F7C1C5226207}"/>
              </a:ext>
            </a:extLst>
          </p:cNvPr>
          <p:cNvSpPr/>
          <p:nvPr/>
        </p:nvSpPr>
        <p:spPr>
          <a:xfrm>
            <a:off x="7069969" y="319816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4090B342-864C-4E57-A193-E899D1DB2D8C}"/>
              </a:ext>
            </a:extLst>
          </p:cNvPr>
          <p:cNvSpPr/>
          <p:nvPr/>
        </p:nvSpPr>
        <p:spPr>
          <a:xfrm>
            <a:off x="7813744" y="319816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54E81339-95E0-40C9-929F-A4662F9FA37B}"/>
              </a:ext>
            </a:extLst>
          </p:cNvPr>
          <p:cNvSpPr/>
          <p:nvPr/>
        </p:nvSpPr>
        <p:spPr>
          <a:xfrm>
            <a:off x="8557518" y="319816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DA83B994-44A8-4506-AAF6-6CC5B0631176}"/>
              </a:ext>
            </a:extLst>
          </p:cNvPr>
          <p:cNvSpPr/>
          <p:nvPr/>
        </p:nvSpPr>
        <p:spPr>
          <a:xfrm>
            <a:off x="4094872" y="391950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95B30822-D935-4527-90F4-A1EF20A84998}"/>
              </a:ext>
            </a:extLst>
          </p:cNvPr>
          <p:cNvSpPr/>
          <p:nvPr/>
        </p:nvSpPr>
        <p:spPr>
          <a:xfrm>
            <a:off x="4838646" y="391950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1F204F63-30E0-46F0-9065-4378F5819C4A}"/>
              </a:ext>
            </a:extLst>
          </p:cNvPr>
          <p:cNvSpPr/>
          <p:nvPr/>
        </p:nvSpPr>
        <p:spPr>
          <a:xfrm>
            <a:off x="5582421" y="391950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B1961096-0FEC-463F-97B5-20DC37654361}"/>
              </a:ext>
            </a:extLst>
          </p:cNvPr>
          <p:cNvSpPr/>
          <p:nvPr/>
        </p:nvSpPr>
        <p:spPr>
          <a:xfrm>
            <a:off x="6326195" y="391950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6377873B-A0FB-4CD5-8010-016544BF7709}"/>
              </a:ext>
            </a:extLst>
          </p:cNvPr>
          <p:cNvSpPr/>
          <p:nvPr/>
        </p:nvSpPr>
        <p:spPr>
          <a:xfrm>
            <a:off x="7069969" y="3919507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F1F2B0F-C56E-4AC1-AA44-9F2EF32BFBD1}"/>
              </a:ext>
            </a:extLst>
          </p:cNvPr>
          <p:cNvSpPr/>
          <p:nvPr/>
        </p:nvSpPr>
        <p:spPr>
          <a:xfrm>
            <a:off x="7813744" y="3919505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EAE8B01-FD8F-4F4E-B047-6ECCEF85EDCB}"/>
              </a:ext>
            </a:extLst>
          </p:cNvPr>
          <p:cNvSpPr/>
          <p:nvPr/>
        </p:nvSpPr>
        <p:spPr>
          <a:xfrm>
            <a:off x="8557518" y="3919505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1196FF8-48C8-410F-8BB1-A594C7AD4531}"/>
              </a:ext>
            </a:extLst>
          </p:cNvPr>
          <p:cNvSpPr/>
          <p:nvPr/>
        </p:nvSpPr>
        <p:spPr>
          <a:xfrm>
            <a:off x="3351096" y="3919504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D30A496-850E-4469-99ED-5F57676F4517}"/>
              </a:ext>
            </a:extLst>
          </p:cNvPr>
          <p:cNvSpPr/>
          <p:nvPr/>
        </p:nvSpPr>
        <p:spPr>
          <a:xfrm>
            <a:off x="3351098" y="464084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A378E4A-BB51-4B23-B103-84B477060EF5}"/>
              </a:ext>
            </a:extLst>
          </p:cNvPr>
          <p:cNvSpPr/>
          <p:nvPr/>
        </p:nvSpPr>
        <p:spPr>
          <a:xfrm>
            <a:off x="4094872" y="4640839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10C370F8-7383-475E-9FA2-FDC3DE16634A}"/>
              </a:ext>
            </a:extLst>
          </p:cNvPr>
          <p:cNvSpPr/>
          <p:nvPr/>
        </p:nvSpPr>
        <p:spPr>
          <a:xfrm>
            <a:off x="4838646" y="4640839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F101ADE-7475-4D12-BA8F-E495883CC2B2}"/>
              </a:ext>
            </a:extLst>
          </p:cNvPr>
          <p:cNvSpPr/>
          <p:nvPr/>
        </p:nvSpPr>
        <p:spPr>
          <a:xfrm>
            <a:off x="5582421" y="464083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9A66DF78-4552-4D65-B0CF-AA8ED52CAAB1}"/>
              </a:ext>
            </a:extLst>
          </p:cNvPr>
          <p:cNvSpPr/>
          <p:nvPr/>
        </p:nvSpPr>
        <p:spPr>
          <a:xfrm>
            <a:off x="6326195" y="4640840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57CA7EB1-4410-49A7-AA9B-235EAC6C6D56}"/>
              </a:ext>
            </a:extLst>
          </p:cNvPr>
          <p:cNvSpPr/>
          <p:nvPr/>
        </p:nvSpPr>
        <p:spPr>
          <a:xfrm>
            <a:off x="7069969" y="4640839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53E69191-CF18-41A8-8A71-849832EB3B42}"/>
              </a:ext>
            </a:extLst>
          </p:cNvPr>
          <p:cNvSpPr/>
          <p:nvPr/>
        </p:nvSpPr>
        <p:spPr>
          <a:xfrm>
            <a:off x="7813744" y="4640839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96F8E73-2556-4139-85D6-B554F0516001}"/>
              </a:ext>
            </a:extLst>
          </p:cNvPr>
          <p:cNvSpPr/>
          <p:nvPr/>
        </p:nvSpPr>
        <p:spPr>
          <a:xfrm>
            <a:off x="8557518" y="4640837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72A4DEA6-6E37-46A1-B02F-0B1961B510A0}"/>
              </a:ext>
            </a:extLst>
          </p:cNvPr>
          <p:cNvSpPr/>
          <p:nvPr/>
        </p:nvSpPr>
        <p:spPr>
          <a:xfrm>
            <a:off x="4094872" y="536218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3D3A5510-EFAD-4B6C-80A5-60BB9A6B9C21}"/>
              </a:ext>
            </a:extLst>
          </p:cNvPr>
          <p:cNvSpPr/>
          <p:nvPr/>
        </p:nvSpPr>
        <p:spPr>
          <a:xfrm>
            <a:off x="4838646" y="536218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7295420B-F4B0-46E7-B14D-9FEB6D6776BA}"/>
              </a:ext>
            </a:extLst>
          </p:cNvPr>
          <p:cNvSpPr/>
          <p:nvPr/>
        </p:nvSpPr>
        <p:spPr>
          <a:xfrm>
            <a:off x="5582421" y="536218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F778657E-3386-479F-937E-AF095C89C35B}"/>
              </a:ext>
            </a:extLst>
          </p:cNvPr>
          <p:cNvSpPr/>
          <p:nvPr/>
        </p:nvSpPr>
        <p:spPr>
          <a:xfrm>
            <a:off x="6326195" y="536218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8AA904AD-CE98-429A-AA8C-53AFB4CAAB48}"/>
              </a:ext>
            </a:extLst>
          </p:cNvPr>
          <p:cNvSpPr/>
          <p:nvPr/>
        </p:nvSpPr>
        <p:spPr>
          <a:xfrm>
            <a:off x="7069969" y="5362184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D877D685-80CF-42D2-98E0-D76A97C5D3B0}"/>
              </a:ext>
            </a:extLst>
          </p:cNvPr>
          <p:cNvSpPr/>
          <p:nvPr/>
        </p:nvSpPr>
        <p:spPr>
          <a:xfrm>
            <a:off x="7813744" y="5362182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3547165A-C5DC-4574-BF10-943C29B399C5}"/>
              </a:ext>
            </a:extLst>
          </p:cNvPr>
          <p:cNvSpPr/>
          <p:nvPr/>
        </p:nvSpPr>
        <p:spPr>
          <a:xfrm>
            <a:off x="8557518" y="5362182"/>
            <a:ext cx="743774" cy="72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8451B89D-222B-41FE-BA39-9B31467DACCE}"/>
              </a:ext>
            </a:extLst>
          </p:cNvPr>
          <p:cNvSpPr/>
          <p:nvPr/>
        </p:nvSpPr>
        <p:spPr>
          <a:xfrm>
            <a:off x="3351096" y="5362181"/>
            <a:ext cx="743774" cy="721336"/>
          </a:xfrm>
          <a:prstGeom prst="rect">
            <a:avLst/>
          </a:prstGeom>
          <a:solidFill>
            <a:srgbClr val="759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6F62F0-99B1-4716-8399-3672720CAA73}"/>
              </a:ext>
            </a:extLst>
          </p:cNvPr>
          <p:cNvSpPr txBox="1"/>
          <p:nvPr/>
        </p:nvSpPr>
        <p:spPr>
          <a:xfrm>
            <a:off x="3541683" y="608350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ru-RU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A14549-B952-4336-A068-480E7385663D}"/>
              </a:ext>
            </a:extLst>
          </p:cNvPr>
          <p:cNvSpPr txBox="1"/>
          <p:nvPr/>
        </p:nvSpPr>
        <p:spPr>
          <a:xfrm>
            <a:off x="4285457" y="608350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ru-RU" sz="2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668A204-FFBF-4484-81C0-7C960AE5F68C}"/>
              </a:ext>
            </a:extLst>
          </p:cNvPr>
          <p:cNvSpPr txBox="1"/>
          <p:nvPr/>
        </p:nvSpPr>
        <p:spPr>
          <a:xfrm>
            <a:off x="5029232" y="608350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ru-RU" sz="2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EA0019-E1EE-454C-8BFF-A5333C0F3BA5}"/>
              </a:ext>
            </a:extLst>
          </p:cNvPr>
          <p:cNvSpPr txBox="1"/>
          <p:nvPr/>
        </p:nvSpPr>
        <p:spPr>
          <a:xfrm>
            <a:off x="5773006" y="608350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ru-RU" sz="2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887A5E0-9572-4D4A-B961-AE960AB127BD}"/>
              </a:ext>
            </a:extLst>
          </p:cNvPr>
          <p:cNvSpPr txBox="1"/>
          <p:nvPr/>
        </p:nvSpPr>
        <p:spPr>
          <a:xfrm>
            <a:off x="6522360" y="608350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endParaRPr lang="ru-RU" sz="2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8EFBA2-FD64-4C7C-8AB5-3EBC1807FEE7}"/>
              </a:ext>
            </a:extLst>
          </p:cNvPr>
          <p:cNvSpPr txBox="1"/>
          <p:nvPr/>
        </p:nvSpPr>
        <p:spPr>
          <a:xfrm>
            <a:off x="7266134" y="608350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endParaRPr lang="ru-RU" sz="2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0B684B-F4EB-48BA-A164-1EF431FC8281}"/>
              </a:ext>
            </a:extLst>
          </p:cNvPr>
          <p:cNvSpPr txBox="1"/>
          <p:nvPr/>
        </p:nvSpPr>
        <p:spPr>
          <a:xfrm>
            <a:off x="8009909" y="608350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</a:t>
            </a:r>
            <a:endParaRPr lang="ru-RU" sz="2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199F3F-3472-46D7-8CD0-38DEC51749E2}"/>
              </a:ext>
            </a:extLst>
          </p:cNvPr>
          <p:cNvSpPr txBox="1"/>
          <p:nvPr/>
        </p:nvSpPr>
        <p:spPr>
          <a:xfrm>
            <a:off x="8753683" y="6083506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endParaRPr lang="ru-RU" sz="2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B6710EC-80FA-4D08-AB7E-6E9B6F7389F2}"/>
              </a:ext>
            </a:extLst>
          </p:cNvPr>
          <p:cNvSpPr txBox="1"/>
          <p:nvPr/>
        </p:nvSpPr>
        <p:spPr>
          <a:xfrm>
            <a:off x="2898721" y="56713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ru-RU" sz="2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98AFB1-89FF-4652-BBAA-D9C974DCC4AE}"/>
              </a:ext>
            </a:extLst>
          </p:cNvPr>
          <p:cNvSpPr txBox="1"/>
          <p:nvPr/>
        </p:nvSpPr>
        <p:spPr>
          <a:xfrm>
            <a:off x="2904332" y="49332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F3EB4-D63D-411A-B514-340E701E5F8F}"/>
              </a:ext>
            </a:extLst>
          </p:cNvPr>
          <p:cNvSpPr txBox="1"/>
          <p:nvPr/>
        </p:nvSpPr>
        <p:spPr>
          <a:xfrm>
            <a:off x="2905935" y="41910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D0EAF08-2560-42B3-B4B0-B7B1FBA3D948}"/>
              </a:ext>
            </a:extLst>
          </p:cNvPr>
          <p:cNvSpPr txBox="1"/>
          <p:nvPr/>
        </p:nvSpPr>
        <p:spPr>
          <a:xfrm>
            <a:off x="2893111" y="34344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endParaRPr lang="ru-RU" sz="2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4F1420-2FC6-4A9A-A65A-D01F3BD247EF}"/>
              </a:ext>
            </a:extLst>
          </p:cNvPr>
          <p:cNvSpPr txBox="1"/>
          <p:nvPr/>
        </p:nvSpPr>
        <p:spPr>
          <a:xfrm>
            <a:off x="2912347" y="27043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ru-RU" sz="2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2C322B1-5A4B-4EEA-AD56-485E61FF09B6}"/>
              </a:ext>
            </a:extLst>
          </p:cNvPr>
          <p:cNvSpPr txBox="1"/>
          <p:nvPr/>
        </p:nvSpPr>
        <p:spPr>
          <a:xfrm>
            <a:off x="2917156" y="19653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  <a:endParaRPr lang="ru-RU" sz="2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72F853F-6553-4642-B722-CB5E74549202}"/>
              </a:ext>
            </a:extLst>
          </p:cNvPr>
          <p:cNvSpPr txBox="1"/>
          <p:nvPr/>
        </p:nvSpPr>
        <p:spPr>
          <a:xfrm>
            <a:off x="2890705" y="11951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D37F4A6-3D4C-4A34-AA28-F64ECA956162}"/>
              </a:ext>
            </a:extLst>
          </p:cNvPr>
          <p:cNvSpPr txBox="1"/>
          <p:nvPr/>
        </p:nvSpPr>
        <p:spPr>
          <a:xfrm>
            <a:off x="2891506" y="4521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endParaRPr lang="ru-RU" sz="2400" dirty="0"/>
          </a:p>
        </p:txBody>
      </p:sp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49408829-8C3B-450C-8715-5C28F4E06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A9D929AD-B958-41E1-BE5B-B66552005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0BC423E-8C24-4687-8C1F-5ED8FAC5D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DD5D9EEE-AF49-400A-BB03-9CD7781D1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D61EA327-DFE7-4946-9AD8-A2BB18D7A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A0D5F0BA-A1AA-4378-8F64-DBDF4AFD4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C36DD13-7B19-4E77-9ADA-C6502FCCE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C825B16B-CC57-439A-9EB7-2A00F7271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1329335C-5918-4AD7-A85C-32512A7DF1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7F00F8A4-8DC5-475A-8CB2-BC14A0FAB9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7CF212E-2848-438B-B059-FFFFF064EF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ADDBF0B6-31D7-481B-8A92-FBBDEBE89C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E61D1231-7B5E-4BE8-A5EE-5EC2C7D0EC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342EBE5F-C8D0-4223-B3D4-89AEF1090A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88C5D9E4-805F-4433-BC2E-1A78E17399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A7CE4CDB-F67C-461A-8C17-BE171F50B9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99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9ABCEA-EE33-4D41-894D-CCEE450F3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74" y="324674"/>
            <a:ext cx="6208652" cy="62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3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Группа 108">
            <a:extLst>
              <a:ext uri="{FF2B5EF4-FFF2-40B4-BE49-F238E27FC236}">
                <a16:creationId xmlns:a16="http://schemas.microsoft.com/office/drawing/2014/main" id="{70FF6CB8-F2D1-4C1E-A579-3922120FE047}"/>
              </a:ext>
            </a:extLst>
          </p:cNvPr>
          <p:cNvGrpSpPr/>
          <p:nvPr/>
        </p:nvGrpSpPr>
        <p:grpSpPr>
          <a:xfrm>
            <a:off x="2890705" y="312828"/>
            <a:ext cx="6410589" cy="6232343"/>
            <a:chOff x="2660510" y="543654"/>
            <a:chExt cx="6410589" cy="6232343"/>
          </a:xfrm>
        </p:grpSpPr>
        <p:grpSp>
          <p:nvGrpSpPr>
            <p:cNvPr id="110" name="Группа 109">
              <a:extLst>
                <a:ext uri="{FF2B5EF4-FFF2-40B4-BE49-F238E27FC236}">
                  <a16:creationId xmlns:a16="http://schemas.microsoft.com/office/drawing/2014/main" id="{B9EA796B-99DA-47A7-9ACF-C1327E4A899B}"/>
                </a:ext>
              </a:extLst>
            </p:cNvPr>
            <p:cNvGrpSpPr/>
            <p:nvPr/>
          </p:nvGrpSpPr>
          <p:grpSpPr>
            <a:xfrm>
              <a:off x="3120901" y="543654"/>
              <a:ext cx="5950198" cy="5770692"/>
              <a:chOff x="2930035" y="263033"/>
              <a:chExt cx="6477012" cy="6477014"/>
            </a:xfrm>
          </p:grpSpPr>
          <p:sp>
            <p:nvSpPr>
              <p:cNvPr id="144" name="Прямоугольник 143">
                <a:extLst>
                  <a:ext uri="{FF2B5EF4-FFF2-40B4-BE49-F238E27FC236}">
                    <a16:creationId xmlns:a16="http://schemas.microsoft.com/office/drawing/2014/main" id="{831FF51F-082C-45C2-8647-62D010A6B07C}"/>
                  </a:ext>
                </a:extLst>
              </p:cNvPr>
              <p:cNvSpPr/>
              <p:nvPr/>
            </p:nvSpPr>
            <p:spPr>
              <a:xfrm>
                <a:off x="2930037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Прямоугольник 144">
                <a:extLst>
                  <a:ext uri="{FF2B5EF4-FFF2-40B4-BE49-F238E27FC236}">
                    <a16:creationId xmlns:a16="http://schemas.microsoft.com/office/drawing/2014/main" id="{ACF77341-E7EC-4148-A122-70017BA13D6B}"/>
                  </a:ext>
                </a:extLst>
              </p:cNvPr>
              <p:cNvSpPr/>
              <p:nvPr/>
            </p:nvSpPr>
            <p:spPr>
              <a:xfrm>
                <a:off x="3739663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Прямоугольник 145">
                <a:extLst>
                  <a:ext uri="{FF2B5EF4-FFF2-40B4-BE49-F238E27FC236}">
                    <a16:creationId xmlns:a16="http://schemas.microsoft.com/office/drawing/2014/main" id="{D2C9D524-CFC5-4825-82BA-22E88C817B9D}"/>
                  </a:ext>
                </a:extLst>
              </p:cNvPr>
              <p:cNvSpPr/>
              <p:nvPr/>
            </p:nvSpPr>
            <p:spPr>
              <a:xfrm>
                <a:off x="4549289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7" name="Прямоугольник 146">
                <a:extLst>
                  <a:ext uri="{FF2B5EF4-FFF2-40B4-BE49-F238E27FC236}">
                    <a16:creationId xmlns:a16="http://schemas.microsoft.com/office/drawing/2014/main" id="{A019BED1-693A-4049-9F2A-CFDBD6429304}"/>
                  </a:ext>
                </a:extLst>
              </p:cNvPr>
              <p:cNvSpPr/>
              <p:nvPr/>
            </p:nvSpPr>
            <p:spPr>
              <a:xfrm>
                <a:off x="5358915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Прямоугольник 147">
                <a:extLst>
                  <a:ext uri="{FF2B5EF4-FFF2-40B4-BE49-F238E27FC236}">
                    <a16:creationId xmlns:a16="http://schemas.microsoft.com/office/drawing/2014/main" id="{002AF680-ADED-4CB3-B2EB-D1BDAAACD797}"/>
                  </a:ext>
                </a:extLst>
              </p:cNvPr>
              <p:cNvSpPr/>
              <p:nvPr/>
            </p:nvSpPr>
            <p:spPr>
              <a:xfrm>
                <a:off x="6168541" y="263037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Прямоугольник 148">
                <a:extLst>
                  <a:ext uri="{FF2B5EF4-FFF2-40B4-BE49-F238E27FC236}">
                    <a16:creationId xmlns:a16="http://schemas.microsoft.com/office/drawing/2014/main" id="{F99AA088-CFFD-451F-9568-2B1BE182C842}"/>
                  </a:ext>
                </a:extLst>
              </p:cNvPr>
              <p:cNvSpPr/>
              <p:nvPr/>
            </p:nvSpPr>
            <p:spPr>
              <a:xfrm>
                <a:off x="6978167" y="263035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Прямоугольник 149">
                <a:extLst>
                  <a:ext uri="{FF2B5EF4-FFF2-40B4-BE49-F238E27FC236}">
                    <a16:creationId xmlns:a16="http://schemas.microsoft.com/office/drawing/2014/main" id="{CE780BCF-F4E8-40CD-855D-4DB5A39A2E2D}"/>
                  </a:ext>
                </a:extLst>
              </p:cNvPr>
              <p:cNvSpPr/>
              <p:nvPr/>
            </p:nvSpPr>
            <p:spPr>
              <a:xfrm>
                <a:off x="7787793" y="263035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Прямоугольник 150">
                <a:extLst>
                  <a:ext uri="{FF2B5EF4-FFF2-40B4-BE49-F238E27FC236}">
                    <a16:creationId xmlns:a16="http://schemas.microsoft.com/office/drawing/2014/main" id="{A6E3A3D3-3E72-40F9-B4AB-62233BD97839}"/>
                  </a:ext>
                </a:extLst>
              </p:cNvPr>
              <p:cNvSpPr/>
              <p:nvPr/>
            </p:nvSpPr>
            <p:spPr>
              <a:xfrm>
                <a:off x="8597419" y="263033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B4CCC7E5-C6D0-401E-9E2C-1206D5CDE4A1}"/>
                  </a:ext>
                </a:extLst>
              </p:cNvPr>
              <p:cNvSpPr/>
              <p:nvPr/>
            </p:nvSpPr>
            <p:spPr>
              <a:xfrm>
                <a:off x="3739665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3" name="Прямоугольник 152">
                <a:extLst>
                  <a:ext uri="{FF2B5EF4-FFF2-40B4-BE49-F238E27FC236}">
                    <a16:creationId xmlns:a16="http://schemas.microsoft.com/office/drawing/2014/main" id="{BE87D34C-7F51-4E1C-913E-B5AF7E011195}"/>
                  </a:ext>
                </a:extLst>
              </p:cNvPr>
              <p:cNvSpPr/>
              <p:nvPr/>
            </p:nvSpPr>
            <p:spPr>
              <a:xfrm>
                <a:off x="4549291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4" name="Прямоугольник 153">
                <a:extLst>
                  <a:ext uri="{FF2B5EF4-FFF2-40B4-BE49-F238E27FC236}">
                    <a16:creationId xmlns:a16="http://schemas.microsoft.com/office/drawing/2014/main" id="{C737E857-2BB5-4FDB-ABE6-C877A53B8095}"/>
                  </a:ext>
                </a:extLst>
              </p:cNvPr>
              <p:cNvSpPr/>
              <p:nvPr/>
            </p:nvSpPr>
            <p:spPr>
              <a:xfrm>
                <a:off x="5358917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D1294C94-0802-45C7-A407-41A6C25E1E39}"/>
                  </a:ext>
                </a:extLst>
              </p:cNvPr>
              <p:cNvSpPr/>
              <p:nvPr/>
            </p:nvSpPr>
            <p:spPr>
              <a:xfrm>
                <a:off x="6168543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Прямоугольник 155">
                <a:extLst>
                  <a:ext uri="{FF2B5EF4-FFF2-40B4-BE49-F238E27FC236}">
                    <a16:creationId xmlns:a16="http://schemas.microsoft.com/office/drawing/2014/main" id="{6C8F013F-BC51-4A2E-841F-44A0AF07CC56}"/>
                  </a:ext>
                </a:extLst>
              </p:cNvPr>
              <p:cNvSpPr/>
              <p:nvPr/>
            </p:nvSpPr>
            <p:spPr>
              <a:xfrm>
                <a:off x="6978169" y="10726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1" name="Прямоугольник 170">
                <a:extLst>
                  <a:ext uri="{FF2B5EF4-FFF2-40B4-BE49-F238E27FC236}">
                    <a16:creationId xmlns:a16="http://schemas.microsoft.com/office/drawing/2014/main" id="{97D6BB66-67DC-4F26-AF80-EE72D81B01CC}"/>
                  </a:ext>
                </a:extLst>
              </p:cNvPr>
              <p:cNvSpPr/>
              <p:nvPr/>
            </p:nvSpPr>
            <p:spPr>
              <a:xfrm>
                <a:off x="7787795" y="10726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D40F5F6A-94D9-40CD-9537-3A372AD24294}"/>
                  </a:ext>
                </a:extLst>
              </p:cNvPr>
              <p:cNvSpPr/>
              <p:nvPr/>
            </p:nvSpPr>
            <p:spPr>
              <a:xfrm>
                <a:off x="8597421" y="107265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>
                <a:extLst>
                  <a:ext uri="{FF2B5EF4-FFF2-40B4-BE49-F238E27FC236}">
                    <a16:creationId xmlns:a16="http://schemas.microsoft.com/office/drawing/2014/main" id="{FFA6E75F-32EB-4488-9EA1-DF4A0F525103}"/>
                  </a:ext>
                </a:extLst>
              </p:cNvPr>
              <p:cNvSpPr/>
              <p:nvPr/>
            </p:nvSpPr>
            <p:spPr>
              <a:xfrm>
                <a:off x="2930037" y="107265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8" name="Прямоугольник 177">
                <a:extLst>
                  <a:ext uri="{FF2B5EF4-FFF2-40B4-BE49-F238E27FC236}">
                    <a16:creationId xmlns:a16="http://schemas.microsoft.com/office/drawing/2014/main" id="{ACE62066-5548-4AB8-9B67-917668CA24A1}"/>
                  </a:ext>
                </a:extLst>
              </p:cNvPr>
              <p:cNvSpPr/>
              <p:nvPr/>
            </p:nvSpPr>
            <p:spPr>
              <a:xfrm>
                <a:off x="2930037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Прямоугольник 178">
                <a:extLst>
                  <a:ext uri="{FF2B5EF4-FFF2-40B4-BE49-F238E27FC236}">
                    <a16:creationId xmlns:a16="http://schemas.microsoft.com/office/drawing/2014/main" id="{4D91A0FB-2B81-4574-BD64-C7ABD2280AFF}"/>
                  </a:ext>
                </a:extLst>
              </p:cNvPr>
              <p:cNvSpPr/>
              <p:nvPr/>
            </p:nvSpPr>
            <p:spPr>
              <a:xfrm>
                <a:off x="3739663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>
                <a:extLst>
                  <a:ext uri="{FF2B5EF4-FFF2-40B4-BE49-F238E27FC236}">
                    <a16:creationId xmlns:a16="http://schemas.microsoft.com/office/drawing/2014/main" id="{70FFBCDC-3B78-4B93-99BF-DCE523C49EC9}"/>
                  </a:ext>
                </a:extLst>
              </p:cNvPr>
              <p:cNvSpPr/>
              <p:nvPr/>
            </p:nvSpPr>
            <p:spPr>
              <a:xfrm>
                <a:off x="4549289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1" name="Прямоугольник 180">
                <a:extLst>
                  <a:ext uri="{FF2B5EF4-FFF2-40B4-BE49-F238E27FC236}">
                    <a16:creationId xmlns:a16="http://schemas.microsoft.com/office/drawing/2014/main" id="{C7859A56-1DB4-4EF6-9F30-A2F69EF13B29}"/>
                  </a:ext>
                </a:extLst>
              </p:cNvPr>
              <p:cNvSpPr/>
              <p:nvPr/>
            </p:nvSpPr>
            <p:spPr>
              <a:xfrm>
                <a:off x="5358915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2" name="Прямоугольник 181">
                <a:extLst>
                  <a:ext uri="{FF2B5EF4-FFF2-40B4-BE49-F238E27FC236}">
                    <a16:creationId xmlns:a16="http://schemas.microsoft.com/office/drawing/2014/main" id="{A6029C06-36A1-4D9E-A804-906ECA6C0BDA}"/>
                  </a:ext>
                </a:extLst>
              </p:cNvPr>
              <p:cNvSpPr/>
              <p:nvPr/>
            </p:nvSpPr>
            <p:spPr>
              <a:xfrm>
                <a:off x="6168541" y="188228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3" name="Прямоугольник 182">
                <a:extLst>
                  <a:ext uri="{FF2B5EF4-FFF2-40B4-BE49-F238E27FC236}">
                    <a16:creationId xmlns:a16="http://schemas.microsoft.com/office/drawing/2014/main" id="{DFF9CE3B-E99E-4544-97F7-D0E923BB1FC5}"/>
                  </a:ext>
                </a:extLst>
              </p:cNvPr>
              <p:cNvSpPr/>
              <p:nvPr/>
            </p:nvSpPr>
            <p:spPr>
              <a:xfrm>
                <a:off x="6978167" y="188228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E1AE4A1B-10B1-489A-80CD-21F509D845C6}"/>
                  </a:ext>
                </a:extLst>
              </p:cNvPr>
              <p:cNvSpPr/>
              <p:nvPr/>
            </p:nvSpPr>
            <p:spPr>
              <a:xfrm>
                <a:off x="7787793" y="188228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17D84B77-FDDB-47BA-AC49-23AB4E81A662}"/>
                  </a:ext>
                </a:extLst>
              </p:cNvPr>
              <p:cNvSpPr/>
              <p:nvPr/>
            </p:nvSpPr>
            <p:spPr>
              <a:xfrm>
                <a:off x="8597419" y="188227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Прямоугольник 187">
                <a:extLst>
                  <a:ext uri="{FF2B5EF4-FFF2-40B4-BE49-F238E27FC236}">
                    <a16:creationId xmlns:a16="http://schemas.microsoft.com/office/drawing/2014/main" id="{717DA962-906A-45A6-96CB-41629020F28D}"/>
                  </a:ext>
                </a:extLst>
              </p:cNvPr>
              <p:cNvSpPr/>
              <p:nvPr/>
            </p:nvSpPr>
            <p:spPr>
              <a:xfrm>
                <a:off x="3739665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FEBEA1EB-3145-497F-85B4-814AB2601F91}"/>
                  </a:ext>
                </a:extLst>
              </p:cNvPr>
              <p:cNvSpPr/>
              <p:nvPr/>
            </p:nvSpPr>
            <p:spPr>
              <a:xfrm>
                <a:off x="4549291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0" name="Прямоугольник 189">
                <a:extLst>
                  <a:ext uri="{FF2B5EF4-FFF2-40B4-BE49-F238E27FC236}">
                    <a16:creationId xmlns:a16="http://schemas.microsoft.com/office/drawing/2014/main" id="{789DB60A-E3AC-4FF4-89BD-7CA707AE7FE3}"/>
                  </a:ext>
                </a:extLst>
              </p:cNvPr>
              <p:cNvSpPr/>
              <p:nvPr/>
            </p:nvSpPr>
            <p:spPr>
              <a:xfrm>
                <a:off x="5358917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1" name="Прямоугольник 190">
                <a:extLst>
                  <a:ext uri="{FF2B5EF4-FFF2-40B4-BE49-F238E27FC236}">
                    <a16:creationId xmlns:a16="http://schemas.microsoft.com/office/drawing/2014/main" id="{E316E1D0-14ED-4EB5-BB27-359FACF7B54F}"/>
                  </a:ext>
                </a:extLst>
              </p:cNvPr>
              <p:cNvSpPr/>
              <p:nvPr/>
            </p:nvSpPr>
            <p:spPr>
              <a:xfrm>
                <a:off x="6168543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2" name="Прямоугольник 191">
                <a:extLst>
                  <a:ext uri="{FF2B5EF4-FFF2-40B4-BE49-F238E27FC236}">
                    <a16:creationId xmlns:a16="http://schemas.microsoft.com/office/drawing/2014/main" id="{79D1FA8F-3040-47C8-A0EB-AD6EF0EDB291}"/>
                  </a:ext>
                </a:extLst>
              </p:cNvPr>
              <p:cNvSpPr/>
              <p:nvPr/>
            </p:nvSpPr>
            <p:spPr>
              <a:xfrm>
                <a:off x="6978169" y="269191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3" name="Прямоугольник 192">
                <a:extLst>
                  <a:ext uri="{FF2B5EF4-FFF2-40B4-BE49-F238E27FC236}">
                    <a16:creationId xmlns:a16="http://schemas.microsoft.com/office/drawing/2014/main" id="{172A6E75-426C-4634-8053-7584C2006676}"/>
                  </a:ext>
                </a:extLst>
              </p:cNvPr>
              <p:cNvSpPr/>
              <p:nvPr/>
            </p:nvSpPr>
            <p:spPr>
              <a:xfrm>
                <a:off x="7787795" y="269191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Прямоугольник 193">
                <a:extLst>
                  <a:ext uri="{FF2B5EF4-FFF2-40B4-BE49-F238E27FC236}">
                    <a16:creationId xmlns:a16="http://schemas.microsoft.com/office/drawing/2014/main" id="{EB50EA7F-9C37-4F93-BE0B-D9B9F044A53F}"/>
                  </a:ext>
                </a:extLst>
              </p:cNvPr>
              <p:cNvSpPr/>
              <p:nvPr/>
            </p:nvSpPr>
            <p:spPr>
              <a:xfrm>
                <a:off x="8597421" y="269191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Прямоугольник 194">
                <a:extLst>
                  <a:ext uri="{FF2B5EF4-FFF2-40B4-BE49-F238E27FC236}">
                    <a16:creationId xmlns:a16="http://schemas.microsoft.com/office/drawing/2014/main" id="{A7E06E56-5CB8-483F-996C-80A6756F9BEE}"/>
                  </a:ext>
                </a:extLst>
              </p:cNvPr>
              <p:cNvSpPr/>
              <p:nvPr/>
            </p:nvSpPr>
            <p:spPr>
              <a:xfrm>
                <a:off x="2930037" y="269190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6" name="Прямоугольник 195">
                <a:extLst>
                  <a:ext uri="{FF2B5EF4-FFF2-40B4-BE49-F238E27FC236}">
                    <a16:creationId xmlns:a16="http://schemas.microsoft.com/office/drawing/2014/main" id="{91C051DA-B656-4F45-8A71-F110885CDBA2}"/>
                  </a:ext>
                </a:extLst>
              </p:cNvPr>
              <p:cNvSpPr/>
              <p:nvPr/>
            </p:nvSpPr>
            <p:spPr>
              <a:xfrm>
                <a:off x="2930037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7" name="Прямоугольник 196">
                <a:extLst>
                  <a:ext uri="{FF2B5EF4-FFF2-40B4-BE49-F238E27FC236}">
                    <a16:creationId xmlns:a16="http://schemas.microsoft.com/office/drawing/2014/main" id="{ACB9D2F5-12A6-4FD8-BADA-6024D4E94DCE}"/>
                  </a:ext>
                </a:extLst>
              </p:cNvPr>
              <p:cNvSpPr/>
              <p:nvPr/>
            </p:nvSpPr>
            <p:spPr>
              <a:xfrm>
                <a:off x="3739663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9" name="Прямоугольник 198">
                <a:extLst>
                  <a:ext uri="{FF2B5EF4-FFF2-40B4-BE49-F238E27FC236}">
                    <a16:creationId xmlns:a16="http://schemas.microsoft.com/office/drawing/2014/main" id="{771EA63C-1580-465A-B379-7482B20E1BEE}"/>
                  </a:ext>
                </a:extLst>
              </p:cNvPr>
              <p:cNvSpPr/>
              <p:nvPr/>
            </p:nvSpPr>
            <p:spPr>
              <a:xfrm>
                <a:off x="4549289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Прямоугольник 199">
                <a:extLst>
                  <a:ext uri="{FF2B5EF4-FFF2-40B4-BE49-F238E27FC236}">
                    <a16:creationId xmlns:a16="http://schemas.microsoft.com/office/drawing/2014/main" id="{20902D30-6985-46BF-9B63-8C3F235DFC0F}"/>
                  </a:ext>
                </a:extLst>
              </p:cNvPr>
              <p:cNvSpPr/>
              <p:nvPr/>
            </p:nvSpPr>
            <p:spPr>
              <a:xfrm>
                <a:off x="5358915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1" name="Прямоугольник 200">
                <a:extLst>
                  <a:ext uri="{FF2B5EF4-FFF2-40B4-BE49-F238E27FC236}">
                    <a16:creationId xmlns:a16="http://schemas.microsoft.com/office/drawing/2014/main" id="{5A39FD17-CCBE-43DC-8B4C-7B04BC6D03B4}"/>
                  </a:ext>
                </a:extLst>
              </p:cNvPr>
              <p:cNvSpPr/>
              <p:nvPr/>
            </p:nvSpPr>
            <p:spPr>
              <a:xfrm>
                <a:off x="6168541" y="350153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87D51106-3EED-4C80-BE9A-CF55AF28A8E7}"/>
                  </a:ext>
                </a:extLst>
              </p:cNvPr>
              <p:cNvSpPr/>
              <p:nvPr/>
            </p:nvSpPr>
            <p:spPr>
              <a:xfrm>
                <a:off x="6978167" y="350152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3" name="Прямоугольник 202">
                <a:extLst>
                  <a:ext uri="{FF2B5EF4-FFF2-40B4-BE49-F238E27FC236}">
                    <a16:creationId xmlns:a16="http://schemas.microsoft.com/office/drawing/2014/main" id="{6189100A-D30F-4DC0-B9BA-50C53AAEA2B0}"/>
                  </a:ext>
                </a:extLst>
              </p:cNvPr>
              <p:cNvSpPr/>
              <p:nvPr/>
            </p:nvSpPr>
            <p:spPr>
              <a:xfrm>
                <a:off x="7787793" y="350152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4" name="Прямоугольник 203">
                <a:extLst>
                  <a:ext uri="{FF2B5EF4-FFF2-40B4-BE49-F238E27FC236}">
                    <a16:creationId xmlns:a16="http://schemas.microsoft.com/office/drawing/2014/main" id="{211EA9B0-E4F1-4EB2-A1EE-0D34B385006E}"/>
                  </a:ext>
                </a:extLst>
              </p:cNvPr>
              <p:cNvSpPr/>
              <p:nvPr/>
            </p:nvSpPr>
            <p:spPr>
              <a:xfrm>
                <a:off x="8597419" y="350152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5" name="Прямоугольник 204">
                <a:extLst>
                  <a:ext uri="{FF2B5EF4-FFF2-40B4-BE49-F238E27FC236}">
                    <a16:creationId xmlns:a16="http://schemas.microsoft.com/office/drawing/2014/main" id="{F4C519CE-C5E5-44C5-A0FE-CDB9A3F535BE}"/>
                  </a:ext>
                </a:extLst>
              </p:cNvPr>
              <p:cNvSpPr/>
              <p:nvPr/>
            </p:nvSpPr>
            <p:spPr>
              <a:xfrm>
                <a:off x="3739663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D167D233-A798-4F62-BDF9-EF07582EB455}"/>
                  </a:ext>
                </a:extLst>
              </p:cNvPr>
              <p:cNvSpPr/>
              <p:nvPr/>
            </p:nvSpPr>
            <p:spPr>
              <a:xfrm>
                <a:off x="4549289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7" name="Прямоугольник 206">
                <a:extLst>
                  <a:ext uri="{FF2B5EF4-FFF2-40B4-BE49-F238E27FC236}">
                    <a16:creationId xmlns:a16="http://schemas.microsoft.com/office/drawing/2014/main" id="{F24BC5CB-3037-44F9-8753-0FE44152C6AA}"/>
                  </a:ext>
                </a:extLst>
              </p:cNvPr>
              <p:cNvSpPr/>
              <p:nvPr/>
            </p:nvSpPr>
            <p:spPr>
              <a:xfrm>
                <a:off x="5358915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" name="Прямоугольник 207">
                <a:extLst>
                  <a:ext uri="{FF2B5EF4-FFF2-40B4-BE49-F238E27FC236}">
                    <a16:creationId xmlns:a16="http://schemas.microsoft.com/office/drawing/2014/main" id="{675B8434-0226-4015-B5B0-0B04886E4B56}"/>
                  </a:ext>
                </a:extLst>
              </p:cNvPr>
              <p:cNvSpPr/>
              <p:nvPr/>
            </p:nvSpPr>
            <p:spPr>
              <a:xfrm>
                <a:off x="6168541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0464B797-9D58-4B55-8C79-8602941A1F27}"/>
                  </a:ext>
                </a:extLst>
              </p:cNvPr>
              <p:cNvSpPr/>
              <p:nvPr/>
            </p:nvSpPr>
            <p:spPr>
              <a:xfrm>
                <a:off x="6978167" y="4311163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E81B31DB-31C6-4686-B515-F4BC17E4C179}"/>
                  </a:ext>
                </a:extLst>
              </p:cNvPr>
              <p:cNvSpPr/>
              <p:nvPr/>
            </p:nvSpPr>
            <p:spPr>
              <a:xfrm>
                <a:off x="7787793" y="4311161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" name="Прямоугольник 210">
                <a:extLst>
                  <a:ext uri="{FF2B5EF4-FFF2-40B4-BE49-F238E27FC236}">
                    <a16:creationId xmlns:a16="http://schemas.microsoft.com/office/drawing/2014/main" id="{0B142960-9FAD-4DB9-9D21-E76FEF79F784}"/>
                  </a:ext>
                </a:extLst>
              </p:cNvPr>
              <p:cNvSpPr/>
              <p:nvPr/>
            </p:nvSpPr>
            <p:spPr>
              <a:xfrm>
                <a:off x="8597419" y="431116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" name="Прямоугольник 211">
                <a:extLst>
                  <a:ext uri="{FF2B5EF4-FFF2-40B4-BE49-F238E27FC236}">
                    <a16:creationId xmlns:a16="http://schemas.microsoft.com/office/drawing/2014/main" id="{AE37CD24-3430-4B5D-AD78-F137F1AAC9A6}"/>
                  </a:ext>
                </a:extLst>
              </p:cNvPr>
              <p:cNvSpPr/>
              <p:nvPr/>
            </p:nvSpPr>
            <p:spPr>
              <a:xfrm>
                <a:off x="2930035" y="431115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39594DF2-52B0-4D07-89C6-DE8B4B761BAD}"/>
                  </a:ext>
                </a:extLst>
              </p:cNvPr>
              <p:cNvSpPr/>
              <p:nvPr/>
            </p:nvSpPr>
            <p:spPr>
              <a:xfrm>
                <a:off x="2930037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4" name="Прямоугольник 213">
                <a:extLst>
                  <a:ext uri="{FF2B5EF4-FFF2-40B4-BE49-F238E27FC236}">
                    <a16:creationId xmlns:a16="http://schemas.microsoft.com/office/drawing/2014/main" id="{332B2D14-BE01-4ABD-BC1D-4B23F4E63B19}"/>
                  </a:ext>
                </a:extLst>
              </p:cNvPr>
              <p:cNvSpPr/>
              <p:nvPr/>
            </p:nvSpPr>
            <p:spPr>
              <a:xfrm>
                <a:off x="3739663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5" name="Прямоугольник 214">
                <a:extLst>
                  <a:ext uri="{FF2B5EF4-FFF2-40B4-BE49-F238E27FC236}">
                    <a16:creationId xmlns:a16="http://schemas.microsoft.com/office/drawing/2014/main" id="{5BA1BF63-17C2-41E2-834C-0E57491B8CE4}"/>
                  </a:ext>
                </a:extLst>
              </p:cNvPr>
              <p:cNvSpPr/>
              <p:nvPr/>
            </p:nvSpPr>
            <p:spPr>
              <a:xfrm>
                <a:off x="4549289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DE33E8FB-805F-4770-BE1D-699EBB970F1B}"/>
                  </a:ext>
                </a:extLst>
              </p:cNvPr>
              <p:cNvSpPr/>
              <p:nvPr/>
            </p:nvSpPr>
            <p:spPr>
              <a:xfrm>
                <a:off x="5358915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7" name="Прямоугольник 216">
                <a:extLst>
                  <a:ext uri="{FF2B5EF4-FFF2-40B4-BE49-F238E27FC236}">
                    <a16:creationId xmlns:a16="http://schemas.microsoft.com/office/drawing/2014/main" id="{9A6A0F0D-A829-41D6-A2FA-5B20AD69993F}"/>
                  </a:ext>
                </a:extLst>
              </p:cNvPr>
              <p:cNvSpPr/>
              <p:nvPr/>
            </p:nvSpPr>
            <p:spPr>
              <a:xfrm>
                <a:off x="6168541" y="5120786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Прямоугольник 217">
                <a:extLst>
                  <a:ext uri="{FF2B5EF4-FFF2-40B4-BE49-F238E27FC236}">
                    <a16:creationId xmlns:a16="http://schemas.microsoft.com/office/drawing/2014/main" id="{B252F9B6-700F-44D8-93DB-38CE2AEC2329}"/>
                  </a:ext>
                </a:extLst>
              </p:cNvPr>
              <p:cNvSpPr/>
              <p:nvPr/>
            </p:nvSpPr>
            <p:spPr>
              <a:xfrm>
                <a:off x="6978167" y="5120784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2488F0F0-3CDD-416B-8519-2299029A7E6F}"/>
                  </a:ext>
                </a:extLst>
              </p:cNvPr>
              <p:cNvSpPr/>
              <p:nvPr/>
            </p:nvSpPr>
            <p:spPr>
              <a:xfrm>
                <a:off x="7787793" y="5120784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0" name="Прямоугольник 219">
                <a:extLst>
                  <a:ext uri="{FF2B5EF4-FFF2-40B4-BE49-F238E27FC236}">
                    <a16:creationId xmlns:a16="http://schemas.microsoft.com/office/drawing/2014/main" id="{AB761B3A-4C0A-4A6F-81F9-893B6CB81DE0}"/>
                  </a:ext>
                </a:extLst>
              </p:cNvPr>
              <p:cNvSpPr/>
              <p:nvPr/>
            </p:nvSpPr>
            <p:spPr>
              <a:xfrm>
                <a:off x="8597419" y="5120782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1" name="Прямоугольник 220">
                <a:extLst>
                  <a:ext uri="{FF2B5EF4-FFF2-40B4-BE49-F238E27FC236}">
                    <a16:creationId xmlns:a16="http://schemas.microsoft.com/office/drawing/2014/main" id="{EB0195EA-BF57-4093-828F-560DCD5AF520}"/>
                  </a:ext>
                </a:extLst>
              </p:cNvPr>
              <p:cNvSpPr/>
              <p:nvPr/>
            </p:nvSpPr>
            <p:spPr>
              <a:xfrm>
                <a:off x="3739663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C9DB497A-7EC4-46C0-BB5C-F23F9AD19E6E}"/>
                  </a:ext>
                </a:extLst>
              </p:cNvPr>
              <p:cNvSpPr/>
              <p:nvPr/>
            </p:nvSpPr>
            <p:spPr>
              <a:xfrm>
                <a:off x="4549289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3" name="Прямоугольник 222">
                <a:extLst>
                  <a:ext uri="{FF2B5EF4-FFF2-40B4-BE49-F238E27FC236}">
                    <a16:creationId xmlns:a16="http://schemas.microsoft.com/office/drawing/2014/main" id="{EEF1F385-454B-4913-B57A-52BFCF4DF866}"/>
                  </a:ext>
                </a:extLst>
              </p:cNvPr>
              <p:cNvSpPr/>
              <p:nvPr/>
            </p:nvSpPr>
            <p:spPr>
              <a:xfrm>
                <a:off x="5358915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4" name="Прямоугольник 223">
                <a:extLst>
                  <a:ext uri="{FF2B5EF4-FFF2-40B4-BE49-F238E27FC236}">
                    <a16:creationId xmlns:a16="http://schemas.microsoft.com/office/drawing/2014/main" id="{290E0C46-A31A-440B-A5EB-0CA08C630B69}"/>
                  </a:ext>
                </a:extLst>
              </p:cNvPr>
              <p:cNvSpPr/>
              <p:nvPr/>
            </p:nvSpPr>
            <p:spPr>
              <a:xfrm>
                <a:off x="6168541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6D851F51-259F-4E7D-A45A-68985026EDF6}"/>
                  </a:ext>
                </a:extLst>
              </p:cNvPr>
              <p:cNvSpPr/>
              <p:nvPr/>
            </p:nvSpPr>
            <p:spPr>
              <a:xfrm>
                <a:off x="6978167" y="5930421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6" name="Прямоугольник 225">
                <a:extLst>
                  <a:ext uri="{FF2B5EF4-FFF2-40B4-BE49-F238E27FC236}">
                    <a16:creationId xmlns:a16="http://schemas.microsoft.com/office/drawing/2014/main" id="{DB8334D3-78CE-4F8F-8CF0-ED98A039812D}"/>
                  </a:ext>
                </a:extLst>
              </p:cNvPr>
              <p:cNvSpPr/>
              <p:nvPr/>
            </p:nvSpPr>
            <p:spPr>
              <a:xfrm>
                <a:off x="7787793" y="5930419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7" name="Прямоугольник 226">
                <a:extLst>
                  <a:ext uri="{FF2B5EF4-FFF2-40B4-BE49-F238E27FC236}">
                    <a16:creationId xmlns:a16="http://schemas.microsoft.com/office/drawing/2014/main" id="{9FFEA9D5-D5AE-4137-B20E-69B85605A523}"/>
                  </a:ext>
                </a:extLst>
              </p:cNvPr>
              <p:cNvSpPr/>
              <p:nvPr/>
            </p:nvSpPr>
            <p:spPr>
              <a:xfrm>
                <a:off x="8597419" y="5930419"/>
                <a:ext cx="809626" cy="80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Прямоугольник 227">
                <a:extLst>
                  <a:ext uri="{FF2B5EF4-FFF2-40B4-BE49-F238E27FC236}">
                    <a16:creationId xmlns:a16="http://schemas.microsoft.com/office/drawing/2014/main" id="{D254E040-3FA0-4D64-A726-4D74C99BBFDA}"/>
                  </a:ext>
                </a:extLst>
              </p:cNvPr>
              <p:cNvSpPr/>
              <p:nvPr/>
            </p:nvSpPr>
            <p:spPr>
              <a:xfrm>
                <a:off x="2930035" y="5930417"/>
                <a:ext cx="809626" cy="809626"/>
              </a:xfrm>
              <a:prstGeom prst="rect">
                <a:avLst/>
              </a:prstGeom>
              <a:solidFill>
                <a:srgbClr val="7595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11" name="Группа 110">
              <a:extLst>
                <a:ext uri="{FF2B5EF4-FFF2-40B4-BE49-F238E27FC236}">
                  <a16:creationId xmlns:a16="http://schemas.microsoft.com/office/drawing/2014/main" id="{DFBC9CC3-6BCF-42A2-9080-B5FAEBCF97AD}"/>
                </a:ext>
              </a:extLst>
            </p:cNvPr>
            <p:cNvGrpSpPr/>
            <p:nvPr/>
          </p:nvGrpSpPr>
          <p:grpSpPr>
            <a:xfrm>
              <a:off x="3311488" y="6314332"/>
              <a:ext cx="5589026" cy="461665"/>
              <a:chOff x="3311488" y="6314332"/>
              <a:chExt cx="5589026" cy="461665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AB6C003-7090-4B9D-8E52-7C8471ABA87C}"/>
                  </a:ext>
                </a:extLst>
              </p:cNvPr>
              <p:cNvSpPr txBox="1"/>
              <p:nvPr/>
            </p:nvSpPr>
            <p:spPr>
              <a:xfrm>
                <a:off x="3311488" y="63143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  <a:endParaRPr lang="ru-RU" sz="240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52C20B3-DF75-4C16-A63F-F55EB4DDD981}"/>
                  </a:ext>
                </a:extLst>
              </p:cNvPr>
              <p:cNvSpPr txBox="1"/>
              <p:nvPr/>
            </p:nvSpPr>
            <p:spPr>
              <a:xfrm>
                <a:off x="4055262" y="6314332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  <a:endParaRPr lang="ru-RU" sz="24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53398FD-8930-4F6E-81A7-8FD2F09A0E8E}"/>
                  </a:ext>
                </a:extLst>
              </p:cNvPr>
              <p:cNvSpPr txBox="1"/>
              <p:nvPr/>
            </p:nvSpPr>
            <p:spPr>
              <a:xfrm>
                <a:off x="4799037" y="6314332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A404B9D-CF61-4B3E-89CD-AAC71991A056}"/>
                  </a:ext>
                </a:extLst>
              </p:cNvPr>
              <p:cNvSpPr txBox="1"/>
              <p:nvPr/>
            </p:nvSpPr>
            <p:spPr>
              <a:xfrm>
                <a:off x="5542811" y="6314332"/>
                <a:ext cx="37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endParaRPr lang="ru-RU" sz="240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92FFBE6-DDD5-4B21-8E7B-0587A4098023}"/>
                  </a:ext>
                </a:extLst>
              </p:cNvPr>
              <p:cNvSpPr txBox="1"/>
              <p:nvPr/>
            </p:nvSpPr>
            <p:spPr>
              <a:xfrm>
                <a:off x="6292165" y="63143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</a:t>
                </a:r>
                <a:endParaRPr lang="ru-RU" sz="240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6A233C7-A959-475C-A61A-C24EADD7CA1D}"/>
                  </a:ext>
                </a:extLst>
              </p:cNvPr>
              <p:cNvSpPr txBox="1"/>
              <p:nvPr/>
            </p:nvSpPr>
            <p:spPr>
              <a:xfrm>
                <a:off x="7035939" y="6314332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</a:t>
                </a:r>
                <a:endParaRPr lang="ru-RU" sz="240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8D8A91F-6F00-471C-8610-C7ED14059024}"/>
                  </a:ext>
                </a:extLst>
              </p:cNvPr>
              <p:cNvSpPr txBox="1"/>
              <p:nvPr/>
            </p:nvSpPr>
            <p:spPr>
              <a:xfrm>
                <a:off x="7779714" y="6314332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endParaRPr lang="ru-RU" sz="240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6317E4F-8D4E-4583-ADBB-5550CE73DDF9}"/>
                  </a:ext>
                </a:extLst>
              </p:cNvPr>
              <p:cNvSpPr txBox="1"/>
              <p:nvPr/>
            </p:nvSpPr>
            <p:spPr>
              <a:xfrm>
                <a:off x="8523488" y="6314332"/>
                <a:ext cx="377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</a:t>
                </a:r>
                <a:endParaRPr lang="ru-RU" sz="2400" dirty="0"/>
              </a:p>
            </p:txBody>
          </p:sp>
        </p:grpSp>
        <p:grpSp>
          <p:nvGrpSpPr>
            <p:cNvPr id="112" name="Группа 111">
              <a:extLst>
                <a:ext uri="{FF2B5EF4-FFF2-40B4-BE49-F238E27FC236}">
                  <a16:creationId xmlns:a16="http://schemas.microsoft.com/office/drawing/2014/main" id="{E6071B72-25C5-4EF9-AC00-E5C6F99A5F3E}"/>
                </a:ext>
              </a:extLst>
            </p:cNvPr>
            <p:cNvGrpSpPr/>
            <p:nvPr/>
          </p:nvGrpSpPr>
          <p:grpSpPr>
            <a:xfrm rot="16200000">
              <a:off x="3376" y="3340123"/>
              <a:ext cx="5680878" cy="366609"/>
              <a:chOff x="3261956" y="6355850"/>
              <a:chExt cx="5680878" cy="366609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DFB599D-DCB9-4F1E-B2E5-1666C0F80C09}"/>
                  </a:ext>
                </a:extLst>
              </p:cNvPr>
              <p:cNvSpPr txBox="1"/>
              <p:nvPr/>
            </p:nvSpPr>
            <p:spPr>
              <a:xfrm rot="5400000">
                <a:off x="3322710" y="630311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ru-RU" sz="24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39916E4-E2BF-4DB0-9CCD-416A5CB7AEDD}"/>
                  </a:ext>
                </a:extLst>
              </p:cNvPr>
              <p:cNvSpPr txBox="1"/>
              <p:nvPr/>
            </p:nvSpPr>
            <p:spPr>
              <a:xfrm rot="5400000">
                <a:off x="4060872" y="6308723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ru-RU" sz="240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59F80A-58A7-479E-9EF7-66276BE7385A}"/>
                  </a:ext>
                </a:extLst>
              </p:cNvPr>
              <p:cNvSpPr txBox="1"/>
              <p:nvPr/>
            </p:nvSpPr>
            <p:spPr>
              <a:xfrm rot="5400000">
                <a:off x="4803044" y="63103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ru-RU" sz="24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0321854-6AB5-49CB-8FDB-47AB430B0B5D}"/>
                  </a:ext>
                </a:extLst>
              </p:cNvPr>
              <p:cNvSpPr txBox="1"/>
              <p:nvPr/>
            </p:nvSpPr>
            <p:spPr>
              <a:xfrm rot="5400000">
                <a:off x="5559643" y="629750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ru-RU" sz="24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43B3675-F7A0-4DF9-A6CA-1FD28B4833B8}"/>
                  </a:ext>
                </a:extLst>
              </p:cNvPr>
              <p:cNvSpPr txBox="1"/>
              <p:nvPr/>
            </p:nvSpPr>
            <p:spPr>
              <a:xfrm rot="5400000">
                <a:off x="6289761" y="63167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ru-RU" sz="24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4BA1313-097E-4B4D-8E4C-5605FAD055FA}"/>
                  </a:ext>
                </a:extLst>
              </p:cNvPr>
              <p:cNvSpPr txBox="1"/>
              <p:nvPr/>
            </p:nvSpPr>
            <p:spPr>
              <a:xfrm rot="5400000">
                <a:off x="7028726" y="632154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6</a:t>
                </a:r>
                <a:endParaRPr lang="ru-RU" sz="24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412C2C-E601-4AAD-804C-9C5734BFE41A}"/>
                  </a:ext>
                </a:extLst>
              </p:cNvPr>
              <p:cNvSpPr txBox="1"/>
              <p:nvPr/>
            </p:nvSpPr>
            <p:spPr>
              <a:xfrm rot="5400000">
                <a:off x="7798951" y="629509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7</a:t>
                </a:r>
                <a:endParaRPr lang="ru-RU" sz="240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2A9B1B9-9ED5-415F-9A8F-403401D7E1CC}"/>
                  </a:ext>
                </a:extLst>
              </p:cNvPr>
              <p:cNvSpPr txBox="1"/>
              <p:nvPr/>
            </p:nvSpPr>
            <p:spPr>
              <a:xfrm rot="5400000">
                <a:off x="8541923" y="629589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</a:t>
                </a:r>
                <a:endParaRPr lang="ru-RU" sz="2400" dirty="0"/>
              </a:p>
            </p:txBody>
          </p:sp>
        </p:grpSp>
      </p:grpSp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67127D99-0176-4FBD-9E2E-F4D78BDEB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12616" y="4716455"/>
            <a:ext cx="570099" cy="5700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CAC3B366-E666-4F3B-9732-ED27B06E2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56390" y="4716455"/>
            <a:ext cx="570099" cy="570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C9795A52-24B6-439B-A94B-D856E19ED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00164" y="4720995"/>
            <a:ext cx="570099" cy="5700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4F2FAB33-22FD-4018-8232-6C82128C5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3938" y="4720995"/>
            <a:ext cx="570099" cy="570099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0C8BF0C9-7676-4202-92EB-3F310E96B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32802" y="4716455"/>
            <a:ext cx="570099" cy="570099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C464DF8D-E83B-4B42-9608-0ABC24CB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76576" y="4716455"/>
            <a:ext cx="570099" cy="5700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4DC6053A-2DF1-47AF-8A2F-24B40FDE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20350" y="4720995"/>
            <a:ext cx="570099" cy="57009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FC75BF62-4835-4BAC-B883-340B3D39D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64124" y="4720995"/>
            <a:ext cx="570099" cy="57009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76EFEF39-D848-4751-AAD7-04007C0E8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18728" y="2340312"/>
            <a:ext cx="606520" cy="606520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AB6833E-1DF9-496A-97C2-B15E9B785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6555" y="2403159"/>
            <a:ext cx="398186" cy="461665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05392EE2-F216-46FE-B6A3-7208830AC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18728" y="2340312"/>
            <a:ext cx="606520" cy="606520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8963A049-C691-4594-9598-0942F37EB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6555" y="2403159"/>
            <a:ext cx="398186" cy="461665"/>
          </a:xfrm>
          <a:prstGeom prst="rect">
            <a:avLst/>
          </a:prstGeom>
        </p:spPr>
      </p:pic>
      <p:pic>
        <p:nvPicPr>
          <p:cNvPr id="229" name="Рисунок 228">
            <a:extLst>
              <a:ext uri="{FF2B5EF4-FFF2-40B4-BE49-F238E27FC236}">
                <a16:creationId xmlns:a16="http://schemas.microsoft.com/office/drawing/2014/main" id="{D7714EEA-47D4-4644-B34D-DACF87A717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3508429" y="1142177"/>
            <a:ext cx="388620" cy="503861"/>
          </a:xfrm>
          <a:prstGeom prst="rect">
            <a:avLst/>
          </a:prstGeom>
        </p:spPr>
      </p:pic>
      <p:pic>
        <p:nvPicPr>
          <p:cNvPr id="230" name="Рисунок 229">
            <a:extLst>
              <a:ext uri="{FF2B5EF4-FFF2-40B4-BE49-F238E27FC236}">
                <a16:creationId xmlns:a16="http://schemas.microsoft.com/office/drawing/2014/main" id="{D1838A13-B805-4D69-9D73-B64CA60B9E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4272448" y="1142177"/>
            <a:ext cx="388620" cy="503861"/>
          </a:xfrm>
          <a:prstGeom prst="rect">
            <a:avLst/>
          </a:prstGeom>
        </p:spPr>
      </p:pic>
      <p:pic>
        <p:nvPicPr>
          <p:cNvPr id="231" name="Рисунок 230">
            <a:extLst>
              <a:ext uri="{FF2B5EF4-FFF2-40B4-BE49-F238E27FC236}">
                <a16:creationId xmlns:a16="http://schemas.microsoft.com/office/drawing/2014/main" id="{EFDE577B-D4AB-4EB2-8332-28FD91BD5F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5010485" y="1152938"/>
            <a:ext cx="388620" cy="503861"/>
          </a:xfrm>
          <a:prstGeom prst="rect">
            <a:avLst/>
          </a:prstGeom>
        </p:spPr>
      </p:pic>
      <p:pic>
        <p:nvPicPr>
          <p:cNvPr id="232" name="Рисунок 231">
            <a:extLst>
              <a:ext uri="{FF2B5EF4-FFF2-40B4-BE49-F238E27FC236}">
                <a16:creationId xmlns:a16="http://schemas.microsoft.com/office/drawing/2014/main" id="{C901BDB8-F0B1-4903-B955-6FDB6E22CE7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5774504" y="1152938"/>
            <a:ext cx="388620" cy="503861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EBD26CE1-82C5-416A-B47F-0E56628D84C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6489270" y="1142177"/>
            <a:ext cx="388620" cy="503861"/>
          </a:xfrm>
          <a:prstGeom prst="rect">
            <a:avLst/>
          </a:prstGeom>
        </p:spPr>
      </p:pic>
      <p:pic>
        <p:nvPicPr>
          <p:cNvPr id="234" name="Рисунок 233">
            <a:extLst>
              <a:ext uri="{FF2B5EF4-FFF2-40B4-BE49-F238E27FC236}">
                <a16:creationId xmlns:a16="http://schemas.microsoft.com/office/drawing/2014/main" id="{F68420AD-66C4-4063-941E-A100FE66114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7253289" y="1142177"/>
            <a:ext cx="388620" cy="503861"/>
          </a:xfrm>
          <a:prstGeom prst="rect">
            <a:avLst/>
          </a:prstGeom>
        </p:spPr>
      </p:pic>
      <p:pic>
        <p:nvPicPr>
          <p:cNvPr id="235" name="Рисунок 234">
            <a:extLst>
              <a:ext uri="{FF2B5EF4-FFF2-40B4-BE49-F238E27FC236}">
                <a16:creationId xmlns:a16="http://schemas.microsoft.com/office/drawing/2014/main" id="{DDF9D2BB-920C-4F6C-87AA-423BA9607B2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7991326" y="1152938"/>
            <a:ext cx="388620" cy="503861"/>
          </a:xfrm>
          <a:prstGeom prst="rect">
            <a:avLst/>
          </a:prstGeom>
        </p:spPr>
      </p:pic>
      <p:pic>
        <p:nvPicPr>
          <p:cNvPr id="236" name="Рисунок 235">
            <a:extLst>
              <a:ext uri="{FF2B5EF4-FFF2-40B4-BE49-F238E27FC236}">
                <a16:creationId xmlns:a16="http://schemas.microsoft.com/office/drawing/2014/main" id="{8E8F25E7-0166-45F5-B453-E4249FBADDE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58618" r="-1119"/>
          <a:stretch/>
        </p:blipFill>
        <p:spPr>
          <a:xfrm>
            <a:off x="8755345" y="1152938"/>
            <a:ext cx="388620" cy="5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6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672</Words>
  <Application>Microsoft Office PowerPoint</Application>
  <PresentationFormat>Широкоэкранный</PresentationFormat>
  <Paragraphs>650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Ro'zimurod</dc:creator>
  <cp:lastModifiedBy>Ro'zimurod</cp:lastModifiedBy>
  <cp:revision>50</cp:revision>
  <dcterms:created xsi:type="dcterms:W3CDTF">2023-12-11T19:11:19Z</dcterms:created>
  <dcterms:modified xsi:type="dcterms:W3CDTF">2023-12-18T20:37:13Z</dcterms:modified>
</cp:coreProperties>
</file>