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5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DB3B-FA1D-4B00-8886-DAB4AC6207CD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51D8-6FD4-4DDE-9954-655F51026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77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DB3B-FA1D-4B00-8886-DAB4AC6207CD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51D8-6FD4-4DDE-9954-655F51026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53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DB3B-FA1D-4B00-8886-DAB4AC6207CD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51D8-6FD4-4DDE-9954-655F51026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68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DB3B-FA1D-4B00-8886-DAB4AC6207CD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51D8-6FD4-4DDE-9954-655F51026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15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DB3B-FA1D-4B00-8886-DAB4AC6207CD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51D8-6FD4-4DDE-9954-655F51026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19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DB3B-FA1D-4B00-8886-DAB4AC6207CD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51D8-6FD4-4DDE-9954-655F51026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0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DB3B-FA1D-4B00-8886-DAB4AC6207CD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51D8-6FD4-4DDE-9954-655F51026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1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DB3B-FA1D-4B00-8886-DAB4AC6207CD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51D8-6FD4-4DDE-9954-655F51026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1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DB3B-FA1D-4B00-8886-DAB4AC6207CD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51D8-6FD4-4DDE-9954-655F51026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74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DB3B-FA1D-4B00-8886-DAB4AC6207CD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51D8-6FD4-4DDE-9954-655F51026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50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DB3B-FA1D-4B00-8886-DAB4AC6207CD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51D8-6FD4-4DDE-9954-655F51026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81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EDB3B-FA1D-4B00-8886-DAB4AC6207CD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051D8-6FD4-4DDE-9954-655F51026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58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9" t="13933" r="11529" b="13996"/>
          <a:stretch/>
        </p:blipFill>
        <p:spPr bwMode="auto">
          <a:xfrm>
            <a:off x="429954" y="1628800"/>
            <a:ext cx="8208912" cy="429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02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1</cp:revision>
  <dcterms:created xsi:type="dcterms:W3CDTF">2018-10-16T06:55:01Z</dcterms:created>
  <dcterms:modified xsi:type="dcterms:W3CDTF">2018-10-16T06:56:29Z</dcterms:modified>
</cp:coreProperties>
</file>