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00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5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0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1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5EE7-2B51-415F-AB01-ACA61648B371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E0E92-2D91-4EBE-9FE7-8C63521C70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6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1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454"/>
            <a:ext cx="9144000" cy="48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1595181"/>
            <a:ext cx="478221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12" y="1628523"/>
            <a:ext cx="483937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" y="1056944"/>
            <a:ext cx="909764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624"/>
            <a:ext cx="9144000" cy="47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779"/>
            <a:ext cx="9144000" cy="48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279"/>
            <a:ext cx="9144000" cy="48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3" y="0"/>
            <a:ext cx="880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" y="0"/>
            <a:ext cx="8884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</Words>
  <Application>Microsoft Office PowerPoint</Application>
  <PresentationFormat>如螢幕大小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5</cp:revision>
  <dcterms:created xsi:type="dcterms:W3CDTF">2021-02-25T05:51:54Z</dcterms:created>
  <dcterms:modified xsi:type="dcterms:W3CDTF">2021-02-25T07:52:06Z</dcterms:modified>
</cp:coreProperties>
</file>