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6FC62-9BC3-4CF5-88EA-31EC3834C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233511-D721-4E84-9E48-C809DAD72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A9C366-9507-4886-8389-351C1F4A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508F7-264D-4933-A3DC-6095253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6486E5-5CC9-40E8-97E9-35EFA8CD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9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93EA5-0087-4B8D-8B29-C66765A5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B25FDF-C70C-4153-9913-71987430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117FE8-D23E-4135-8B3B-10E5831D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A72CF-BA7D-497C-BAA3-E076FAEF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6E2240-5CFB-41AB-8705-1F6B1BC1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91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FCB37D-3C98-4472-AF2F-D2E5FFEA1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3B7E28-9823-4827-AA13-169C1E9E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FE0AD1-9D9F-43D9-BFDD-A0400F14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90F56-A2E6-43B1-A5F3-DF1B3048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225B7D-99A1-45DC-9F34-1403BF30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9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1A3B0-BAAF-406C-84D0-A1D707B5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E6A83-8ED0-4112-AF69-D90CFD89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E0417F-E5C9-4C6A-9872-FCF0E64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8BF573-A910-4CAE-B26D-FDCC76A5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B0E7CA-843F-40BF-A294-10AB13D2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75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624E-FA66-42E4-9F94-1B1B510B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D5F103-2FBE-4338-9C87-045142479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6E4B6-4DFC-4CBA-9E15-C2C9D578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A32887-19D6-492E-A157-AFA3ADEC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54F52-65C3-4A45-B3CE-F4876AD5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2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027F3-F9CE-4C0E-A6A2-453C4CE5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A0FCF-6329-45CD-8228-19E0F3AE1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E3567B-A6B7-4D29-B95B-99485A95C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AAE812-F03D-4DC2-9BFC-FB92013B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961A9C-55CB-4D06-BF16-97AE52B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98A484-8EEC-422B-A829-01B00A22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E3E08-4E58-402B-AE67-1F687EBE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863284-E2DD-44AB-9B8B-26B488CE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A10E74-3E7F-47BD-90E1-A7305E24F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3D0A18-4808-4130-BE03-EE57D86EE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79BCC2-BB54-462C-A812-75374BB1C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ADCF64-A4D5-4D87-86EC-73B00A95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ED063F-8734-4594-A8A3-9F1A2769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B3FE01-6650-4E31-8E1A-EC6B0A24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55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35744-050E-45D3-AC06-A0E4AFE5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C0B671-7647-4EC8-9843-08810129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653285-4957-423B-BFCC-3C69FDD5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2958D9-50CA-48F4-8129-046103B1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6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21EE0A-2D9A-48CE-B3F5-DAD01662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8E8F33-F1AF-4E2A-8E2F-DB42BDCC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29E46F-7DF7-466B-8193-6CCE52D5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18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37804-E4BD-4F0D-BB55-AC9292E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7907F-B881-4DB4-A527-F018977A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556C5-E18F-4891-B13B-1D9F4AEB4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4C60E8-2A03-4577-99E8-BA39CB27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1919AF-D26A-4159-9F64-716FB1BF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01011E-5312-4FC6-8B6D-F0DA8B4D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16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A74E0-77C8-4296-9B9E-014E758B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DEDA55-486D-4F4B-9D70-B68F92009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3C0DC4-34AA-4E0E-BA75-733C976D2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2AB665-BF96-43D1-940B-399C027B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5C04A8-7A3E-4480-BA62-2D9B52F1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3C4151-E112-4542-B558-9ED8E2F3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8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F69DFC-669B-44AA-B42B-64A13CB1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42FF7-2348-491F-AEB4-D4834E8F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EAEA9-03D9-4AEC-A9E4-7BF4004F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23C7-AF81-4579-8088-6AEE91DD361C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2A46F1-F30A-492A-BC38-DB1178FA0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F3B93A-694B-4555-8D23-FAA4CC7EC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734D6-4244-43F1-95F7-3103FE1FD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9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6BC27E3-330C-42A8-8EB9-F9E751E8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783"/>
            <a:ext cx="1219200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3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88DB1B2-50C8-4FEE-94D0-9009B956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990"/>
            <a:ext cx="12192000" cy="46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0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14DEE8-9454-49A7-92EA-46D2E9CF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0" y="1652809"/>
            <a:ext cx="11800000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8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5F7B3BD-ACDB-4ABB-ADBB-C38C58D6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" y="1862333"/>
            <a:ext cx="12028571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2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B2B344D-42AF-4E81-9235-B72CE261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781"/>
            <a:ext cx="12192000" cy="38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isora9958</dc:creator>
  <cp:lastModifiedBy>isora9958</cp:lastModifiedBy>
  <cp:revision>2</cp:revision>
  <dcterms:created xsi:type="dcterms:W3CDTF">2021-04-29T11:27:48Z</dcterms:created>
  <dcterms:modified xsi:type="dcterms:W3CDTF">2021-04-29T11:37:34Z</dcterms:modified>
</cp:coreProperties>
</file>