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60BA-7631-496D-9451-0D3F309A25BE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948-5E24-4318-8CD3-BD95FAD32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05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60BA-7631-496D-9451-0D3F309A25BE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948-5E24-4318-8CD3-BD95FAD32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34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60BA-7631-496D-9451-0D3F309A25BE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948-5E24-4318-8CD3-BD95FAD32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96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60BA-7631-496D-9451-0D3F309A25BE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948-5E24-4318-8CD3-BD95FAD32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95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60BA-7631-496D-9451-0D3F309A25BE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948-5E24-4318-8CD3-BD95FAD32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15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60BA-7631-496D-9451-0D3F309A25BE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948-5E24-4318-8CD3-BD95FAD32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76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60BA-7631-496D-9451-0D3F309A25BE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948-5E24-4318-8CD3-BD95FAD32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1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60BA-7631-496D-9451-0D3F309A25BE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948-5E24-4318-8CD3-BD95FAD32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41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60BA-7631-496D-9451-0D3F309A25BE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948-5E24-4318-8CD3-BD95FAD32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5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60BA-7631-496D-9451-0D3F309A25BE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948-5E24-4318-8CD3-BD95FAD32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48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60BA-7631-496D-9451-0D3F309A25BE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948-5E24-4318-8CD3-BD95FAD32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21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60BA-7631-496D-9451-0D3F309A25BE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C948-5E24-4318-8CD3-BD95FAD32F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8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91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552" y="7647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0765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74" y="0"/>
            <a:ext cx="3627051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39552" y="7647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402544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11" y="1376076"/>
            <a:ext cx="5563377" cy="410584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552" y="7647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78086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39775"/>
            <a:ext cx="5565589" cy="21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8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</Words>
  <Application>Microsoft Office PowerPoint</Application>
  <PresentationFormat>如螢幕大小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4</cp:revision>
  <dcterms:created xsi:type="dcterms:W3CDTF">2021-03-04T06:51:11Z</dcterms:created>
  <dcterms:modified xsi:type="dcterms:W3CDTF">2021-03-04T08:22:35Z</dcterms:modified>
</cp:coreProperties>
</file>