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6A51"/>
    <a:srgbClr val="C718AB"/>
    <a:srgbClr val="FC7949"/>
    <a:srgbClr val="5E38A3"/>
    <a:srgbClr val="59C8F6"/>
    <a:srgbClr val="3A97D5"/>
    <a:srgbClr val="3C77BE"/>
    <a:srgbClr val="56266A"/>
    <a:srgbClr val="037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>
        <p:scale>
          <a:sx n="100" d="100"/>
          <a:sy n="100" d="100"/>
        </p:scale>
        <p:origin x="13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81D8-B3B7-46BB-B5AD-3CC222ADC9FC}" type="datetimeFigureOut">
              <a:rPr lang="tr-TR" smtClean="0"/>
              <a:t>17.04.2023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8ED7-26D3-49AA-8FD1-962026545B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255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81D8-B3B7-46BB-B5AD-3CC222ADC9FC}" type="datetimeFigureOut">
              <a:rPr lang="tr-TR" smtClean="0"/>
              <a:t>17.04.2023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8ED7-26D3-49AA-8FD1-962026545B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242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81D8-B3B7-46BB-B5AD-3CC222ADC9FC}" type="datetimeFigureOut">
              <a:rPr lang="tr-TR" smtClean="0"/>
              <a:t>17.04.2023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8ED7-26D3-49AA-8FD1-962026545B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473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81D8-B3B7-46BB-B5AD-3CC222ADC9FC}" type="datetimeFigureOut">
              <a:rPr lang="tr-TR" smtClean="0"/>
              <a:t>17.04.2023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8ED7-26D3-49AA-8FD1-962026545B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04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81D8-B3B7-46BB-B5AD-3CC222ADC9FC}" type="datetimeFigureOut">
              <a:rPr lang="tr-TR" smtClean="0"/>
              <a:t>17.04.2023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8ED7-26D3-49AA-8FD1-962026545B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338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81D8-B3B7-46BB-B5AD-3CC222ADC9FC}" type="datetimeFigureOut">
              <a:rPr lang="tr-TR" smtClean="0"/>
              <a:t>17.04.2023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8ED7-26D3-49AA-8FD1-962026545B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528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81D8-B3B7-46BB-B5AD-3CC222ADC9FC}" type="datetimeFigureOut">
              <a:rPr lang="tr-TR" smtClean="0"/>
              <a:t>17.04.2023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8ED7-26D3-49AA-8FD1-962026545B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88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81D8-B3B7-46BB-B5AD-3CC222ADC9FC}" type="datetimeFigureOut">
              <a:rPr lang="tr-TR" smtClean="0"/>
              <a:t>17.04.2023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8ED7-26D3-49AA-8FD1-962026545B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705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81D8-B3B7-46BB-B5AD-3CC222ADC9FC}" type="datetimeFigureOut">
              <a:rPr lang="tr-TR" smtClean="0"/>
              <a:t>17.04.2023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8ED7-26D3-49AA-8FD1-962026545B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027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81D8-B3B7-46BB-B5AD-3CC222ADC9FC}" type="datetimeFigureOut">
              <a:rPr lang="tr-TR" smtClean="0"/>
              <a:t>17.04.2023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8ED7-26D3-49AA-8FD1-962026545B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03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81D8-B3B7-46BB-B5AD-3CC222ADC9FC}" type="datetimeFigureOut">
              <a:rPr lang="tr-TR" smtClean="0"/>
              <a:t>17.04.2023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8ED7-26D3-49AA-8FD1-962026545B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711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181D8-B3B7-46BB-B5AD-3CC222ADC9FC}" type="datetimeFigureOut">
              <a:rPr lang="tr-TR" smtClean="0"/>
              <a:t>17.04.2023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F8ED7-26D3-49AA-8FD1-962026545B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956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891" y="284671"/>
            <a:ext cx="6400800" cy="64008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123" y="0"/>
            <a:ext cx="1966234" cy="1966234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3552240" y="5035225"/>
            <a:ext cx="4820102" cy="95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  <a:alpha val="4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 rtlCol="0">
            <a:spAutoFit/>
          </a:bodyPr>
          <a:lstStyle/>
          <a:p>
            <a:pPr algn="ctr"/>
            <a:r>
              <a:rPr lang="tr-TR" sz="2800" dirty="0" smtClean="0">
                <a:solidFill>
                  <a:srgbClr val="FFFF00"/>
                </a:solidFill>
              </a:rPr>
              <a:t>C# - </a:t>
            </a:r>
            <a:r>
              <a:rPr lang="tr-TR" sz="2800" dirty="0" err="1" smtClean="0">
                <a:solidFill>
                  <a:srgbClr val="FFFF00"/>
                </a:solidFill>
              </a:rPr>
              <a:t>DevExpress</a:t>
            </a:r>
            <a:endParaRPr lang="tr-TR" sz="2800" dirty="0" smtClean="0">
              <a:solidFill>
                <a:srgbClr val="FFFF00"/>
              </a:solidFill>
            </a:endParaRPr>
          </a:p>
          <a:p>
            <a:pPr algn="ctr"/>
            <a:r>
              <a:rPr lang="tr-TR" sz="2800" dirty="0" smtClean="0">
                <a:solidFill>
                  <a:srgbClr val="FFFF00"/>
                </a:solidFill>
              </a:rPr>
              <a:t>Teknik Servis Ürün Takip Sistemi</a:t>
            </a:r>
            <a:endParaRPr lang="tr-TR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95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891" y="284671"/>
            <a:ext cx="6400800" cy="64008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123" y="0"/>
            <a:ext cx="1966234" cy="196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20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200" y="284400"/>
            <a:ext cx="6400800" cy="64008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123" y="0"/>
            <a:ext cx="1966234" cy="1966234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448" y="284400"/>
            <a:ext cx="1941552" cy="81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200" y="284400"/>
            <a:ext cx="6400800" cy="64008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123" y="0"/>
            <a:ext cx="1966234" cy="1966234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884" y="436696"/>
            <a:ext cx="1941552" cy="51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21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123" y="1318885"/>
            <a:ext cx="7878608" cy="390774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123" y="1715811"/>
            <a:ext cx="1966234" cy="1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03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200" y="284400"/>
            <a:ext cx="6400800" cy="64008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123" y="436941"/>
            <a:ext cx="1966234" cy="109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28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200" y="2844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05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200" y="284400"/>
            <a:ext cx="6400800" cy="64008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064" y="155863"/>
            <a:ext cx="2265218" cy="226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83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200" y="284400"/>
            <a:ext cx="6400800" cy="64008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123" y="0"/>
            <a:ext cx="1966234" cy="196623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448" y="284400"/>
            <a:ext cx="1941552" cy="81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83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200" y="1757576"/>
            <a:ext cx="6400800" cy="345444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123" y="0"/>
            <a:ext cx="1966234" cy="196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7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200" y="284400"/>
            <a:ext cx="6400800" cy="64008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123" y="0"/>
            <a:ext cx="1966234" cy="1966234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3871307" y="5035225"/>
            <a:ext cx="4181979" cy="95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  <a:alpha val="4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 rtlCol="0">
            <a:spAutoFit/>
          </a:bodyPr>
          <a:lstStyle/>
          <a:p>
            <a:pPr algn="ctr"/>
            <a:r>
              <a:rPr lang="tr-TR" sz="2800" dirty="0" smtClean="0">
                <a:solidFill>
                  <a:srgbClr val="FFFF00"/>
                </a:solidFill>
              </a:rPr>
              <a:t>C# - MVC5</a:t>
            </a:r>
          </a:p>
          <a:p>
            <a:pPr algn="ctr"/>
            <a:r>
              <a:rPr lang="tr-TR" sz="2800" dirty="0" smtClean="0">
                <a:solidFill>
                  <a:srgbClr val="FFFF00"/>
                </a:solidFill>
              </a:rPr>
              <a:t>Kütüphane Yönetim Sistemi</a:t>
            </a:r>
            <a:endParaRPr lang="tr-TR" sz="2800" dirty="0">
              <a:solidFill>
                <a:srgbClr val="FFFF00"/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448" y="284400"/>
            <a:ext cx="1941552" cy="81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4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200" y="284400"/>
            <a:ext cx="6400800" cy="64008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123" y="0"/>
            <a:ext cx="1966234" cy="1966234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3896442" y="5035225"/>
            <a:ext cx="4131708" cy="954107"/>
          </a:xfrm>
          <a:prstGeom prst="rect">
            <a:avLst/>
          </a:prstGeom>
          <a:solidFill>
            <a:srgbClr val="56266A">
              <a:alpha val="5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tr-TR" sz="2800" dirty="0" smtClean="0">
                <a:solidFill>
                  <a:schemeClr val="bg2"/>
                </a:solidFill>
              </a:rPr>
              <a:t>ASP.NET CORE 5.0</a:t>
            </a:r>
          </a:p>
          <a:p>
            <a:pPr algn="ctr"/>
            <a:r>
              <a:rPr lang="tr-TR" sz="2800" dirty="0" smtClean="0">
                <a:solidFill>
                  <a:schemeClr val="bg2"/>
                </a:solidFill>
              </a:rPr>
              <a:t>Adım Adım Web Geliştirme</a:t>
            </a:r>
            <a:endParaRPr lang="tr-TR" sz="2800" dirty="0">
              <a:solidFill>
                <a:schemeClr val="bg2"/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884" y="436696"/>
            <a:ext cx="1941552" cy="51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2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123" y="1318885"/>
            <a:ext cx="7878608" cy="390774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123" y="1715811"/>
            <a:ext cx="1966234" cy="1461244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4935079" y="3809097"/>
            <a:ext cx="3146695" cy="954107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  <a:alpha val="30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none" rtlCol="0">
            <a:spAutoFit/>
          </a:bodyPr>
          <a:lstStyle/>
          <a:p>
            <a:pPr algn="ctr"/>
            <a:r>
              <a:rPr lang="tr-TR" sz="2800" dirty="0" smtClean="0">
                <a:solidFill>
                  <a:schemeClr val="bg2"/>
                </a:solidFill>
              </a:rPr>
              <a:t>URCX8-II</a:t>
            </a:r>
          </a:p>
          <a:p>
            <a:pPr algn="ctr"/>
            <a:r>
              <a:rPr lang="tr-TR" sz="2800" dirty="0" smtClean="0">
                <a:solidFill>
                  <a:schemeClr val="bg2"/>
                </a:solidFill>
              </a:rPr>
              <a:t>Universal Relay Card</a:t>
            </a:r>
            <a:endParaRPr lang="tr-TR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07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200" y="284400"/>
            <a:ext cx="6400800" cy="64008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123" y="436941"/>
            <a:ext cx="1966234" cy="1092352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4189024" y="5035225"/>
            <a:ext cx="3546548" cy="954107"/>
          </a:xfrm>
          <a:prstGeom prst="rect">
            <a:avLst/>
          </a:prstGeom>
          <a:gradFill flip="none" rotWithShape="1">
            <a:gsLst>
              <a:gs pos="0">
                <a:srgbClr val="037098">
                  <a:shade val="30000"/>
                  <a:satMod val="115000"/>
                  <a:alpha val="34000"/>
                </a:srgbClr>
              </a:gs>
              <a:gs pos="50000">
                <a:srgbClr val="037098">
                  <a:shade val="67500"/>
                  <a:satMod val="115000"/>
                </a:srgbClr>
              </a:gs>
              <a:gs pos="100000">
                <a:srgbClr val="037098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 wrap="none" rtlCol="0">
            <a:spAutoFit/>
          </a:bodyPr>
          <a:lstStyle/>
          <a:p>
            <a:pPr algn="ctr"/>
            <a:r>
              <a:rPr lang="tr-TR" sz="2800" dirty="0" smtClean="0">
                <a:solidFill>
                  <a:schemeClr val="bg1"/>
                </a:solidFill>
              </a:rPr>
              <a:t>RS485 MODBUS RTU</a:t>
            </a:r>
          </a:p>
          <a:p>
            <a:pPr algn="ctr"/>
            <a:r>
              <a:rPr lang="tr-TR" sz="2800" dirty="0" smtClean="0">
                <a:solidFill>
                  <a:schemeClr val="bg1"/>
                </a:solidFill>
              </a:rPr>
              <a:t>USART </a:t>
            </a:r>
            <a:r>
              <a:rPr lang="tr-TR" sz="2800" dirty="0" err="1" smtClean="0">
                <a:solidFill>
                  <a:schemeClr val="bg1"/>
                </a:solidFill>
              </a:rPr>
              <a:t>Communication</a:t>
            </a:r>
            <a:endParaRPr lang="tr-T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5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200" y="284400"/>
            <a:ext cx="6400800" cy="640080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4189024" y="5035225"/>
            <a:ext cx="3546548" cy="954107"/>
          </a:xfrm>
          <a:prstGeom prst="rect">
            <a:avLst/>
          </a:prstGeom>
          <a:gradFill flip="none" rotWithShape="1">
            <a:gsLst>
              <a:gs pos="0">
                <a:srgbClr val="59C8F6">
                  <a:shade val="30000"/>
                  <a:satMod val="115000"/>
                  <a:alpha val="28000"/>
                </a:srgbClr>
              </a:gs>
              <a:gs pos="50000">
                <a:srgbClr val="59C8F6">
                  <a:shade val="67500"/>
                  <a:satMod val="115000"/>
                </a:srgbClr>
              </a:gs>
              <a:gs pos="100000">
                <a:srgbClr val="59C8F6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none" rtlCol="0">
            <a:spAutoFit/>
          </a:bodyPr>
          <a:lstStyle/>
          <a:p>
            <a:pPr algn="ctr"/>
            <a:r>
              <a:rPr lang="tr-TR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MODBUS TCP/IP</a:t>
            </a:r>
          </a:p>
          <a:p>
            <a:pPr algn="ctr"/>
            <a:r>
              <a:rPr lang="tr-TR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USART </a:t>
            </a:r>
            <a:r>
              <a:rPr lang="tr-TR" sz="2800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Communication</a:t>
            </a:r>
            <a:endParaRPr lang="tr-TR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39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200" y="284400"/>
            <a:ext cx="6400800" cy="640080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4052871" y="5035225"/>
            <a:ext cx="3818866" cy="954107"/>
          </a:xfrm>
          <a:prstGeom prst="rect">
            <a:avLst/>
          </a:prstGeom>
          <a:gradFill flip="none" rotWithShape="1">
            <a:gsLst>
              <a:gs pos="0">
                <a:srgbClr val="5E38A3">
                  <a:shade val="30000"/>
                  <a:satMod val="115000"/>
                </a:srgbClr>
              </a:gs>
              <a:gs pos="50000">
                <a:srgbClr val="5E38A3">
                  <a:shade val="67500"/>
                  <a:satMod val="115000"/>
                </a:srgbClr>
              </a:gs>
              <a:gs pos="100000">
                <a:srgbClr val="5E38A3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 wrap="none" rtlCol="0">
            <a:spAutoFit/>
          </a:bodyPr>
          <a:lstStyle/>
          <a:p>
            <a:pPr algn="ctr"/>
            <a:r>
              <a:rPr lang="tr-TR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Sorgularla SQL</a:t>
            </a:r>
          </a:p>
          <a:p>
            <a:pPr algn="ctr"/>
            <a:r>
              <a:rPr lang="tr-TR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Veri Tabanı Programlama</a:t>
            </a:r>
            <a:endParaRPr lang="tr-TR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064" y="155863"/>
            <a:ext cx="2265218" cy="226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2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200" y="284400"/>
            <a:ext cx="6400800" cy="640080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4081601" y="5035225"/>
            <a:ext cx="3761415" cy="954107"/>
          </a:xfrm>
          <a:prstGeom prst="rect">
            <a:avLst/>
          </a:prstGeom>
          <a:solidFill>
            <a:srgbClr val="C718AB"/>
          </a:solidFill>
        </p:spPr>
        <p:txBody>
          <a:bodyPr wrap="none" rtlCol="0">
            <a:spAutoFit/>
          </a:bodyPr>
          <a:lstStyle/>
          <a:p>
            <a:pPr algn="ctr"/>
            <a:r>
              <a:rPr lang="tr-TR" sz="2800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Asp.Net</a:t>
            </a:r>
            <a:r>
              <a:rPr lang="tr-TR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MVC5</a:t>
            </a:r>
          </a:p>
          <a:p>
            <a:pPr algn="ctr"/>
            <a:r>
              <a:rPr lang="tr-TR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Online Ticari Otomasyon</a:t>
            </a:r>
            <a:endParaRPr lang="tr-TR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123" y="0"/>
            <a:ext cx="1966234" cy="196623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448" y="284400"/>
            <a:ext cx="1941552" cy="81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200" y="1757576"/>
            <a:ext cx="6400800" cy="3454447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4401887" y="5035225"/>
            <a:ext cx="3120854" cy="954107"/>
          </a:xfrm>
          <a:prstGeom prst="rect">
            <a:avLst/>
          </a:prstGeom>
          <a:gradFill flip="none" rotWithShape="1">
            <a:gsLst>
              <a:gs pos="0">
                <a:srgbClr val="206A51">
                  <a:shade val="30000"/>
                  <a:satMod val="115000"/>
                </a:srgbClr>
              </a:gs>
              <a:gs pos="50000">
                <a:srgbClr val="206A51">
                  <a:shade val="67500"/>
                  <a:satMod val="115000"/>
                </a:srgbClr>
              </a:gs>
              <a:gs pos="100000">
                <a:srgbClr val="206A51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none" rtlCol="0">
            <a:spAutoFit/>
          </a:bodyPr>
          <a:lstStyle/>
          <a:p>
            <a:pPr algn="ctr"/>
            <a:r>
              <a:rPr lang="tr-TR" sz="2800" dirty="0" err="1" smtClean="0">
                <a:solidFill>
                  <a:schemeClr val="bg1"/>
                </a:solidFill>
              </a:rPr>
              <a:t>Altium</a:t>
            </a:r>
            <a:r>
              <a:rPr lang="tr-TR" sz="2800" dirty="0" smtClean="0">
                <a:solidFill>
                  <a:schemeClr val="bg1"/>
                </a:solidFill>
              </a:rPr>
              <a:t> Designer</a:t>
            </a:r>
          </a:p>
          <a:p>
            <a:pPr algn="ctr"/>
            <a:r>
              <a:rPr lang="tr-TR" sz="2800" dirty="0" err="1" smtClean="0">
                <a:solidFill>
                  <a:schemeClr val="bg1"/>
                </a:solidFill>
              </a:rPr>
              <a:t>Serial</a:t>
            </a:r>
            <a:r>
              <a:rPr lang="tr-TR" sz="2800" dirty="0" smtClean="0">
                <a:solidFill>
                  <a:schemeClr val="bg1"/>
                </a:solidFill>
              </a:rPr>
              <a:t> </a:t>
            </a:r>
            <a:r>
              <a:rPr lang="tr-TR" sz="2800" dirty="0" err="1" smtClean="0">
                <a:solidFill>
                  <a:schemeClr val="bg1"/>
                </a:solidFill>
              </a:rPr>
              <a:t>Bus</a:t>
            </a:r>
            <a:r>
              <a:rPr lang="tr-TR" sz="2800" dirty="0" smtClean="0">
                <a:solidFill>
                  <a:schemeClr val="bg1"/>
                </a:solidFill>
              </a:rPr>
              <a:t> Converter</a:t>
            </a:r>
            <a:endParaRPr lang="tr-TR" sz="2800" dirty="0">
              <a:solidFill>
                <a:schemeClr val="bg1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123" y="0"/>
            <a:ext cx="1966234" cy="196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8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51</Words>
  <Application>Microsoft Office PowerPoint</Application>
  <PresentationFormat>Geniş ekran</PresentationFormat>
  <Paragraphs>18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İsmail SORAN</dc:creator>
  <cp:lastModifiedBy>İsmail SORAN</cp:lastModifiedBy>
  <cp:revision>7</cp:revision>
  <dcterms:created xsi:type="dcterms:W3CDTF">2023-04-17T09:22:26Z</dcterms:created>
  <dcterms:modified xsi:type="dcterms:W3CDTF">2023-04-17T11:11:33Z</dcterms:modified>
</cp:coreProperties>
</file>