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2ED1-3F95-1B4B-94B1-5E4BA1FEB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172AC-74C4-A0D0-D177-704EC8F0A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FAF52-D7E2-794D-632A-7A39A020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E1D1-73E1-4C8E-8C0E-AA57CAA6059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F961F-2792-1F32-383B-FC4BEEF9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E7512-0DB8-08BD-E84F-D25B934E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7131-D360-40B7-97E8-A61E092C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38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7220-0627-E567-6B12-1135EC02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B824E-57DE-5E05-BBE4-3B9924FF3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1C9A-9C96-D27F-19F8-593C9635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E1D1-73E1-4C8E-8C0E-AA57CAA6059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2E862-C8B8-0CF7-DC32-D78E801E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EBDD2-2460-EF50-30D0-D738938C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7131-D360-40B7-97E8-A61E092C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0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E4108-BD13-784A-D299-3EEFEC891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D6611-493D-DFAD-3542-416D948F6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870-B991-D63E-48D7-12AD4197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E1D1-73E1-4C8E-8C0E-AA57CAA6059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047D9-43EE-7DA1-275D-CA611B53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4DD36-91C7-BFBA-2A25-40E8D38E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7131-D360-40B7-97E8-A61E092C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22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7787-DF98-9307-0CB4-ED319BE2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9A03-3B14-03D9-52D6-A2633259B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B882B-1CE9-C094-30A3-36D74FA1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E1D1-73E1-4C8E-8C0E-AA57CAA6059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8E6AB-698F-CB0F-FE7F-0831FA26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E2BA-22A8-4E4C-0D58-79262675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7131-D360-40B7-97E8-A61E092C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18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CD40-3587-B526-B8A7-A9241417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8AA55-74F3-2A28-7F8F-8C5836D6D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BC8C8-5FC4-09CE-C1D9-98E53C45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E1D1-73E1-4C8E-8C0E-AA57CAA6059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7BC6A-6184-60AA-81F3-BD4004B8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4932E-ECCD-AEC6-4380-FAEFB75F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7131-D360-40B7-97E8-A61E092C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05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1A5B-3342-A04A-D45E-ADCDF991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F6FC-7D96-3E1E-5595-2CBE76DD6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32469-4C3F-4E93-36D8-E50F5F112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B194F-80EE-A9D6-7776-331E7343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E1D1-73E1-4C8E-8C0E-AA57CAA6059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86415-8739-1B46-D719-289ADE1E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F462B-58D2-254A-3857-0262A30F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7131-D360-40B7-97E8-A61E092C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71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4545-DF81-C775-06A7-F5F4BA6C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1651-EACB-3BD6-F6DA-8CE8B2A1F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4C484-B4D7-6473-F499-A1BA96ADD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E47B5-F9C3-5BD7-E857-0E83E8DA5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48E33-2F09-90F9-BC17-B6D43EFD9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52EBF-7346-DFF7-62EC-B38584B9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E1D1-73E1-4C8E-8C0E-AA57CAA6059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61C81-E2D7-72FF-CEE3-F81597B6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F7F96-1117-2802-BC91-34597798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7131-D360-40B7-97E8-A61E092C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3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C108-C6CE-99F8-33E1-9023B3A1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11EC7-4C0E-1A00-B5A7-A6D07A1A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E1D1-73E1-4C8E-8C0E-AA57CAA6059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14528-28C5-0884-6BAB-95F4F077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72DB5-C2F5-720F-8FC0-248E4E1C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7131-D360-40B7-97E8-A61E092C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66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58528-5825-35EA-953D-F665BD63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E1D1-73E1-4C8E-8C0E-AA57CAA6059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1E031-1FA5-17F2-46DD-0B342681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C5B9D-5418-32B2-EFE3-AE30905B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7131-D360-40B7-97E8-A61E092C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4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3591-3FB0-1489-6592-3EE54F58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D0E5-933F-27C7-910D-C833CE24F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2BDDE-6A17-DA04-B768-1BA8C6DE5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F185-251C-223E-4225-08A1F69E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E1D1-73E1-4C8E-8C0E-AA57CAA6059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EAB-78D5-F3DD-4333-D4E2CAB6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A32CC-0F01-496D-FCB2-30F06B88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7131-D360-40B7-97E8-A61E092C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19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6C57-E56E-A734-9719-380413F0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23FF9-6F1E-8F2E-73F7-B23BB6B25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A646D-2AC1-8B55-6A18-DBBCD6B9F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9957B-DBE2-2FC3-D798-0BB64E49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E1D1-73E1-4C8E-8C0E-AA57CAA6059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7B79-C068-FEAA-7C10-1C74E98C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FB4B4-D08B-31AA-3F7A-9EE51165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7131-D360-40B7-97E8-A61E092C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00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604DF-AAB7-FA88-7AF5-75E846CC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2FA7-EA65-7ACD-7CED-89B9EE27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ABC00-D116-63C2-1853-6E05A0654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8E1D1-73E1-4C8E-8C0E-AA57CAA6059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BE8BF-EF38-D062-FA02-024D7465C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0AB8C-4627-5F4F-72CE-ECE572985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7131-D360-40B7-97E8-A61E092C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4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6A16-514C-4641-85D1-3015F361C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C50A4-6838-B1C6-97FD-EAFBBF880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dirty="0"/>
              <a:t> </a:t>
            </a:r>
            <a:r>
              <a:rPr lang="en-US" sz="4800" dirty="0" err="1"/>
              <a:t>Harvarda</a:t>
            </a:r>
            <a:r>
              <a:rPr lang="en-US" sz="4800" dirty="0"/>
              <a:t> </a:t>
            </a:r>
            <a:r>
              <a:rPr lang="en-US" sz="4800" dirty="0" err="1"/>
              <a:t>universit</a:t>
            </a:r>
            <a:r>
              <a:rPr lang="lv-LV" sz="4800" dirty="0"/>
              <a:t>āte</a:t>
            </a:r>
            <a:endParaRPr lang="ru-RU" sz="4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24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13B5FB-FD1E-7FF3-37FB-A1C4B90D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46" y="914399"/>
            <a:ext cx="12237246" cy="55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8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71ED8D-8B00-65BA-466E-01A946B4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23" y="691763"/>
            <a:ext cx="11898890" cy="555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8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2637-8BEF-6B72-CF74-333E8C71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 err="1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Klases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36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48D5B9-681C-C653-39F4-EB14AB77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61" y="0"/>
            <a:ext cx="9755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1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99D79-46FB-DFE0-79D9-043F088AC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661" y="0"/>
            <a:ext cx="8746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6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C873E6-F423-C6C6-F5E9-B1EB989A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86" y="175035"/>
            <a:ext cx="11194213" cy="657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9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C805-99D7-5226-F38F-71BE092E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raise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211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450AB8-B83C-2527-C4C4-F219C2E76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912" y="0"/>
            <a:ext cx="9326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6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B8F6D2-1692-7450-6EC4-82CF76618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224" y="0"/>
            <a:ext cx="8695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53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386FAD-B0C8-1F4C-96D4-5FEC9981B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55" y="0"/>
            <a:ext cx="7148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0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275C-5DC1-DAEB-A8F4-12D934C8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 err="1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Objektorientētā</a:t>
            </a:r>
            <a:r>
              <a:rPr lang="en-US" b="1" i="0" u="none" strike="noStrike" dirty="0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u="none" strike="noStrike" dirty="0" err="1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programmēšana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017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F1DC4C-E241-C92B-F5B6-72C09433C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193" y="13303"/>
            <a:ext cx="7824771" cy="66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61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F5C2-85B6-E2F1-2235-99E54DF1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 err="1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Dekoratori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75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BA4063-194A-5C43-90D7-5BA8B47CD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0"/>
            <a:ext cx="8982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67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6C836F-2050-BE3F-CF82-A112D5F94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2" y="1956021"/>
            <a:ext cx="11927854" cy="29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14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DEBA82-29CB-519D-20CF-46F86723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026" y="0"/>
            <a:ext cx="6283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30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E7DA-CAB8-4CD0-FC34-F4AA673C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 err="1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Sasaiste</a:t>
            </a:r>
            <a:r>
              <a:rPr lang="en-US" b="1" i="0" u="none" strike="noStrike" dirty="0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u="none" strike="noStrike" dirty="0" err="1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ar</a:t>
            </a:r>
            <a:r>
              <a:rPr lang="en-US" b="1" i="0" u="none" strike="noStrike" dirty="0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u="none" strike="noStrike" dirty="0" err="1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iepriekšējiem</a:t>
            </a:r>
            <a:r>
              <a:rPr lang="en-US" b="1" i="0" u="none" strike="noStrike" dirty="0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u="none" strike="noStrike" dirty="0" err="1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darbiem</a:t>
            </a:r>
            <a:r>
              <a:rPr lang="en-US" b="1" i="0" u="none" strike="noStrike" dirty="0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u="none" strike="noStrike" dirty="0" err="1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šajā</a:t>
            </a:r>
            <a:r>
              <a:rPr lang="en-US" b="1" i="0" u="none" strike="noStrike" dirty="0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u="none" strike="noStrike" dirty="0" err="1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kursā</a:t>
            </a:r>
            <a:br>
              <a:rPr lang="en-US" b="1" i="0" u="none" strike="noStrike" dirty="0">
                <a:solidFill>
                  <a:srgbClr val="4C4452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75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3CB1DB-B0F3-755C-556A-FE37BDA0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39" y="94949"/>
            <a:ext cx="10386572" cy="659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4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9BEBB-35AD-7BA2-7488-ED7EE3DA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8" y="388637"/>
            <a:ext cx="10882270" cy="548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32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48F0-4513-B554-82AD-F16182D8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 err="1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Klases</a:t>
            </a:r>
            <a:r>
              <a:rPr lang="en-US" b="1" i="0" u="none" strike="noStrike" dirty="0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u="none" strike="noStrike" dirty="0" err="1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metodes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676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B32E28-CF4E-A4FA-BDF0-D5280F0A6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2" y="348936"/>
            <a:ext cx="11620891" cy="555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8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D9EF6-5179-B5A8-B899-92CCC01F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0" y="1433222"/>
            <a:ext cx="12094530" cy="399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97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3300DD-4C0E-8E47-2BCC-6BC9257B3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94" y="1001865"/>
            <a:ext cx="11647559" cy="486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49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1183F2-65AD-377E-12F2-18D598F0C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13" y="365760"/>
            <a:ext cx="11865764" cy="618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86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C333-F089-DA14-07C6-9F8B5E1A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 err="1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Statiskās</a:t>
            </a:r>
            <a:r>
              <a:rPr lang="en-US" b="1" i="0" u="none" strike="noStrike" dirty="0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u="none" strike="noStrike" dirty="0" err="1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metodes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054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1D04C6-FBD9-DC30-43A3-CBCF3A5D0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2653"/>
            <a:ext cx="11999926" cy="199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03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1497-DDCE-A2B8-E3AC-0E9AC3A5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 err="1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Mantošana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870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5E58E-B51B-6D31-9FEC-9066CB2F7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299601"/>
            <a:ext cx="7182852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91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20A0E-349F-6E19-2768-297A11204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1" y="2186610"/>
            <a:ext cx="11876187" cy="133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91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0439-8603-AE9F-47FA-B1C6C79C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i="0" u="none" strike="noStrike" dirty="0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Mantošana un izņēmumi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5608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F491C4-4998-A217-0DD1-47061DC26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60" y="56101"/>
            <a:ext cx="10435038" cy="623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96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CDC3-5FCA-92C5-0799-C51C9425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 err="1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Operatoru</a:t>
            </a:r>
            <a:r>
              <a:rPr lang="en-US" b="1" i="0" u="none" strike="noStrike" dirty="0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u="none" strike="noStrike" dirty="0" err="1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pārslodze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43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63AF7F-31D8-1818-059B-E325EB2BA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5" y="107702"/>
            <a:ext cx="12005070" cy="5990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1BE0C1-FB59-BCA6-B0B7-F23564C83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49" y="6076841"/>
            <a:ext cx="9707330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60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7DF310-E606-A042-B3E1-95E69EF29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94" y="171847"/>
            <a:ext cx="10404548" cy="62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48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0E42-D91B-5C1A-E05A-6F34C17A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 err="1">
                <a:solidFill>
                  <a:srgbClr val="4C4452"/>
                </a:solidFill>
                <a:effectLst/>
                <a:latin typeface="Arial" panose="020B0604020202020204" pitchFamily="34" charset="0"/>
              </a:rPr>
              <a:t>Kopsavilkums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158D0-4485-9F59-AA6D-3762887CB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112" y="1510372"/>
            <a:ext cx="9279775" cy="44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99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C088-E9AD-69D1-19D4-B02520B8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9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513F66-86A3-FBDD-5644-009723377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2" y="231545"/>
            <a:ext cx="12088220" cy="55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3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39808A-3BE5-B904-3A6F-BF29079E5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70084"/>
            <a:ext cx="12231527" cy="56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7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125550-0F46-8E4E-B19D-675C500DF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5" y="373711"/>
            <a:ext cx="11984515" cy="604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6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B6238E-9EA4-8D9D-2211-C2246B8D0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8" y="357809"/>
            <a:ext cx="11920508" cy="61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3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D58147-6425-C08C-96B2-11B135A93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2" y="212482"/>
            <a:ext cx="11614132" cy="639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OOP</vt:lpstr>
      <vt:lpstr>Objektorientētā programmēšana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Klases</vt:lpstr>
      <vt:lpstr>PowerPoint Presentation</vt:lpstr>
      <vt:lpstr>PowerPoint Presentation</vt:lpstr>
      <vt:lpstr>PowerPoint Presentation</vt:lpstr>
      <vt:lpstr>raise</vt:lpstr>
      <vt:lpstr>PowerPoint Presentation</vt:lpstr>
      <vt:lpstr>PowerPoint Presentation</vt:lpstr>
      <vt:lpstr>PowerPoint Presentation</vt:lpstr>
      <vt:lpstr>PowerPoint Presentation</vt:lpstr>
      <vt:lpstr>Dekoratori</vt:lpstr>
      <vt:lpstr>PowerPoint Presentation</vt:lpstr>
      <vt:lpstr>PowerPoint Presentation</vt:lpstr>
      <vt:lpstr>PowerPoint Presentation</vt:lpstr>
      <vt:lpstr>Sasaiste ar iepriekšējiem darbiem šajā kursā </vt:lpstr>
      <vt:lpstr>PowerPoint Presentation</vt:lpstr>
      <vt:lpstr>PowerPoint Presentation</vt:lpstr>
      <vt:lpstr>Klases metodes</vt:lpstr>
      <vt:lpstr>PowerPoint Presentation</vt:lpstr>
      <vt:lpstr>PowerPoint Presentation</vt:lpstr>
      <vt:lpstr>PowerPoint Presentation</vt:lpstr>
      <vt:lpstr>Statiskās metodes</vt:lpstr>
      <vt:lpstr>PowerPoint Presentation</vt:lpstr>
      <vt:lpstr>Mantošana</vt:lpstr>
      <vt:lpstr>PowerPoint Presentation</vt:lpstr>
      <vt:lpstr>PowerPoint Presentation</vt:lpstr>
      <vt:lpstr>Mantošana un izņēmumi</vt:lpstr>
      <vt:lpstr>PowerPoint Presentation</vt:lpstr>
      <vt:lpstr>Operatoru pārslodze</vt:lpstr>
      <vt:lpstr>PowerPoint Presentation</vt:lpstr>
      <vt:lpstr>Kopsavilkums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Ija Sorokina</dc:creator>
  <cp:lastModifiedBy>Ija Sorokina</cp:lastModifiedBy>
  <cp:revision>1</cp:revision>
  <dcterms:created xsi:type="dcterms:W3CDTF">2024-10-13T17:49:29Z</dcterms:created>
  <dcterms:modified xsi:type="dcterms:W3CDTF">2024-10-13T17:49:50Z</dcterms:modified>
</cp:coreProperties>
</file>