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3" r:id="rId16"/>
    <p:sldId id="282" r:id="rId17"/>
    <p:sldId id="270" r:id="rId18"/>
    <p:sldId id="276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6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967F-5A7F-45C5-B459-4C522492D1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FF3-D591-4426-ADE6-8D7C155F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Vertikāls teksta vietturi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967F-5A7F-45C5-B459-4C522492D1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FF3-D591-4426-ADE6-8D7C155F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6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Vertikāls teksta vietturi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967F-5A7F-45C5-B459-4C522492D1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FF3-D591-4426-ADE6-8D7C155F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5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967F-5A7F-45C5-B459-4C522492D1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FF3-D591-4426-ADE6-8D7C155F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7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967F-5A7F-45C5-B459-4C522492D1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FF3-D591-4426-ADE6-8D7C155F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Satura vietturi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Satura vietturi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967F-5A7F-45C5-B459-4C522492D1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FF3-D591-4426-ADE6-8D7C155F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5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4" name="Satura vietturi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5" name="Teksta vietturi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6" name="Satura vietturi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7" name="Datuma vietturi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967F-5A7F-45C5-B459-4C522492D1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Kājenes vietturi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ida numura vietturi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FF3-D591-4426-ADE6-8D7C155F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1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Datuma vietturi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967F-5A7F-45C5-B459-4C522492D1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Kājenes vietturi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ida numura vietturi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FF3-D591-4426-ADE6-8D7C155F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3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967F-5A7F-45C5-B459-4C522492D1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Kājenes vietturi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FF3-D591-4426-ADE6-8D7C155F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9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Teksta vietturi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967F-5A7F-45C5-B459-4C522492D1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FF3-D591-4426-ADE6-8D7C155F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Attēla vietturi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a vietturi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967F-5A7F-45C5-B459-4C522492D1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FF3-D591-4426-ADE6-8D7C155F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5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A967F-5A7F-45C5-B459-4C522492D1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DBFF3-D591-4426-ADE6-8D7C155F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/>
              <a:t>Trenažieru zāle</a:t>
            </a:r>
            <a:endParaRPr lang="en-US"/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8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ttēls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70" y="1205841"/>
            <a:ext cx="10889890" cy="381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3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ttēl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50" y="599607"/>
            <a:ext cx="10363250" cy="47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3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Pievienot iespēju ievadīt datus no tastatūras</a:t>
            </a:r>
            <a:endParaRPr lang="en-US" dirty="0"/>
          </a:p>
        </p:txBody>
      </p:sp>
      <p:pic>
        <p:nvPicPr>
          <p:cNvPr id="3" name="Attēl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0" y="2252498"/>
            <a:ext cx="12059031" cy="294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1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Trenera pievienošana</a:t>
            </a:r>
            <a:endParaRPr lang="en-US" dirty="0"/>
          </a:p>
        </p:txBody>
      </p:sp>
      <p:pic>
        <p:nvPicPr>
          <p:cNvPr id="3" name="Attēl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7" y="2674742"/>
            <a:ext cx="12026291" cy="293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5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Apmeklējuma pievienošana</a:t>
            </a:r>
            <a:endParaRPr lang="en-US" dirty="0"/>
          </a:p>
        </p:txBody>
      </p:sp>
      <p:pic>
        <p:nvPicPr>
          <p:cNvPr id="3" name="Attēl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1847629"/>
            <a:ext cx="1212701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1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44456C-FFF5-B93A-32DA-70A6730F4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37" y="126173"/>
            <a:ext cx="6508001" cy="667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52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E341-A665-BBEE-1422-973F85E1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Sportista meklēšana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4A3AF-019B-B4F2-AF03-9B0362B0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2862"/>
            <a:ext cx="12192000" cy="23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36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297D5D2-EBC3-40B5-97C5-1817277C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Sportista dzēšana</a:t>
            </a:r>
            <a:endParaRPr lang="en-US" dirty="0"/>
          </a:p>
        </p:txBody>
      </p:sp>
      <p:pic>
        <p:nvPicPr>
          <p:cNvPr id="3" name="Attēls 2">
            <a:extLst>
              <a:ext uri="{FF2B5EF4-FFF2-40B4-BE49-F238E27FC236}">
                <a16:creationId xmlns:a16="http://schemas.microsoft.com/office/drawing/2014/main" id="{6DA9447E-4DA0-4F08-A38F-1EB9A8A7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3" y="1690689"/>
            <a:ext cx="1119915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86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7FFD17E-25B8-4265-991F-BE9460EC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67"/>
            <a:ext cx="10515600" cy="1325563"/>
          </a:xfrm>
        </p:spPr>
        <p:txBody>
          <a:bodyPr/>
          <a:lstStyle/>
          <a:p>
            <a:r>
              <a:rPr lang="lv-LV" dirty="0"/>
              <a:t>Informācijas izvade konsolē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70211-F3AA-95AA-864D-E8D1A4207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126" y="1636767"/>
            <a:ext cx="6336632" cy="525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28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9E5C9F2-ECD4-472F-BBEE-CEDFFB4B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Pievienosim </a:t>
            </a:r>
            <a:r>
              <a:rPr lang="lv-LV" dirty="0" err="1"/>
              <a:t>Tkinter</a:t>
            </a:r>
            <a:r>
              <a:rPr lang="lv-LV" dirty="0"/>
              <a:t> </a:t>
            </a:r>
            <a:r>
              <a:rPr lang="lv-LV" dirty="0" err="1"/>
              <a:t>saskarnes</a:t>
            </a:r>
            <a:r>
              <a:rPr lang="lv-LV" dirty="0"/>
              <a:t> logu</a:t>
            </a:r>
            <a:endParaRPr lang="en-US" dirty="0"/>
          </a:p>
        </p:txBody>
      </p:sp>
      <p:pic>
        <p:nvPicPr>
          <p:cNvPr id="3" name="Attēls 2">
            <a:extLst>
              <a:ext uri="{FF2B5EF4-FFF2-40B4-BE49-F238E27FC236}">
                <a16:creationId xmlns:a16="http://schemas.microsoft.com/office/drawing/2014/main" id="{AF7210B4-306D-4530-9FB9-25E160F1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6" y="1753308"/>
            <a:ext cx="6645964" cy="1675692"/>
          </a:xfrm>
          <a:prstGeom prst="rect">
            <a:avLst/>
          </a:prstGeom>
        </p:spPr>
      </p:pic>
      <p:pic>
        <p:nvPicPr>
          <p:cNvPr id="4" name="Attēls 3">
            <a:extLst>
              <a:ext uri="{FF2B5EF4-FFF2-40B4-BE49-F238E27FC236}">
                <a16:creationId xmlns:a16="http://schemas.microsoft.com/office/drawing/2014/main" id="{2B287704-0B7B-49D9-84F4-849EC5520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038" y="3680406"/>
            <a:ext cx="350568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4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Uzdevums </a:t>
            </a:r>
            <a:r>
              <a:rPr lang="lv-LV" dirty="0" err="1"/>
              <a:t>Python</a:t>
            </a:r>
            <a:r>
              <a:rPr lang="lv-LV" dirty="0"/>
              <a:t> valodā ar datu ierakstu datubāzē </a:t>
            </a:r>
            <a:r>
              <a:rPr lang="lv-LV" dirty="0" err="1"/>
              <a:t>SQLite</a:t>
            </a:r>
            <a:r>
              <a:rPr lang="lv-LV" dirty="0"/>
              <a:t>. </a:t>
            </a:r>
            <a:endParaRPr lang="en-US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Trenažieru zālē notiek sportistu reģistrācija datu bāzē. </a:t>
            </a:r>
          </a:p>
          <a:p>
            <a:r>
              <a:rPr lang="lv-LV" dirty="0"/>
              <a:t>Datubāzē ir trīs saistītas tabulas. </a:t>
            </a:r>
          </a:p>
          <a:p>
            <a:r>
              <a:rPr lang="lv-LV" dirty="0"/>
              <a:t>Tabula Sportisti ar laukiem </a:t>
            </a:r>
            <a:r>
              <a:rPr lang="lv-LV" dirty="0" err="1"/>
              <a:t>id_sportista</a:t>
            </a:r>
            <a:r>
              <a:rPr lang="lv-LV" dirty="0"/>
              <a:t>, vārds, uzvārds, dzimšanas gads, tālrunis, pilsēta. </a:t>
            </a:r>
          </a:p>
          <a:p>
            <a:r>
              <a:rPr lang="lv-LV" dirty="0"/>
              <a:t>Tabula Treneri ar laukiem </a:t>
            </a:r>
            <a:r>
              <a:rPr lang="lv-LV" dirty="0" err="1"/>
              <a:t>id_trenera</a:t>
            </a:r>
            <a:r>
              <a:rPr lang="lv-LV" dirty="0"/>
              <a:t>, vārds, uzvārds, izglītība, kvalifikācija.</a:t>
            </a:r>
          </a:p>
          <a:p>
            <a:r>
              <a:rPr lang="lv-LV" dirty="0"/>
              <a:t>Tabula </a:t>
            </a:r>
            <a:r>
              <a:rPr lang="lv-LV" dirty="0" err="1"/>
              <a:t>Apmekleejumi</a:t>
            </a:r>
            <a:r>
              <a:rPr lang="lv-LV" dirty="0"/>
              <a:t> ar laukiem </a:t>
            </a:r>
            <a:r>
              <a:rPr lang="lv-LV" dirty="0" err="1"/>
              <a:t>id_apmekleejuma</a:t>
            </a:r>
            <a:r>
              <a:rPr lang="lv-LV" dirty="0"/>
              <a:t>, </a:t>
            </a:r>
            <a:r>
              <a:rPr lang="lv-LV" dirty="0" err="1"/>
              <a:t>id_sportista</a:t>
            </a:r>
            <a:r>
              <a:rPr lang="lv-LV" dirty="0"/>
              <a:t>, </a:t>
            </a:r>
            <a:r>
              <a:rPr lang="lv-LV" dirty="0" err="1"/>
              <a:t>id_trenera</a:t>
            </a:r>
            <a:r>
              <a:rPr lang="lv-LV" dirty="0"/>
              <a:t>, datums, </a:t>
            </a:r>
            <a:r>
              <a:rPr lang="lv-LV" dirty="0" err="1"/>
              <a:t>nodarbiibas_saakums</a:t>
            </a:r>
            <a:r>
              <a:rPr lang="lv-LV" dirty="0"/>
              <a:t>, </a:t>
            </a:r>
            <a:r>
              <a:rPr lang="lv-LV" dirty="0" err="1"/>
              <a:t>nodarbiibas_beigas</a:t>
            </a:r>
            <a:r>
              <a:rPr lang="lv-LV" dirty="0"/>
              <a:t>, laiks (aprēķināts)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75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ttēls 1">
            <a:extLst>
              <a:ext uri="{FF2B5EF4-FFF2-40B4-BE49-F238E27FC236}">
                <a16:creationId xmlns:a16="http://schemas.microsoft.com/office/drawing/2014/main" id="{45F1D60C-3477-4FFB-A1C6-04EFA116A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44" y="238439"/>
            <a:ext cx="11307753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ttēls 1">
            <a:extLst>
              <a:ext uri="{FF2B5EF4-FFF2-40B4-BE49-F238E27FC236}">
                <a16:creationId xmlns:a16="http://schemas.microsoft.com/office/drawing/2014/main" id="{702DC28E-6CEC-4B26-A87D-1E67C03A3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8" y="723522"/>
            <a:ext cx="11593543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51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4CC41CB-1D7B-47A7-BB30-B9DE74E8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Nospiežot uz pogas Sportisti atvērās jauns logs</a:t>
            </a:r>
            <a:endParaRPr lang="en-US" dirty="0"/>
          </a:p>
        </p:txBody>
      </p:sp>
      <p:pic>
        <p:nvPicPr>
          <p:cNvPr id="3" name="Attēls 2">
            <a:extLst>
              <a:ext uri="{FF2B5EF4-FFF2-40B4-BE49-F238E27FC236}">
                <a16:creationId xmlns:a16="http://schemas.microsoft.com/office/drawing/2014/main" id="{FCAE274D-E603-4D3F-ADE7-CF6406FE0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682" y="1295435"/>
            <a:ext cx="7573432" cy="1381318"/>
          </a:xfrm>
          <a:prstGeom prst="rect">
            <a:avLst/>
          </a:prstGeom>
        </p:spPr>
      </p:pic>
      <p:pic>
        <p:nvPicPr>
          <p:cNvPr id="4" name="Attēls 3">
            <a:extLst>
              <a:ext uri="{FF2B5EF4-FFF2-40B4-BE49-F238E27FC236}">
                <a16:creationId xmlns:a16="http://schemas.microsoft.com/office/drawing/2014/main" id="{1254A396-FE58-4812-8BDA-AF297EF0E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6" y="2851068"/>
            <a:ext cx="12192000" cy="332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6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ttēls 1">
            <a:extLst>
              <a:ext uri="{FF2B5EF4-FFF2-40B4-BE49-F238E27FC236}">
                <a16:creationId xmlns:a16="http://schemas.microsoft.com/office/drawing/2014/main" id="{B140E1FF-AEC2-4083-B7E6-06878AC9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0957"/>
            <a:ext cx="12192000" cy="37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69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770C7A3-C7A7-4037-A727-8B619511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Pievienosim funkcijas, kas ļauj pievienot sportista datus, meklēt un dzēst.</a:t>
            </a:r>
            <a:endParaRPr lang="en-US" dirty="0"/>
          </a:p>
        </p:txBody>
      </p:sp>
      <p:pic>
        <p:nvPicPr>
          <p:cNvPr id="3" name="Attēls 2">
            <a:extLst>
              <a:ext uri="{FF2B5EF4-FFF2-40B4-BE49-F238E27FC236}">
                <a16:creationId xmlns:a16="http://schemas.microsoft.com/office/drawing/2014/main" id="{380956F6-3AE0-47B3-88AA-B96BCB419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90" y="2427472"/>
            <a:ext cx="10605873" cy="263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17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ttēls 1">
            <a:extLst>
              <a:ext uri="{FF2B5EF4-FFF2-40B4-BE49-F238E27FC236}">
                <a16:creationId xmlns:a16="http://schemas.microsoft.com/office/drawing/2014/main" id="{B53EB1B0-E4DA-4800-9CD9-D1C726A0A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1195075"/>
            <a:ext cx="11403016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50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ttēls 1">
            <a:extLst>
              <a:ext uri="{FF2B5EF4-FFF2-40B4-BE49-F238E27FC236}">
                <a16:creationId xmlns:a16="http://schemas.microsoft.com/office/drawing/2014/main" id="{38193091-A6F1-4732-9ED0-D7FAC9592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337706"/>
            <a:ext cx="8059275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1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ttēls 1">
            <a:extLst>
              <a:ext uri="{FF2B5EF4-FFF2-40B4-BE49-F238E27FC236}">
                <a16:creationId xmlns:a16="http://schemas.microsoft.com/office/drawing/2014/main" id="{4EF18BDA-10AC-4C51-AC20-C01DD5CA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332943"/>
            <a:ext cx="9030960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0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ttēls 1">
            <a:extLst>
              <a:ext uri="{FF2B5EF4-FFF2-40B4-BE49-F238E27FC236}">
                <a16:creationId xmlns:a16="http://schemas.microsoft.com/office/drawing/2014/main" id="{B1816F30-A864-4674-8639-7A8AB2258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82" y="243281"/>
            <a:ext cx="10581391" cy="624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1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Izveidosim Tabulas ar </a:t>
            </a:r>
            <a:r>
              <a:rPr lang="lv-LV" dirty="0" err="1"/>
              <a:t>Python</a:t>
            </a:r>
            <a:r>
              <a:rPr lang="lv-LV" dirty="0"/>
              <a:t> </a:t>
            </a:r>
            <a:endParaRPr lang="en-US" dirty="0"/>
          </a:p>
        </p:txBody>
      </p:sp>
      <p:pic>
        <p:nvPicPr>
          <p:cNvPr id="3" name="Attēl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21" y="1370834"/>
            <a:ext cx="10526594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Tabula Treneri</a:t>
            </a:r>
            <a:endParaRPr lang="en-US" dirty="0"/>
          </a:p>
        </p:txBody>
      </p:sp>
      <p:pic>
        <p:nvPicPr>
          <p:cNvPr id="3" name="Attēl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99" y="1886294"/>
            <a:ext cx="10503901" cy="419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Tabula </a:t>
            </a:r>
            <a:r>
              <a:rPr lang="lv-LV" dirty="0" err="1"/>
              <a:t>Apmekleejumi</a:t>
            </a:r>
            <a:endParaRPr lang="en-US" dirty="0"/>
          </a:p>
        </p:txBody>
      </p:sp>
      <p:pic>
        <p:nvPicPr>
          <p:cNvPr id="3" name="Attēl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89" y="1485963"/>
            <a:ext cx="11109986" cy="518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ttēls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54" y="177040"/>
            <a:ext cx="5132943" cy="644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1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Datu</a:t>
            </a:r>
            <a:r>
              <a:rPr lang="en-US" dirty="0"/>
              <a:t> </a:t>
            </a:r>
            <a:r>
              <a:rPr lang="en-US" dirty="0" err="1"/>
              <a:t>ievadīšana</a:t>
            </a:r>
            <a:r>
              <a:rPr lang="en-US" dirty="0"/>
              <a:t> </a:t>
            </a:r>
            <a:r>
              <a:rPr lang="en-US" dirty="0" err="1"/>
              <a:t>tabulās</a:t>
            </a:r>
            <a:r>
              <a:rPr lang="lv-LV" dirty="0"/>
              <a:t>.</a:t>
            </a:r>
            <a:r>
              <a:rPr lang="en-US" dirty="0"/>
              <a:t> </a:t>
            </a:r>
            <a:r>
              <a:rPr lang="lv-LV" dirty="0"/>
              <a:t>P</a:t>
            </a:r>
            <a:r>
              <a:rPr lang="en-US" dirty="0" err="1"/>
              <a:t>ievienosim</a:t>
            </a:r>
            <a:r>
              <a:rPr lang="en-US" dirty="0"/>
              <a:t> </a:t>
            </a:r>
            <a:r>
              <a:rPr lang="en-US" dirty="0" err="1"/>
              <a:t>dažus</a:t>
            </a:r>
            <a:r>
              <a:rPr lang="en-US" dirty="0"/>
              <a:t> </a:t>
            </a:r>
            <a:r>
              <a:rPr lang="en-US" dirty="0" err="1"/>
              <a:t>datus</a:t>
            </a:r>
            <a:r>
              <a:rPr lang="en-US" dirty="0"/>
              <a:t> </a:t>
            </a:r>
            <a:r>
              <a:rPr lang="en-US" dirty="0" err="1"/>
              <a:t>tabulās</a:t>
            </a:r>
            <a:r>
              <a:rPr lang="en-US" dirty="0"/>
              <a:t> "</a:t>
            </a:r>
            <a:r>
              <a:rPr lang="en-US" dirty="0" err="1"/>
              <a:t>Sportisti</a:t>
            </a:r>
            <a:r>
              <a:rPr lang="en-US" dirty="0"/>
              <a:t>" un "</a:t>
            </a:r>
            <a:r>
              <a:rPr lang="en-US" dirty="0" err="1"/>
              <a:t>Treneri</a:t>
            </a:r>
            <a:r>
              <a:rPr lang="en-US" dirty="0"/>
              <a:t>", </a:t>
            </a:r>
            <a:r>
              <a:rPr lang="en-US" dirty="0" err="1"/>
              <a:t>kā</a:t>
            </a:r>
            <a:r>
              <a:rPr lang="en-US" dirty="0"/>
              <a:t> </a:t>
            </a:r>
            <a:r>
              <a:rPr lang="en-US" dirty="0" err="1"/>
              <a:t>arī</a:t>
            </a:r>
            <a:r>
              <a:rPr lang="en-US" dirty="0"/>
              <a:t> </a:t>
            </a:r>
            <a:r>
              <a:rPr lang="en-US" dirty="0" err="1"/>
              <a:t>ievadīsim</a:t>
            </a:r>
            <a:r>
              <a:rPr lang="en-US" dirty="0"/>
              <a:t> </a:t>
            </a:r>
            <a:r>
              <a:rPr lang="en-US" dirty="0" err="1"/>
              <a:t>sportista</a:t>
            </a:r>
            <a:r>
              <a:rPr lang="en-US" dirty="0"/>
              <a:t> </a:t>
            </a:r>
            <a:r>
              <a:rPr lang="en-US" dirty="0" err="1"/>
              <a:t>apmeklējumus</a:t>
            </a:r>
            <a:r>
              <a:rPr lang="en-US" dirty="0"/>
              <a:t>.</a:t>
            </a:r>
          </a:p>
        </p:txBody>
      </p:sp>
      <p:pic>
        <p:nvPicPr>
          <p:cNvPr id="3" name="Attēl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" y="3007881"/>
            <a:ext cx="12593091" cy="126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Pievienosim trenerus</a:t>
            </a:r>
            <a:endParaRPr lang="en-US" dirty="0"/>
          </a:p>
        </p:txBody>
      </p:sp>
      <p:pic>
        <p:nvPicPr>
          <p:cNvPr id="3" name="Attēl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46" y="2338466"/>
            <a:ext cx="12525312" cy="223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7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Datu izvade konsolē</a:t>
            </a:r>
            <a:endParaRPr lang="en-US" dirty="0"/>
          </a:p>
        </p:txBody>
      </p:sp>
      <p:pic>
        <p:nvPicPr>
          <p:cNvPr id="3" name="Attēl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57" y="2039826"/>
            <a:ext cx="10107086" cy="34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2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167</Words>
  <Application>Microsoft Office PowerPoint</Application>
  <PresentationFormat>Widescreen</PresentationFormat>
  <Paragraphs>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dizains</vt:lpstr>
      <vt:lpstr>Trenažieru zāle</vt:lpstr>
      <vt:lpstr>Uzdevums Python valodā ar datu ierakstu datubāzē SQLite. </vt:lpstr>
      <vt:lpstr>Izveidosim Tabulas ar Python </vt:lpstr>
      <vt:lpstr>Tabula Treneri</vt:lpstr>
      <vt:lpstr>Tabula Apmekleejumi</vt:lpstr>
      <vt:lpstr>PowerPoint Presentation</vt:lpstr>
      <vt:lpstr> Datu ievadīšana tabulās. Pievienosim dažus datus tabulās "Sportisti" un "Treneri", kā arī ievadīsim sportista apmeklējumus.</vt:lpstr>
      <vt:lpstr>Pievienosim trenerus</vt:lpstr>
      <vt:lpstr>Datu izvade konsolē</vt:lpstr>
      <vt:lpstr>PowerPoint Presentation</vt:lpstr>
      <vt:lpstr>PowerPoint Presentation</vt:lpstr>
      <vt:lpstr>Pievienot iespēju ievadīt datus no tastatūras</vt:lpstr>
      <vt:lpstr>Trenera pievienošana</vt:lpstr>
      <vt:lpstr>Apmeklējuma pievienošana</vt:lpstr>
      <vt:lpstr>PowerPoint Presentation</vt:lpstr>
      <vt:lpstr>Sportista meklēšana</vt:lpstr>
      <vt:lpstr>Sportista dzēšana</vt:lpstr>
      <vt:lpstr>Informācijas izvade konsolē</vt:lpstr>
      <vt:lpstr>Pievienosim Tkinter saskarnes logu</vt:lpstr>
      <vt:lpstr>PowerPoint Presentation</vt:lpstr>
      <vt:lpstr>PowerPoint Presentation</vt:lpstr>
      <vt:lpstr>Nospiežot uz pogas Sportisti atvērās jauns logs</vt:lpstr>
      <vt:lpstr>PowerPoint Presentation</vt:lpstr>
      <vt:lpstr>Pievienosim funkcijas, kas ļauj pievienot sportista datus, meklēt un dzēst.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prezentācija</dc:title>
  <dc:creator>Ija</dc:creator>
  <cp:lastModifiedBy>Ija Sorokina</cp:lastModifiedBy>
  <cp:revision>11</cp:revision>
  <dcterms:created xsi:type="dcterms:W3CDTF">2025-01-03T07:41:37Z</dcterms:created>
  <dcterms:modified xsi:type="dcterms:W3CDTF">2025-01-03T20:36:25Z</dcterms:modified>
</cp:coreProperties>
</file>