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1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314F-E796-4865-80D5-AD62C74A0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9FA66-8576-44B2-987B-C05D140A9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9F55-B72A-46FB-B5F5-C801FDCA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3573-E2C1-48B3-BD4F-F8C9C1187172}" type="datetimeFigureOut">
              <a:rPr lang="en-BE" smtClean="0"/>
              <a:t>31/08/2020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686-6058-40D2-8FAB-FAB6653D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D3BDC-C64A-4F97-A0FA-F04F5573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8DA2-37E9-49E5-B010-47E9574C93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257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E6C1-C751-486B-AE80-EDECE8C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F2E11-DD4D-4F60-85E8-5F10CCB6B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E6E2-9B0D-4125-B3DB-008EA0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3573-E2C1-48B3-BD4F-F8C9C1187172}" type="datetimeFigureOut">
              <a:rPr lang="en-BE" smtClean="0"/>
              <a:t>31/08/2020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71A8-7C6E-4C28-9FFE-2008EB26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C71F-06C4-4759-B727-AE4C1F17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8DA2-37E9-49E5-B010-47E9574C93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695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7C411-0964-4025-81DD-12D0D0CA7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740CC-D385-4B87-AF5F-2B9AC51F1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27D9-84E6-436C-A1BC-D9747337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3573-E2C1-48B3-BD4F-F8C9C1187172}" type="datetimeFigureOut">
              <a:rPr lang="en-BE" smtClean="0"/>
              <a:t>31/08/2020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12AE-308D-479F-9128-C717F2A0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64C6-0874-4067-B7CE-8AB3D7D3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8DA2-37E9-49E5-B010-47E9574C93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81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206B-59E6-4702-884A-41904B50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8F66-09AD-46F4-89D7-00B438A9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34A3-5C72-4F53-AAD5-1AD4F1A0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3573-E2C1-48B3-BD4F-F8C9C1187172}" type="datetimeFigureOut">
              <a:rPr lang="en-BE" smtClean="0"/>
              <a:t>31/08/2020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EBE92-1FBD-4DE1-AD92-731835C7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4F41-9ACE-4C9D-BF5C-BBAF42BD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8DA2-37E9-49E5-B010-47E9574C93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4625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CF04-94DE-4EF6-9CBE-87F9A2EB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9EB99-BDF0-4E21-9977-26F7DDAD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E19D-7576-4EB5-968F-D8971C5D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3573-E2C1-48B3-BD4F-F8C9C1187172}" type="datetimeFigureOut">
              <a:rPr lang="en-BE" smtClean="0"/>
              <a:t>31/08/2020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9D5E-3E5B-4278-A136-2D8F4611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7C21-4ADB-4F06-B47D-BD98328F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8DA2-37E9-49E5-B010-47E9574C93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8427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6775-28F0-47D3-8F17-CDF92B65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0F53-3941-48FA-88B0-FCAC7FC7A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08B0A-525A-43C0-BE77-3B4017F1D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675AC-A841-4122-9973-B4EFD727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3573-E2C1-48B3-BD4F-F8C9C1187172}" type="datetimeFigureOut">
              <a:rPr lang="en-BE" smtClean="0"/>
              <a:t>31/08/2020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9F34C-6533-4B17-9B55-0B650836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E1CBB-8D9A-48D0-B80F-FE0F284B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8DA2-37E9-49E5-B010-47E9574C93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057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FDC7-0879-47B1-9AB0-D6DC5942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39FA3-1D03-49CD-808F-584BA41C7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A41A1-D8CE-4448-82F0-3516F3C99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A0996-7889-4762-9370-193512FB7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CDE89-D4EF-4E0F-A997-1B6F3B68B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842C-A1D4-458A-BB26-25A905A7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3573-E2C1-48B3-BD4F-F8C9C1187172}" type="datetimeFigureOut">
              <a:rPr lang="en-BE" smtClean="0"/>
              <a:t>31/08/2020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63431-513C-4A3F-AF17-153374EB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22ED9-8133-4A2D-BA3E-1D07D79C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8DA2-37E9-49E5-B010-47E9574C93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137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9E73-1390-417B-A4E8-87FCA343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A77ED-5BA6-476B-8223-7445B6F3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3573-E2C1-48B3-BD4F-F8C9C1187172}" type="datetimeFigureOut">
              <a:rPr lang="en-BE" smtClean="0"/>
              <a:t>31/08/2020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EAF17-5394-487C-8BF7-51662432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B7B76-351F-41C8-990F-67C01C81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8DA2-37E9-49E5-B010-47E9574C93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8023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4D9FC-5171-4C7F-A913-33E4841C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3573-E2C1-48B3-BD4F-F8C9C1187172}" type="datetimeFigureOut">
              <a:rPr lang="en-BE" smtClean="0"/>
              <a:t>31/08/2020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93E10-3BE3-4691-849E-EE77CC2D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E0BF3-BC00-4FDE-88A5-77D99F8E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8DA2-37E9-49E5-B010-47E9574C93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93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CF78-FCA5-4634-B2CC-56588652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8771-DA66-4224-9FBA-38E400DD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99AA5-9871-401D-8D58-2BE54D43D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3875-6B89-475F-895A-713E4140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3573-E2C1-48B3-BD4F-F8C9C1187172}" type="datetimeFigureOut">
              <a:rPr lang="en-BE" smtClean="0"/>
              <a:t>31/08/2020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96409-8CCB-4372-B8B0-3EA3FE76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80B9D-35FF-42A2-A9FE-B7A4C8A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8DA2-37E9-49E5-B010-47E9574C93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482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DDCC-568D-42B6-9DC4-6C8A0AEE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A90EC-6EB3-414E-B03D-93223B321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1DCB0-064A-4E4E-A7D7-0C9D3E31E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2BFF3-8A2E-405B-ACF9-47DCF398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3573-E2C1-48B3-BD4F-F8C9C1187172}" type="datetimeFigureOut">
              <a:rPr lang="en-BE" smtClean="0"/>
              <a:t>31/08/2020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2E0AC-E128-4D8D-924D-A79257BA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548F-06EE-4E06-8689-8E0AE918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8DA2-37E9-49E5-B010-47E9574C93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953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3CB38-9CC6-4CE6-9843-4BB5D39F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F8521-EB3E-412D-B11E-F7203F8EF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4F3CA-7DA9-4B7A-A627-A6DE4DE1A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83573-E2C1-48B3-BD4F-F8C9C1187172}" type="datetimeFigureOut">
              <a:rPr lang="en-BE" smtClean="0"/>
              <a:t>31/08/2020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86BB-6876-44E6-9DCE-F50355337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05FC-F216-4399-8071-05FB75731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8DA2-37E9-49E5-B010-47E9574C93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3591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06E9E-4A30-4E2F-BC4D-82F75F402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fontAlgn="base"/>
            <a:r>
              <a:rPr lang="en-US" sz="7200" b="1"/>
              <a:t>Interoperable Simulation and Gaming Sprint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097C9-293F-43BC-B5F9-3B8047802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H</a:t>
            </a:r>
            <a:r>
              <a:rPr lang="en-BE" sz="2800"/>
              <a:t>e</a:t>
            </a:r>
            <a:r>
              <a:rPr lang="en-US" sz="2800"/>
              <a:t>x</a:t>
            </a:r>
            <a:r>
              <a:rPr lang="en-BE" sz="2800"/>
              <a:t>a</a:t>
            </a:r>
            <a:r>
              <a:rPr lang="en-US" sz="2800"/>
              <a:t>g</a:t>
            </a:r>
            <a:r>
              <a:rPr lang="en-BE" sz="2800"/>
              <a:t>o</a:t>
            </a:r>
            <a:r>
              <a:rPr lang="en-US" sz="2800"/>
              <a:t>n</a:t>
            </a:r>
            <a:r>
              <a:rPr lang="en-BE" sz="2800"/>
              <a:t> </a:t>
            </a:r>
            <a:r>
              <a:rPr lang="en-US" sz="2800"/>
              <a:t>G</a:t>
            </a:r>
            <a:r>
              <a:rPr lang="en-BE" sz="2800"/>
              <a:t>e</a:t>
            </a:r>
            <a:r>
              <a:rPr lang="en-US" sz="2800"/>
              <a:t>o</a:t>
            </a:r>
            <a:r>
              <a:rPr lang="en-BE" sz="2800"/>
              <a:t>s</a:t>
            </a:r>
            <a:r>
              <a:rPr lang="en-US" sz="2800"/>
              <a:t>p</a:t>
            </a:r>
            <a:r>
              <a:rPr lang="en-BE" sz="2800"/>
              <a:t>a</a:t>
            </a:r>
            <a:r>
              <a:rPr lang="en-US" sz="2800"/>
              <a:t>t</a:t>
            </a:r>
            <a:r>
              <a:rPr lang="en-BE" sz="2800"/>
              <a:t>i</a:t>
            </a:r>
            <a:r>
              <a:rPr lang="en-US" sz="2800"/>
              <a:t>a</a:t>
            </a:r>
            <a:r>
              <a:rPr lang="en-BE" sz="2800"/>
              <a:t>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21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9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EB49F-BDAD-4A47-BB3B-2D451060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T</a:t>
            </a:r>
            <a:r>
              <a:rPr lang="en-BE" sz="3400" dirty="0"/>
              <a:t>e</a:t>
            </a:r>
            <a:r>
              <a:rPr lang="en-US" sz="3400" dirty="0"/>
              <a:t>c</a:t>
            </a:r>
            <a:r>
              <a:rPr lang="en-BE" sz="3400" dirty="0"/>
              <a:t>h</a:t>
            </a:r>
            <a:r>
              <a:rPr lang="en-US" sz="3400" dirty="0"/>
              <a:t>n</a:t>
            </a:r>
            <a:r>
              <a:rPr lang="en-BE" sz="3400" dirty="0" err="1"/>
              <a:t>i</a:t>
            </a:r>
            <a:r>
              <a:rPr lang="en-US" sz="3400" dirty="0"/>
              <a:t>c</a:t>
            </a:r>
            <a:r>
              <a:rPr lang="en-BE" sz="3400" dirty="0"/>
              <a:t>a</a:t>
            </a:r>
            <a:r>
              <a:rPr lang="en-US" sz="3400" dirty="0"/>
              <a:t>l</a:t>
            </a:r>
            <a:r>
              <a:rPr lang="en-BE" sz="3400" dirty="0"/>
              <a:t> </a:t>
            </a:r>
            <a:r>
              <a:rPr lang="en-US" sz="3400" dirty="0"/>
              <a:t>T</a:t>
            </a:r>
            <a:r>
              <a:rPr lang="en-BE" sz="3400" dirty="0"/>
              <a:t>e</a:t>
            </a:r>
            <a:r>
              <a:rPr lang="en-US" sz="3400" dirty="0"/>
              <a:t>a</a:t>
            </a:r>
            <a:r>
              <a:rPr lang="en-BE" sz="3400" dirty="0"/>
              <a:t>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54F2-CCB9-4AA0-B6BD-B3566D26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740664"/>
          </a:xfrm>
        </p:spPr>
        <p:txBody>
          <a:bodyPr anchor="t">
            <a:normAutofit/>
          </a:bodyPr>
          <a:lstStyle/>
          <a:p>
            <a:r>
              <a:rPr lang="en-US" sz="1800" dirty="0"/>
              <a:t>T</a:t>
            </a:r>
            <a:r>
              <a:rPr lang="en-BE" sz="1800" dirty="0"/>
              <a:t>o</a:t>
            </a:r>
            <a:r>
              <a:rPr lang="en-US" sz="1800" dirty="0"/>
              <a:t>m</a:t>
            </a:r>
            <a:r>
              <a:rPr lang="en-BE" sz="1800" dirty="0"/>
              <a:t> </a:t>
            </a:r>
            <a:r>
              <a:rPr lang="en-US" sz="1800" dirty="0"/>
              <a:t>C</a:t>
            </a:r>
            <a:r>
              <a:rPr lang="en-BE" sz="1800" dirty="0"/>
              <a:t>r</a:t>
            </a:r>
            <a:r>
              <a:rPr lang="en-US" sz="1800" dirty="0"/>
              <a:t>a</a:t>
            </a:r>
            <a:r>
              <a:rPr lang="en-BE" sz="1800" dirty="0"/>
              <a:t>u</a:t>
            </a:r>
            <a:r>
              <a:rPr lang="en-US" sz="1800" dirty="0"/>
              <a:t>w</a:t>
            </a:r>
            <a:r>
              <a:rPr lang="en-BE" sz="1800" dirty="0"/>
              <a:t>e</a:t>
            </a:r>
            <a:r>
              <a:rPr lang="en-US" sz="1800" dirty="0"/>
              <a:t>l</a:t>
            </a:r>
            <a:r>
              <a:rPr lang="en-BE" sz="1800" dirty="0"/>
              <a:t>s</a:t>
            </a:r>
          </a:p>
          <a:p>
            <a:r>
              <a:rPr lang="en-BE" sz="1800" dirty="0"/>
              <a:t>Emeric Beaufays</a:t>
            </a:r>
          </a:p>
        </p:txBody>
      </p:sp>
      <p:pic>
        <p:nvPicPr>
          <p:cNvPr id="7" name="Picture 6" descr="A person holding a sign&#10;&#10;Description automatically generated">
            <a:extLst>
              <a:ext uri="{FF2B5EF4-FFF2-40B4-BE49-F238E27FC236}">
                <a16:creationId xmlns:a16="http://schemas.microsoft.com/office/drawing/2014/main" id="{11ABD48A-DE41-49B8-B745-F8FDB24E4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4" r="-2" b="16537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pic>
        <p:nvPicPr>
          <p:cNvPr id="18" name="Picture 17" descr="A picture containing person, indoor, person, necktie&#10;&#10;Description automatically generated">
            <a:extLst>
              <a:ext uri="{FF2B5EF4-FFF2-40B4-BE49-F238E27FC236}">
                <a16:creationId xmlns:a16="http://schemas.microsoft.com/office/drawing/2014/main" id="{6A7D0336-0D77-4B98-87F9-1C09AB3FC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12" y="1493225"/>
            <a:ext cx="2271276" cy="2271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5156168-0872-4B46-ADE9-0E551DE74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9125" y="1493224"/>
            <a:ext cx="2271276" cy="23902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0" name="Title 1">
            <a:extLst>
              <a:ext uri="{FF2B5EF4-FFF2-40B4-BE49-F238E27FC236}">
                <a16:creationId xmlns:a16="http://schemas.microsoft.com/office/drawing/2014/main" id="{862B6F59-F8F5-4AEB-AE57-C867BA4B28A0}"/>
              </a:ext>
            </a:extLst>
          </p:cNvPr>
          <p:cNvSpPr txBox="1">
            <a:spLocks/>
          </p:cNvSpPr>
          <p:nvPr/>
        </p:nvSpPr>
        <p:spPr>
          <a:xfrm>
            <a:off x="314739" y="3487283"/>
            <a:ext cx="4485861" cy="877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M</a:t>
            </a:r>
            <a:r>
              <a:rPr lang="en-BE" sz="3400" dirty="0"/>
              <a:t>a</a:t>
            </a:r>
            <a:r>
              <a:rPr lang="en-US" sz="3400" dirty="0"/>
              <a:t>n</a:t>
            </a:r>
            <a:r>
              <a:rPr lang="en-BE" sz="3400" dirty="0"/>
              <a:t>a</a:t>
            </a:r>
            <a:r>
              <a:rPr lang="en-US" sz="3400" dirty="0"/>
              <a:t>g</a:t>
            </a:r>
            <a:r>
              <a:rPr lang="en-BE" sz="3400" dirty="0"/>
              <a:t>e</a:t>
            </a:r>
            <a:r>
              <a:rPr lang="en-US" sz="3400" dirty="0"/>
              <a:t>m</a:t>
            </a:r>
            <a:r>
              <a:rPr lang="en-BE" sz="3400" dirty="0"/>
              <a:t>e</a:t>
            </a:r>
            <a:r>
              <a:rPr lang="en-US" sz="3400" dirty="0"/>
              <a:t>n</a:t>
            </a:r>
            <a:r>
              <a:rPr lang="en-BE" sz="3400" dirty="0"/>
              <a:t>t</a:t>
            </a:r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A8682534-FC7F-44E0-95DF-3C3A104C88B2}"/>
              </a:ext>
            </a:extLst>
          </p:cNvPr>
          <p:cNvSpPr txBox="1">
            <a:spLocks/>
          </p:cNvSpPr>
          <p:nvPr/>
        </p:nvSpPr>
        <p:spPr>
          <a:xfrm>
            <a:off x="411479" y="4361689"/>
            <a:ext cx="4498848" cy="15087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1800" dirty="0"/>
              <a:t>Frederic </a:t>
            </a:r>
            <a:r>
              <a:rPr lang="en-BE" sz="1800" dirty="0" err="1"/>
              <a:t>Houbie</a:t>
            </a:r>
            <a:endParaRPr lang="en-BE" sz="1800" dirty="0"/>
          </a:p>
        </p:txBody>
      </p:sp>
      <p:pic>
        <p:nvPicPr>
          <p:cNvPr id="1026" name="Picture 2" descr="fhoubie ( Frédéric Houbie )">
            <a:extLst>
              <a:ext uri="{FF2B5EF4-FFF2-40B4-BE49-F238E27FC236}">
                <a16:creationId xmlns:a16="http://schemas.microsoft.com/office/drawing/2014/main" id="{912BCD1D-1377-4EF3-BEB0-7563D978A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132" y="4643956"/>
            <a:ext cx="1935195" cy="19351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7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48CA5-36B3-4179-A7D8-1FE530C7D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2" r="34214" b="593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1" name="Rectangle 3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C72F9-61C6-43B0-AB6F-2403336B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S</a:t>
            </a:r>
            <a:r>
              <a:rPr lang="en-BE" sz="2800" dirty="0"/>
              <a:t>c</a:t>
            </a:r>
            <a:r>
              <a:rPr lang="en-US" sz="2800" dirty="0"/>
              <a:t>e</a:t>
            </a:r>
            <a:r>
              <a:rPr lang="en-BE" sz="2800" dirty="0"/>
              <a:t>n</a:t>
            </a:r>
            <a:r>
              <a:rPr lang="en-US" sz="2800"/>
              <a:t>a</a:t>
            </a:r>
            <a:r>
              <a:rPr lang="en-BE" sz="2800"/>
              <a:t>r</a:t>
            </a:r>
            <a:r>
              <a:rPr lang="en-US" sz="2800"/>
              <a:t>i</a:t>
            </a:r>
            <a:r>
              <a:rPr lang="en-BE" sz="2800"/>
              <a:t>o</a:t>
            </a:r>
            <a:r>
              <a:rPr lang="en-US" sz="2800" dirty="0"/>
              <a:t>s</a:t>
            </a:r>
            <a:endParaRPr lang="en-BE" sz="2800" dirty="0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F250-CD3C-4DEA-ACE2-A327E4E5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572002"/>
          </a:xfrm>
        </p:spPr>
        <p:txBody>
          <a:bodyPr anchor="t">
            <a:normAutofit/>
          </a:bodyPr>
          <a:lstStyle/>
          <a:p>
            <a:r>
              <a:rPr lang="en-BE" sz="1700" dirty="0"/>
              <a:t>S</a:t>
            </a:r>
            <a:r>
              <a:rPr lang="en-US" sz="1700" dirty="0"/>
              <a:t>c</a:t>
            </a:r>
            <a:r>
              <a:rPr lang="en-BE" sz="1700" dirty="0"/>
              <a:t>e</a:t>
            </a:r>
            <a:r>
              <a:rPr lang="en-US" sz="1700" dirty="0"/>
              <a:t>n</a:t>
            </a:r>
            <a:r>
              <a:rPr lang="en-BE" sz="1700" dirty="0"/>
              <a:t>a</a:t>
            </a:r>
            <a:r>
              <a:rPr lang="en-US" sz="1700" dirty="0"/>
              <a:t>r</a:t>
            </a:r>
            <a:r>
              <a:rPr lang="en-BE" sz="1700" dirty="0" err="1"/>
              <a:t>i</a:t>
            </a:r>
            <a:r>
              <a:rPr lang="en-US" sz="1700" dirty="0"/>
              <a:t>o</a:t>
            </a:r>
            <a:r>
              <a:rPr lang="en-BE" sz="1700" dirty="0"/>
              <a:t> 1 : </a:t>
            </a:r>
            <a:r>
              <a:rPr lang="en-US" sz="1700" dirty="0"/>
              <a:t>Investigate how model and terrain updates</a:t>
            </a:r>
            <a:r>
              <a:rPr lang="en-BE" sz="1700" dirty="0"/>
              <a:t> </a:t>
            </a:r>
            <a:r>
              <a:rPr lang="en-US" sz="1700" dirty="0"/>
              <a:t>are integrated with 3D Tiles into the client environment.</a:t>
            </a:r>
            <a:endParaRPr lang="en-BE" sz="1700" dirty="0"/>
          </a:p>
          <a:p>
            <a:endParaRPr lang="en-BE" sz="1700" dirty="0"/>
          </a:p>
          <a:p>
            <a:r>
              <a:rPr lang="en-BE" sz="1700" dirty="0"/>
              <a:t>S</a:t>
            </a:r>
            <a:r>
              <a:rPr lang="en-US" sz="1700" dirty="0"/>
              <a:t>c</a:t>
            </a:r>
            <a:r>
              <a:rPr lang="en-BE" sz="1700" dirty="0"/>
              <a:t>e</a:t>
            </a:r>
            <a:r>
              <a:rPr lang="en-US" sz="1700" dirty="0"/>
              <a:t>n</a:t>
            </a:r>
            <a:r>
              <a:rPr lang="en-BE" sz="1700" dirty="0"/>
              <a:t>a</a:t>
            </a:r>
            <a:r>
              <a:rPr lang="en-US" sz="1700" dirty="0"/>
              <a:t>r</a:t>
            </a:r>
            <a:r>
              <a:rPr lang="en-BE" sz="1700" dirty="0" err="1"/>
              <a:t>i</a:t>
            </a:r>
            <a:r>
              <a:rPr lang="en-US" sz="1700" dirty="0"/>
              <a:t>o</a:t>
            </a:r>
            <a:r>
              <a:rPr lang="en-BE" sz="1700" dirty="0"/>
              <a:t> 3 : </a:t>
            </a:r>
            <a:r>
              <a:rPr lang="en-US" sz="1700" dirty="0"/>
              <a:t>What should be the organization of the underlying 3D data?</a:t>
            </a:r>
            <a:r>
              <a:rPr lang="en-BE" sz="1700" dirty="0"/>
              <a:t> (Ge</a:t>
            </a:r>
            <a:r>
              <a:rPr lang="en-US" sz="1700" dirty="0" err="1"/>
              <a:t>oV</a:t>
            </a:r>
            <a:r>
              <a:rPr lang="en-BE" sz="1700" dirty="0"/>
              <a:t>o</a:t>
            </a:r>
            <a:r>
              <a:rPr lang="en-US" sz="1700" dirty="0"/>
              <a:t>l</a:t>
            </a:r>
            <a:r>
              <a:rPr lang="en-BE" sz="1700" dirty="0"/>
              <a:t>u</a:t>
            </a:r>
            <a:r>
              <a:rPr lang="en-US" sz="1700" dirty="0"/>
              <a:t>m</a:t>
            </a:r>
            <a:r>
              <a:rPr lang="en-BE" sz="1700" dirty="0"/>
              <a:t>e</a:t>
            </a:r>
            <a:r>
              <a:rPr lang="en-US" sz="1700" dirty="0"/>
              <a:t>s</a:t>
            </a:r>
            <a:r>
              <a:rPr lang="en-BE" sz="1700" dirty="0"/>
              <a:t>)</a:t>
            </a:r>
          </a:p>
          <a:p>
            <a:endParaRPr lang="en-BE" sz="1700" dirty="0"/>
          </a:p>
          <a:p>
            <a:r>
              <a:rPr lang="en-BE" sz="1700" dirty="0"/>
              <a:t>Outside scope: Is </a:t>
            </a:r>
            <a:r>
              <a:rPr lang="en-US" sz="1700" dirty="0"/>
              <a:t>r</a:t>
            </a:r>
            <a:r>
              <a:rPr lang="en-BE" sz="1700" dirty="0"/>
              <a:t>e-</a:t>
            </a:r>
            <a:r>
              <a:rPr lang="en-US" sz="1700" dirty="0"/>
              <a:t>t</a:t>
            </a:r>
            <a:r>
              <a:rPr lang="en-BE" sz="1700" dirty="0"/>
              <a:t>y</a:t>
            </a:r>
            <a:r>
              <a:rPr lang="en-US" sz="1700" dirty="0"/>
              <a:t>l</a:t>
            </a:r>
            <a:r>
              <a:rPr lang="en-BE" sz="1700" dirty="0" err="1"/>
              <a:t>i</a:t>
            </a:r>
            <a:r>
              <a:rPr lang="en-US" sz="1700" dirty="0"/>
              <a:t>n</a:t>
            </a:r>
            <a:r>
              <a:rPr lang="en-BE" sz="1700" dirty="0"/>
              <a:t>g 3</a:t>
            </a:r>
            <a:r>
              <a:rPr lang="en-US" sz="1700" dirty="0"/>
              <a:t>D</a:t>
            </a:r>
            <a:r>
              <a:rPr lang="en-BE" sz="1700" dirty="0"/>
              <a:t> </a:t>
            </a:r>
            <a:r>
              <a:rPr lang="en-US" sz="1700" dirty="0"/>
              <a:t>d</a:t>
            </a:r>
            <a:r>
              <a:rPr lang="en-BE" sz="1700" dirty="0"/>
              <a:t>a</a:t>
            </a:r>
            <a:r>
              <a:rPr lang="en-US" sz="1700" dirty="0"/>
              <a:t>t</a:t>
            </a:r>
            <a:r>
              <a:rPr lang="en-BE" sz="1700" dirty="0"/>
              <a:t>a </a:t>
            </a:r>
            <a:r>
              <a:rPr lang="en-US" sz="1700" dirty="0"/>
              <a:t>o</a:t>
            </a:r>
            <a:r>
              <a:rPr lang="en-BE" sz="1700" dirty="0"/>
              <a:t>n </a:t>
            </a:r>
            <a:r>
              <a:rPr lang="en-US" sz="1700" dirty="0"/>
              <a:t>t</a:t>
            </a:r>
            <a:r>
              <a:rPr lang="en-BE" sz="1700" dirty="0"/>
              <a:t>h</a:t>
            </a:r>
            <a:r>
              <a:rPr lang="en-US" sz="1700" dirty="0"/>
              <a:t>e</a:t>
            </a:r>
            <a:r>
              <a:rPr lang="en-BE" sz="1700" dirty="0"/>
              <a:t> </a:t>
            </a:r>
            <a:r>
              <a:rPr lang="en-US" sz="1700" dirty="0"/>
              <a:t>f</a:t>
            </a:r>
            <a:r>
              <a:rPr lang="en-BE" sz="1700" dirty="0"/>
              <a:t>l</a:t>
            </a:r>
            <a:r>
              <a:rPr lang="en-US" sz="1700" dirty="0"/>
              <a:t>y</a:t>
            </a:r>
            <a:r>
              <a:rPr lang="en-BE" sz="1700" dirty="0"/>
              <a:t> for increased </a:t>
            </a:r>
            <a:r>
              <a:rPr lang="en-BE" sz="1700" dirty="0" err="1"/>
              <a:t>performanc</a:t>
            </a:r>
            <a:r>
              <a:rPr lang="en-US" sz="1700" dirty="0"/>
              <a:t>e</a:t>
            </a:r>
            <a:r>
              <a:rPr lang="en-BE" sz="1700" dirty="0"/>
              <a:t> </a:t>
            </a:r>
            <a:r>
              <a:rPr lang="en-US" sz="1700" dirty="0"/>
              <a:t>f</a:t>
            </a:r>
            <a:r>
              <a:rPr lang="en-BE" sz="1700" dirty="0"/>
              <a:t>e</a:t>
            </a:r>
            <a:r>
              <a:rPr lang="en-US" sz="1700" dirty="0"/>
              <a:t>a</a:t>
            </a:r>
            <a:r>
              <a:rPr lang="en-BE" sz="1700" dirty="0"/>
              <a:t>s</a:t>
            </a:r>
            <a:r>
              <a:rPr lang="en-US" sz="1700" dirty="0" err="1"/>
              <a:t>i</a:t>
            </a:r>
            <a:r>
              <a:rPr lang="en-BE" sz="1700" dirty="0"/>
              <a:t>b</a:t>
            </a:r>
            <a:r>
              <a:rPr lang="en-US" sz="1700" dirty="0"/>
              <a:t>l</a:t>
            </a:r>
            <a:r>
              <a:rPr lang="en-BE" sz="1700" dirty="0"/>
              <a:t>e </a:t>
            </a:r>
            <a:r>
              <a:rPr lang="en-US" sz="1700" dirty="0"/>
              <a:t>a</a:t>
            </a:r>
            <a:r>
              <a:rPr lang="en-BE" sz="1700" dirty="0"/>
              <a:t>n</a:t>
            </a:r>
            <a:r>
              <a:rPr lang="en-US" sz="1700" dirty="0"/>
              <a:t>d</a:t>
            </a:r>
            <a:r>
              <a:rPr lang="en-BE" sz="1700" dirty="0"/>
              <a:t> </a:t>
            </a:r>
            <a:r>
              <a:rPr lang="en-US" sz="1700" dirty="0"/>
              <a:t>u</a:t>
            </a:r>
            <a:r>
              <a:rPr lang="en-BE" sz="1700" dirty="0"/>
              <a:t>s</a:t>
            </a:r>
            <a:r>
              <a:rPr lang="en-US" sz="1700" dirty="0"/>
              <a:t>e</a:t>
            </a:r>
            <a:r>
              <a:rPr lang="en-BE" sz="1700" dirty="0"/>
              <a:t>f</a:t>
            </a:r>
            <a:r>
              <a:rPr lang="en-US" sz="1700" dirty="0"/>
              <a:t>u</a:t>
            </a:r>
            <a:r>
              <a:rPr lang="en-BE" sz="1700" dirty="0"/>
              <a:t>l?</a:t>
            </a:r>
            <a:endParaRPr lang="en-US" sz="1700" dirty="0"/>
          </a:p>
          <a:p>
            <a:pPr marL="0" indent="0">
              <a:buNone/>
            </a:pPr>
            <a:endParaRPr lang="en-BE" sz="1700" dirty="0"/>
          </a:p>
          <a:p>
            <a:pPr marL="0" indent="0">
              <a:buNone/>
            </a:pPr>
            <a:endParaRPr lang="en-BE" sz="1700" dirty="0"/>
          </a:p>
        </p:txBody>
      </p:sp>
    </p:spTree>
    <p:extLst>
      <p:ext uri="{BB962C8B-B14F-4D97-AF65-F5344CB8AC3E}">
        <p14:creationId xmlns:p14="http://schemas.microsoft.com/office/powerpoint/2010/main" val="290963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8474A-872E-4ACC-A69F-5F886D55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</a:t>
            </a:r>
            <a:r>
              <a:rPr lang="en-BE">
                <a:solidFill>
                  <a:srgbClr val="FFFFFF"/>
                </a:solidFill>
              </a:rPr>
              <a:t>x</a:t>
            </a:r>
            <a:r>
              <a:rPr lang="en-US">
                <a:solidFill>
                  <a:srgbClr val="FFFFFF"/>
                </a:solidFill>
              </a:rPr>
              <a:t>i</a:t>
            </a:r>
            <a:r>
              <a:rPr lang="en-BE">
                <a:solidFill>
                  <a:srgbClr val="FFFFFF"/>
                </a:solidFill>
              </a:rPr>
              <a:t>s</a:t>
            </a:r>
            <a:r>
              <a:rPr lang="en-US">
                <a:solidFill>
                  <a:srgbClr val="FFFFFF"/>
                </a:solidFill>
              </a:rPr>
              <a:t>t</a:t>
            </a:r>
            <a:r>
              <a:rPr lang="en-BE">
                <a:solidFill>
                  <a:srgbClr val="FFFFFF"/>
                </a:solidFill>
              </a:rPr>
              <a:t>i</a:t>
            </a:r>
            <a:r>
              <a:rPr lang="en-US">
                <a:solidFill>
                  <a:srgbClr val="FFFFFF"/>
                </a:solidFill>
              </a:rPr>
              <a:t>n</a:t>
            </a:r>
            <a:r>
              <a:rPr lang="en-BE">
                <a:solidFill>
                  <a:srgbClr val="FFFFFF"/>
                </a:solidFill>
              </a:rPr>
              <a:t>g </a:t>
            </a:r>
            <a:r>
              <a:rPr lang="en-US">
                <a:solidFill>
                  <a:srgbClr val="FFFFFF"/>
                </a:solidFill>
              </a:rPr>
              <a:t>c</a:t>
            </a:r>
            <a:r>
              <a:rPr lang="en-BE">
                <a:solidFill>
                  <a:srgbClr val="FFFFFF"/>
                </a:solidFill>
              </a:rPr>
              <a:t>a</a:t>
            </a:r>
            <a:r>
              <a:rPr lang="en-US">
                <a:solidFill>
                  <a:srgbClr val="FFFFFF"/>
                </a:solidFill>
              </a:rPr>
              <a:t>p</a:t>
            </a:r>
            <a:r>
              <a:rPr lang="en-BE">
                <a:solidFill>
                  <a:srgbClr val="FFFFFF"/>
                </a:solidFill>
              </a:rPr>
              <a:t>a</a:t>
            </a:r>
            <a:r>
              <a:rPr lang="en-US">
                <a:solidFill>
                  <a:srgbClr val="FFFFFF"/>
                </a:solidFill>
              </a:rPr>
              <a:t>b</a:t>
            </a:r>
            <a:r>
              <a:rPr lang="en-BE">
                <a:solidFill>
                  <a:srgbClr val="FFFFFF"/>
                </a:solidFill>
              </a:rPr>
              <a:t>i</a:t>
            </a:r>
            <a:r>
              <a:rPr lang="en-US">
                <a:solidFill>
                  <a:srgbClr val="FFFFFF"/>
                </a:solidFill>
              </a:rPr>
              <a:t>l</a:t>
            </a:r>
            <a:r>
              <a:rPr lang="en-BE">
                <a:solidFill>
                  <a:srgbClr val="FFFFFF"/>
                </a:solidFill>
              </a:rPr>
              <a:t>i</a:t>
            </a:r>
            <a:r>
              <a:rPr lang="en-US">
                <a:solidFill>
                  <a:srgbClr val="FFFFFF"/>
                </a:solidFill>
              </a:rPr>
              <a:t>t</a:t>
            </a:r>
            <a:r>
              <a:rPr lang="en-BE">
                <a:solidFill>
                  <a:srgbClr val="FFFFFF"/>
                </a:solidFill>
              </a:rPr>
              <a:t>i</a:t>
            </a:r>
            <a:r>
              <a:rPr lang="en-US">
                <a:solidFill>
                  <a:srgbClr val="FFFFFF"/>
                </a:solidFill>
              </a:rPr>
              <a:t>e</a:t>
            </a:r>
            <a:r>
              <a:rPr lang="en-BE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91A2-0E5D-4488-ADDF-DDF73643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L</a:t>
            </a:r>
            <a:r>
              <a:rPr lang="en-BE" dirty="0"/>
              <a:t>u</a:t>
            </a:r>
            <a:r>
              <a:rPr lang="en-US" dirty="0"/>
              <a:t>c</a:t>
            </a:r>
            <a:r>
              <a:rPr lang="en-BE" dirty="0" err="1"/>
              <a:t>i</a:t>
            </a:r>
            <a:r>
              <a:rPr lang="en-US" dirty="0"/>
              <a:t>a</a:t>
            </a:r>
            <a:r>
              <a:rPr lang="en-BE" dirty="0"/>
              <a:t>d </a:t>
            </a:r>
            <a:r>
              <a:rPr lang="en-US" dirty="0"/>
              <a:t>F</a:t>
            </a:r>
            <a:r>
              <a:rPr lang="en-BE" dirty="0"/>
              <a:t>u</a:t>
            </a:r>
            <a:r>
              <a:rPr lang="en-US" dirty="0"/>
              <a:t>s</a:t>
            </a:r>
            <a:r>
              <a:rPr lang="en-BE" dirty="0" err="1"/>
              <a:t>i</a:t>
            </a:r>
            <a:r>
              <a:rPr lang="en-US" dirty="0"/>
              <a:t>o</a:t>
            </a:r>
            <a:r>
              <a:rPr lang="en-BE" dirty="0"/>
              <a:t>n:</a:t>
            </a:r>
          </a:p>
          <a:p>
            <a:pPr lvl="1"/>
            <a:r>
              <a:rPr lang="en-BE" dirty="0"/>
              <a:t>(</a:t>
            </a:r>
            <a:r>
              <a:rPr lang="en-US" dirty="0"/>
              <a:t>C</a:t>
            </a:r>
            <a:r>
              <a:rPr lang="en-BE" dirty="0"/>
              <a:t>D</a:t>
            </a:r>
            <a:r>
              <a:rPr lang="en-US" dirty="0"/>
              <a:t>B</a:t>
            </a:r>
            <a:r>
              <a:rPr lang="en-BE" dirty="0"/>
              <a:t>) </a:t>
            </a:r>
            <a:r>
              <a:rPr lang="en-US" dirty="0"/>
              <a:t>D</a:t>
            </a:r>
            <a:r>
              <a:rPr lang="en-BE" dirty="0"/>
              <a:t>a</a:t>
            </a:r>
            <a:r>
              <a:rPr lang="en-US" dirty="0"/>
              <a:t>t</a:t>
            </a:r>
            <a:r>
              <a:rPr lang="en-BE" dirty="0"/>
              <a:t>a </a:t>
            </a:r>
            <a:r>
              <a:rPr lang="en-US" dirty="0"/>
              <a:t>t</a:t>
            </a:r>
            <a:r>
              <a:rPr lang="en-BE" dirty="0"/>
              <a:t>h</a:t>
            </a:r>
            <a:r>
              <a:rPr lang="en-US" dirty="0"/>
              <a:t>r</a:t>
            </a:r>
            <a:r>
              <a:rPr lang="en-BE" dirty="0"/>
              <a:t>o</a:t>
            </a:r>
            <a:r>
              <a:rPr lang="en-US" dirty="0"/>
              <a:t>u</a:t>
            </a:r>
            <a:r>
              <a:rPr lang="en-BE" dirty="0"/>
              <a:t>g</a:t>
            </a:r>
            <a:r>
              <a:rPr lang="en-US" dirty="0"/>
              <a:t>h</a:t>
            </a:r>
            <a:r>
              <a:rPr lang="en-BE" dirty="0"/>
              <a:t> </a:t>
            </a:r>
            <a:r>
              <a:rPr lang="en-US" dirty="0"/>
              <a:t>O</a:t>
            </a:r>
            <a:r>
              <a:rPr lang="en-BE" dirty="0"/>
              <a:t>G</a:t>
            </a:r>
            <a:r>
              <a:rPr lang="en-US" dirty="0"/>
              <a:t>C</a:t>
            </a:r>
            <a:r>
              <a:rPr lang="en-BE" dirty="0"/>
              <a:t> </a:t>
            </a:r>
            <a:r>
              <a:rPr lang="en-US" dirty="0"/>
              <a:t>s</a:t>
            </a:r>
            <a:r>
              <a:rPr lang="en-BE" dirty="0"/>
              <a:t>t</a:t>
            </a:r>
            <a:r>
              <a:rPr lang="en-US" dirty="0"/>
              <a:t>a</a:t>
            </a:r>
            <a:r>
              <a:rPr lang="en-BE" dirty="0"/>
              <a:t>n</a:t>
            </a:r>
            <a:r>
              <a:rPr lang="en-US" dirty="0"/>
              <a:t>d</a:t>
            </a:r>
            <a:r>
              <a:rPr lang="en-BE" dirty="0"/>
              <a:t>a</a:t>
            </a:r>
            <a:r>
              <a:rPr lang="en-US" dirty="0"/>
              <a:t>r</a:t>
            </a:r>
            <a:r>
              <a:rPr lang="en-BE" dirty="0"/>
              <a:t>d</a:t>
            </a:r>
            <a:r>
              <a:rPr lang="en-US" dirty="0"/>
              <a:t>s</a:t>
            </a:r>
            <a:r>
              <a:rPr lang="en-BE" dirty="0"/>
              <a:t> (</a:t>
            </a:r>
            <a:r>
              <a:rPr lang="en-US" dirty="0"/>
              <a:t>W</a:t>
            </a:r>
            <a:r>
              <a:rPr lang="en-BE" dirty="0"/>
              <a:t>M</a:t>
            </a:r>
            <a:r>
              <a:rPr lang="en-US" dirty="0"/>
              <a:t>S</a:t>
            </a:r>
            <a:r>
              <a:rPr lang="en-BE" dirty="0"/>
              <a:t>, </a:t>
            </a:r>
            <a:r>
              <a:rPr lang="en-US" dirty="0"/>
              <a:t>W</a:t>
            </a:r>
            <a:r>
              <a:rPr lang="en-BE" dirty="0"/>
              <a:t>F</a:t>
            </a:r>
            <a:r>
              <a:rPr lang="en-US" dirty="0"/>
              <a:t>S</a:t>
            </a:r>
            <a:r>
              <a:rPr lang="en-BE" dirty="0"/>
              <a:t>, </a:t>
            </a:r>
            <a:r>
              <a:rPr lang="en-US" dirty="0"/>
              <a:t>O</a:t>
            </a:r>
            <a:r>
              <a:rPr lang="en-BE" dirty="0"/>
              <a:t>G</a:t>
            </a:r>
            <a:r>
              <a:rPr lang="en-US" dirty="0"/>
              <a:t>C</a:t>
            </a:r>
            <a:r>
              <a:rPr lang="en-BE" dirty="0"/>
              <a:t> 3</a:t>
            </a:r>
            <a:r>
              <a:rPr lang="en-US" dirty="0"/>
              <a:t>D</a:t>
            </a:r>
            <a:r>
              <a:rPr lang="en-BE" dirty="0"/>
              <a:t>T</a:t>
            </a:r>
            <a:r>
              <a:rPr lang="en-US" dirty="0" err="1"/>
              <a:t>i</a:t>
            </a:r>
            <a:r>
              <a:rPr lang="en-BE" dirty="0"/>
              <a:t>l</a:t>
            </a:r>
            <a:r>
              <a:rPr lang="en-US" dirty="0"/>
              <a:t>e</a:t>
            </a:r>
            <a:r>
              <a:rPr lang="en-BE" dirty="0"/>
              <a:t>s, ...)</a:t>
            </a:r>
          </a:p>
          <a:p>
            <a:pPr lvl="1"/>
            <a:r>
              <a:rPr lang="en-BE" dirty="0"/>
              <a:t>3D Tiling engine (convert meshes to 3DTiles)</a:t>
            </a:r>
          </a:p>
          <a:p>
            <a:r>
              <a:rPr lang="en-US" dirty="0"/>
              <a:t>L</a:t>
            </a:r>
            <a:r>
              <a:rPr lang="en-BE" dirty="0"/>
              <a:t>u</a:t>
            </a:r>
            <a:r>
              <a:rPr lang="en-US" dirty="0"/>
              <a:t>c</a:t>
            </a:r>
            <a:r>
              <a:rPr lang="en-BE" dirty="0" err="1"/>
              <a:t>i</a:t>
            </a:r>
            <a:r>
              <a:rPr lang="en-US" dirty="0"/>
              <a:t>a</a:t>
            </a:r>
            <a:r>
              <a:rPr lang="en-BE" dirty="0"/>
              <a:t>d </a:t>
            </a:r>
            <a:r>
              <a:rPr lang="en-US" dirty="0"/>
              <a:t>R</a:t>
            </a:r>
            <a:r>
              <a:rPr lang="en-BE" dirty="0" err="1"/>
              <a:t>i</a:t>
            </a:r>
            <a:r>
              <a:rPr lang="en-US" dirty="0"/>
              <a:t>a</a:t>
            </a:r>
            <a:r>
              <a:rPr lang="en-BE" dirty="0"/>
              <a:t>:</a:t>
            </a:r>
          </a:p>
          <a:p>
            <a:pPr lvl="1"/>
            <a:r>
              <a:rPr lang="en-BE" dirty="0"/>
              <a:t>3D Web-client</a:t>
            </a:r>
          </a:p>
        </p:txBody>
      </p:sp>
    </p:spTree>
    <p:extLst>
      <p:ext uri="{BB962C8B-B14F-4D97-AF65-F5344CB8AC3E}">
        <p14:creationId xmlns:p14="http://schemas.microsoft.com/office/powerpoint/2010/main" val="405142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Interoperable Simulation and Gaming Sprint</vt:lpstr>
      <vt:lpstr>Technical Team</vt:lpstr>
      <vt:lpstr>Scenarios</vt:lpstr>
      <vt:lpstr>Existing capabilities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Interoperable Simulation and Gaming Sprint</dc:title>
  <dc:creator>BEAUFAYS Emeric</dc:creator>
  <cp:lastModifiedBy>BEAUFAYS Emeric</cp:lastModifiedBy>
  <cp:revision>5</cp:revision>
  <dcterms:created xsi:type="dcterms:W3CDTF">2020-09-01T12:41:27Z</dcterms:created>
  <dcterms:modified xsi:type="dcterms:W3CDTF">2020-09-01T13:32:09Z</dcterms:modified>
</cp:coreProperties>
</file>