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1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4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66B9-6C47-D64C-BBFD-FC18BF945CA1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3215-E790-1543-B05B-45D58C9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o9J_lnyFsB0=/?invite_link_id=39103563006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JqGbKlpXgcskTAzDoNz5Ko/GSU-Ui-Ux-High-Fidelity?node-id=0%3A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EBA0-951D-6947-A05C-7BB216E1D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Ui/</a:t>
            </a:r>
            <a:r>
              <a:rPr lang="en-US" dirty="0" err="1"/>
              <a:t>Ux</a:t>
            </a:r>
            <a:r>
              <a:rPr lang="en-US" dirty="0"/>
              <a:t> Workshop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8F122-0E3A-4E4B-986C-FAE123C2A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Iven </a:t>
            </a:r>
            <a:r>
              <a:rPr lang="en-US" dirty="0" err="1"/>
              <a:t>Souffrant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7A99-BAA3-B441-A4CE-A4496893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2492-6606-C843-A5C7-C5E0528D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350" y="0"/>
            <a:ext cx="6281873" cy="5248622"/>
          </a:xfrm>
        </p:spPr>
        <p:txBody>
          <a:bodyPr/>
          <a:lstStyle/>
          <a:p>
            <a:r>
              <a:rPr lang="en-US" dirty="0"/>
              <a:t>Iven </a:t>
            </a:r>
            <a:r>
              <a:rPr lang="en-US" dirty="0" err="1"/>
              <a:t>Souffrant</a:t>
            </a:r>
            <a:endParaRPr lang="en-US" dirty="0"/>
          </a:p>
          <a:p>
            <a:pPr lvl="1"/>
            <a:r>
              <a:rPr lang="en-US" dirty="0"/>
              <a:t>Junior CSC Major</a:t>
            </a:r>
          </a:p>
          <a:p>
            <a:r>
              <a:rPr lang="en-US" dirty="0"/>
              <a:t>Correlation of Ui/</a:t>
            </a:r>
            <a:r>
              <a:rPr lang="en-US" dirty="0" err="1"/>
              <a:t>Ux</a:t>
            </a:r>
            <a:r>
              <a:rPr lang="en-US" dirty="0"/>
              <a:t> to Front-End Development</a:t>
            </a:r>
          </a:p>
          <a:p>
            <a:pPr lvl="1"/>
            <a:r>
              <a:rPr lang="en-US" dirty="0"/>
              <a:t>Brainstorming</a:t>
            </a:r>
          </a:p>
          <a:p>
            <a:pPr lvl="1"/>
            <a:endParaRPr lang="en-US" dirty="0"/>
          </a:p>
        </p:txBody>
      </p:sp>
      <p:pic>
        <p:nvPicPr>
          <p:cNvPr id="1026" name="Picture 2" descr="6 steps to become a Front-end Developer - Tolustar">
            <a:extLst>
              <a:ext uri="{FF2B5EF4-FFF2-40B4-BE49-F238E27FC236}">
                <a16:creationId xmlns:a16="http://schemas.microsoft.com/office/drawing/2014/main" id="{BB21640E-8E44-A541-A364-32EC1956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3429000"/>
            <a:ext cx="5920398" cy="33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7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385F-81A3-424B-82B7-A4FD309E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357A-803F-374D-8B5E-10B16CEF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0"/>
            <a:ext cx="6281873" cy="5248622"/>
          </a:xfrm>
        </p:spPr>
        <p:txBody>
          <a:bodyPr/>
          <a:lstStyle/>
          <a:p>
            <a:r>
              <a:rPr lang="en-US" dirty="0"/>
              <a:t>Problem: Create a social media app that the current ones lack</a:t>
            </a:r>
          </a:p>
          <a:p>
            <a:pPr lvl="1"/>
            <a:r>
              <a:rPr lang="en-US" dirty="0"/>
              <a:t>Ex Instagram and Twitter</a:t>
            </a:r>
          </a:p>
          <a:p>
            <a:pPr lvl="1"/>
            <a:r>
              <a:rPr lang="en-US" dirty="0"/>
              <a:t>Linking personal social media accts (</a:t>
            </a:r>
            <a:r>
              <a:rPr lang="en-US" dirty="0" err="1"/>
              <a:t>youtube</a:t>
            </a:r>
            <a:r>
              <a:rPr lang="en-US" dirty="0"/>
              <a:t>, twitch and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Include features the other apps lacked all in one app</a:t>
            </a:r>
          </a:p>
          <a:p>
            <a:r>
              <a:rPr lang="en-US" dirty="0"/>
              <a:t>Target: Teenagers – Young Adults</a:t>
            </a:r>
          </a:p>
          <a:p>
            <a:r>
              <a:rPr lang="en-US" dirty="0"/>
              <a:t>Reason: Use multiple social media apps for certain things</a:t>
            </a:r>
          </a:p>
        </p:txBody>
      </p:sp>
      <p:pic>
        <p:nvPicPr>
          <p:cNvPr id="3074" name="Picture 2" descr="5 Essential Social Media Metrics You Should Be Measuring Right Now">
            <a:extLst>
              <a:ext uri="{FF2B5EF4-FFF2-40B4-BE49-F238E27FC236}">
                <a16:creationId xmlns:a16="http://schemas.microsoft.com/office/drawing/2014/main" id="{F9409E47-FB3F-214B-B55E-5ED4E3DB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4128136"/>
            <a:ext cx="4549773" cy="272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E03A-4977-7842-9586-179EE217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dirty="0"/>
              <a:t>Thinking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8DD108A-B836-0C4C-9655-78E295FA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775" y="1147762"/>
            <a:ext cx="2937713" cy="5248275"/>
          </a:xfr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E5D99A-BAC9-BD40-AEAD-C2950CFC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787" y="135362"/>
            <a:ext cx="3390900" cy="394970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F20C17F5-7AE6-2243-BBF3-609DD03D7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87" y="3286124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CDAF-DB08-0340-8F37-8F385005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626219" cy="2456442"/>
          </a:xfrm>
        </p:spPr>
        <p:txBody>
          <a:bodyPr/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Stories/Research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17CA-4BA8-8245-85DB-E0B62FB6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736" y="0"/>
            <a:ext cx="6281873" cy="5248622"/>
          </a:xfrm>
        </p:spPr>
        <p:txBody>
          <a:bodyPr/>
          <a:lstStyle/>
          <a:p>
            <a:r>
              <a:rPr lang="en-US" dirty="0"/>
              <a:t>“The average number of social media accounts is </a:t>
            </a:r>
            <a:r>
              <a:rPr lang="en-US" b="1" dirty="0"/>
              <a:t>8.4 per person in</a:t>
            </a:r>
            <a:r>
              <a:rPr lang="en-US" dirty="0"/>
              <a:t> 2020”</a:t>
            </a:r>
          </a:p>
          <a:p>
            <a:r>
              <a:rPr lang="en-US" dirty="0"/>
              <a:t>Patty ~ “I am a very social person, so I have all the popular social media apps to communicate with my friends and stay up to date on any latest news.”</a:t>
            </a:r>
          </a:p>
        </p:txBody>
      </p:sp>
      <p:pic>
        <p:nvPicPr>
          <p:cNvPr id="2050" name="Picture 2" descr="Split User Stories: 10 Techniques to master | Medium">
            <a:extLst>
              <a:ext uri="{FF2B5EF4-FFF2-40B4-BE49-F238E27FC236}">
                <a16:creationId xmlns:a16="http://schemas.microsoft.com/office/drawing/2014/main" id="{5A8ADB37-5274-A549-84EB-5F11C86F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22" y="3778336"/>
            <a:ext cx="5372099" cy="29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9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B8375C-EFD2-44DC-B8B4-3E190841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B0679-64E4-43E4-ADC7-A727F555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ECD3E98-7CD9-4527-8F9C-B237B7671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56170F3-D2AE-4BD9-A213-BB2379030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2731DBC-FDD9-4087-8311-18C6EEE84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3A51CE1-583D-4F5B-A2C0-AEE8090D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E423BB2-456E-46B9-BF4C-EB02B1FA2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8260BE1-F4BC-4330-B513-C2176C88F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DBA4DAC-9D00-4BC3-9B21-10FA21F64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633461F2-B658-4CBA-AFD6-A44A43336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1E2568F-D6C8-4364-92E2-D713C3FC4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E0A7D32-2273-4404-A04F-6BC34F672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C5FD245A-196E-4DCE-8C9F-E1E10CA2E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C456197-D99E-49E9-AB95-2AF596DD0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B30A8A0-63D2-41A4-A8C9-032C65C1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2E2335D-32C2-46D2-B596-441FE0302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30E36EC-973C-4A36-A4E4-790C2BC1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499277A-871D-4A72-A046-7895F7189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A01A6E9-704E-4949-8EB7-E4EF23688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5C6534B-6CC5-45CE-B362-2DD46D9B8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D5B735B-E224-47AD-9B14-DD5058C8E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A6594F0-59A8-4074-8410-2BC8D6F84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50D04C-E5F6-4E9F-97E8-F0C9E019D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DB2A77-BEED-4E1A-A21D-52302476C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9E39ED-8DE7-442C-A9D3-4B6866C5D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EA042275-6B2F-49DE-B389-75631166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9D2CA2-003D-4AB6-85A0-65708AFBC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F9D345-E83C-FB49-82DA-D76F6D98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Lo-Fi</a:t>
            </a:r>
            <a:br>
              <a:rPr lang="en-US" dirty="0"/>
            </a:br>
            <a:r>
              <a:rPr lang="en-US" dirty="0"/>
              <a:t>Wireframes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83F406-960D-47CA-A11F-CB706E3C7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9517AE1C-76FB-8A45-970D-CB07C643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93" y="988793"/>
            <a:ext cx="6196434" cy="3562949"/>
          </a:xfrm>
          <a:prstGeom prst="rect">
            <a:avLst/>
          </a:prstGeom>
          <a:ln w="9525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817D39-F87B-4DE9-8A36-DC1FDE8B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https://miro.com/app/board/o9J_lnyFsB0=/?invite_link_id=391035630061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B8375C-EFD2-44DC-B8B4-3E190841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B0679-64E4-43E4-ADC7-A727F555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ECD3E98-7CD9-4527-8F9C-B237B7671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56170F3-D2AE-4BD9-A213-BB2379030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2731DBC-FDD9-4087-8311-18C6EEE84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3A51CE1-583D-4F5B-A2C0-AEE8090D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E423BB2-456E-46B9-BF4C-EB02B1FA2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8260BE1-F4BC-4330-B513-C2176C88F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DBA4DAC-9D00-4BC3-9B21-10FA21F64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633461F2-B658-4CBA-AFD6-A44A43336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1E2568F-D6C8-4364-92E2-D713C3FC4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E0A7D32-2273-4404-A04F-6BC34F672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C5FD245A-196E-4DCE-8C9F-E1E10CA2E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C456197-D99E-49E9-AB95-2AF596DD0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B30A8A0-63D2-41A4-A8C9-032C65C1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2E2335D-32C2-46D2-B596-441FE0302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30E36EC-973C-4A36-A4E4-790C2BC1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499277A-871D-4A72-A046-7895F7189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A01A6E9-704E-4949-8EB7-E4EF23688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5C6534B-6CC5-45CE-B362-2DD46D9B8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D5B735B-E224-47AD-9B14-DD5058C8E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A6594F0-59A8-4074-8410-2BC8D6F84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50D04C-E5F6-4E9F-97E8-F0C9E019D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DB2A77-BEED-4E1A-A21D-52302476C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9E39ED-8DE7-442C-A9D3-4B6866C5D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EA042275-6B2F-49DE-B389-75631166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9D2CA2-003D-4AB6-85A0-65708AFBC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C01411-6C50-244C-9024-5AE586BD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Hi-Fi</a:t>
            </a:r>
            <a:br>
              <a:rPr lang="en-US" dirty="0"/>
            </a:br>
            <a:r>
              <a:rPr lang="en-US" dirty="0"/>
              <a:t>Wireframes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83F406-960D-47CA-A11F-CB706E3C7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19A814-C807-FC41-9747-CE1DA277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06" y="485776"/>
            <a:ext cx="6281873" cy="3645432"/>
          </a:xfrm>
          <a:prstGeom prst="rect">
            <a:avLst/>
          </a:prstGeom>
          <a:ln w="9525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0186AA-13C5-4A09-853B-9393246B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https://www.figma.com/proto/JqGbKlpXgcskTAzDoNz5Ko/GSU-Ui-Ux-High-Fidelity?node-id=0%3A1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4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D758-D680-284E-8474-464C4902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br>
              <a:rPr lang="en-US" dirty="0"/>
            </a:br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DEC5-2EE8-5D4D-BB11-3641BE40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proud especially for my first Ui/</a:t>
            </a:r>
            <a:r>
              <a:rPr lang="en-US" dirty="0" err="1"/>
              <a:t>Ux</a:t>
            </a:r>
            <a:r>
              <a:rPr lang="en-US" dirty="0"/>
              <a:t> project</a:t>
            </a:r>
          </a:p>
          <a:p>
            <a:r>
              <a:rPr lang="en-US" dirty="0"/>
              <a:t>I felt that Ui/</a:t>
            </a:r>
            <a:r>
              <a:rPr lang="en-US" dirty="0" err="1"/>
              <a:t>Ux</a:t>
            </a:r>
            <a:r>
              <a:rPr lang="en-US" dirty="0"/>
              <a:t> is easy to learn but takes a ton of planning/research</a:t>
            </a:r>
          </a:p>
          <a:p>
            <a:r>
              <a:rPr lang="en-US" dirty="0"/>
              <a:t>Added features from other popular social media apps ex. </a:t>
            </a:r>
            <a:r>
              <a:rPr lang="en-US" dirty="0" err="1"/>
              <a:t>Tiktok</a:t>
            </a:r>
            <a:r>
              <a:rPr lang="en-US" dirty="0"/>
              <a:t> and Snapchat</a:t>
            </a:r>
          </a:p>
          <a:p>
            <a:r>
              <a:rPr lang="en-US" dirty="0"/>
              <a:t>I wish we learned more about user research</a:t>
            </a:r>
          </a:p>
          <a:p>
            <a:r>
              <a:rPr lang="en-US" dirty="0"/>
              <a:t>I want to implement Ui/</a:t>
            </a:r>
            <a:r>
              <a:rPr lang="en-US" dirty="0" err="1"/>
              <a:t>Ux</a:t>
            </a:r>
            <a:r>
              <a:rPr lang="en-US" dirty="0"/>
              <a:t> to the career I’m pursuing in (Frontend Developer)</a:t>
            </a:r>
          </a:p>
        </p:txBody>
      </p:sp>
    </p:spTree>
    <p:extLst>
      <p:ext uri="{BB962C8B-B14F-4D97-AF65-F5344CB8AC3E}">
        <p14:creationId xmlns:p14="http://schemas.microsoft.com/office/powerpoint/2010/main" val="96570475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2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00C400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{97D44385-4EE0-3842-9CC4-45365A65978E}tf16401369</Template>
  <TotalTime>64</TotalTime>
  <Words>249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Ui/Ux Workshop Presentation</vt:lpstr>
      <vt:lpstr>Introduction</vt:lpstr>
      <vt:lpstr>Project  Introduction</vt:lpstr>
      <vt:lpstr>Design Thinking</vt:lpstr>
      <vt:lpstr>User Stories/Research</vt:lpstr>
      <vt:lpstr>Lo-Fi Wireframes</vt:lpstr>
      <vt:lpstr>Hi-Fi Wireframes</vt:lpstr>
      <vt:lpstr>Key 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Workshop Presentation</dc:title>
  <dc:creator>Iven Souffrant</dc:creator>
  <cp:lastModifiedBy>Iven Souffrant</cp:lastModifiedBy>
  <cp:revision>2</cp:revision>
  <dcterms:created xsi:type="dcterms:W3CDTF">2021-12-06T03:06:13Z</dcterms:created>
  <dcterms:modified xsi:type="dcterms:W3CDTF">2021-12-06T04:10:54Z</dcterms:modified>
</cp:coreProperties>
</file>