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71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E46857-34ED-4F95-A31D-5E07B9B6A844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D5EB095-48AB-4FB6-AC7A-00738E759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《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我不是传奇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》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项目说明书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21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如何持续地玩下去？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0728"/>
            <a:ext cx="7704856" cy="936104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游戏如果靠打怪、升级、穿装备还不足以让玩家持久的玩下去，除了以上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个核心玩法，还需要在以下几个方面进行设计：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11560" y="2191510"/>
            <a:ext cx="3168352" cy="18135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无时不在的趣味性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572000" y="2191510"/>
            <a:ext cx="3168352" cy="181355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线形剧情下的探索性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572000" y="4437112"/>
            <a:ext cx="3168352" cy="181355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随机事件带来的惊喜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1560" y="4437112"/>
            <a:ext cx="3168352" cy="18135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离开后回归欲望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趣味性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30765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333609" y="4221088"/>
            <a:ext cx="3138502" cy="432048"/>
          </a:xfrm>
          <a:prstGeom prst="rect">
            <a:avLst/>
          </a:prstGeom>
        </p:spPr>
        <p:txBody>
          <a:bodyPr vert="horz" tIns="0" rIns="45720" bIns="0" anchor="t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无时</a:t>
            </a:r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不在的各种逗趣发言</a:t>
            </a:r>
            <a:endParaRPr lang="en-US" altLang="zh-CN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691680" y="3640309"/>
            <a:ext cx="2015" cy="7046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04" y="806692"/>
            <a:ext cx="1495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789789"/>
            <a:ext cx="2009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525" y="1268760"/>
            <a:ext cx="17430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67180"/>
            <a:ext cx="18097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026" y="2216026"/>
            <a:ext cx="22669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16" y="2615182"/>
            <a:ext cx="22383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 flipH="1">
            <a:off x="6324309" y="3535786"/>
            <a:ext cx="2015" cy="7046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副标题 2"/>
          <p:cNvSpPr txBox="1">
            <a:spLocks/>
          </p:cNvSpPr>
          <p:nvPr/>
        </p:nvSpPr>
        <p:spPr>
          <a:xfrm>
            <a:off x="4586924" y="4441800"/>
            <a:ext cx="3445675" cy="432048"/>
          </a:xfrm>
          <a:prstGeom prst="rect">
            <a:avLst/>
          </a:prstGeom>
        </p:spPr>
        <p:txBody>
          <a:bodyPr vert="horz" tIns="0" rIns="45720" bIns="0" anchor="t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各种非常规武器，轻松战斗</a:t>
            </a:r>
            <a:endParaRPr lang="en-US" altLang="zh-CN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8" y="4719688"/>
            <a:ext cx="1142047" cy="11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4" y="5716060"/>
            <a:ext cx="1132011" cy="114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21" y="4864000"/>
            <a:ext cx="994335" cy="110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08" y="5845331"/>
            <a:ext cx="1212897" cy="78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箭头连接符 24"/>
          <p:cNvCxnSpPr/>
          <p:nvPr/>
        </p:nvCxnSpPr>
        <p:spPr>
          <a:xfrm>
            <a:off x="3275856" y="6060299"/>
            <a:ext cx="18501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副标题 2"/>
          <p:cNvSpPr txBox="1">
            <a:spLocks/>
          </p:cNvSpPr>
          <p:nvPr/>
        </p:nvSpPr>
        <p:spPr>
          <a:xfrm>
            <a:off x="5065277" y="5845331"/>
            <a:ext cx="2448496" cy="432048"/>
          </a:xfrm>
          <a:prstGeom prst="rect">
            <a:avLst/>
          </a:prstGeom>
        </p:spPr>
        <p:txBody>
          <a:bodyPr vert="horz" tIns="0" rIns="45720" bIns="0" anchor="t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新奇道具玩转副本</a:t>
            </a:r>
            <a:endParaRPr lang="en-US" altLang="zh-CN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56" y="5017936"/>
            <a:ext cx="7429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3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探索性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652340" y="5949280"/>
            <a:ext cx="7694177" cy="432048"/>
          </a:xfrm>
          <a:prstGeom prst="rect">
            <a:avLst/>
          </a:prstGeom>
        </p:spPr>
        <p:txBody>
          <a:bodyPr vert="horz" tIns="0" rIns="45720" bIns="0" anchor="t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在体验剧情的同时，需要利用智慧来解决遇到的各种谜题</a:t>
            </a:r>
            <a:endParaRPr lang="en-US" altLang="zh-CN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1944216" cy="200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83036"/>
            <a:ext cx="2906452" cy="239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46" y="2630911"/>
            <a:ext cx="33623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211" y="2640039"/>
            <a:ext cx="30956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2" y="1379623"/>
            <a:ext cx="37623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直接箭头连接符 25"/>
          <p:cNvCxnSpPr/>
          <p:nvPr/>
        </p:nvCxnSpPr>
        <p:spPr>
          <a:xfrm flipH="1">
            <a:off x="4499429" y="5085184"/>
            <a:ext cx="2015" cy="7046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3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回归欲望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755576" y="5373216"/>
            <a:ext cx="7704856" cy="936104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系统设置多种时间收益类系统，即使暂离游戏，回归后也能获得不少经验、金钱、物品等收益，增加玩家的回归欲望！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28575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36712"/>
            <a:ext cx="22669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80928"/>
            <a:ext cx="41243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32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随机惊喜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86" y="1508989"/>
            <a:ext cx="3625006" cy="199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0924"/>
            <a:ext cx="91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36" y="2967038"/>
            <a:ext cx="11620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30386"/>
            <a:ext cx="14382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6084168" y="2512362"/>
            <a:ext cx="2612753" cy="432048"/>
          </a:xfrm>
          <a:prstGeom prst="rect">
            <a:avLst/>
          </a:prstGeom>
        </p:spPr>
        <p:txBody>
          <a:bodyPr vert="horz" tIns="0" rIns="45720" bIns="0" anchor="t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探索过程中各种彩蛋</a:t>
            </a:r>
            <a:endParaRPr lang="en-US" altLang="zh-CN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004048" y="2704541"/>
            <a:ext cx="9286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40" y="3523375"/>
            <a:ext cx="1825544" cy="323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副标题 2"/>
          <p:cNvSpPr txBox="1">
            <a:spLocks/>
          </p:cNvSpPr>
          <p:nvPr/>
        </p:nvSpPr>
        <p:spPr>
          <a:xfrm>
            <a:off x="152411" y="5085184"/>
            <a:ext cx="4787081" cy="432048"/>
          </a:xfrm>
          <a:prstGeom prst="rect">
            <a:avLst/>
          </a:prstGeom>
        </p:spPr>
        <p:txBody>
          <a:bodyPr vert="horz" tIns="0" rIns="45720" bIns="0" anchor="t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商店不定期刷新各种贱价出售的极品装备</a:t>
            </a:r>
            <a:endParaRPr lang="en-US" altLang="zh-CN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127113" y="5301208"/>
            <a:ext cx="9758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19" y="3881619"/>
            <a:ext cx="893228" cy="85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882" y="3664826"/>
            <a:ext cx="1000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432" y="5140578"/>
            <a:ext cx="7905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96" y="5582980"/>
            <a:ext cx="10953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2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赢利点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7704856" cy="2808312"/>
          </a:xfrm>
        </p:spPr>
        <p:txBody>
          <a:bodyPr anchor="t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游戏采用“创造需求→满足需求”的思路，在玩家成长的各项系统中严格控制产出与收益，建立一种“即将达成”的状态，即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马上就要达成某个目标，却又在进度中有一些</a:t>
            </a:r>
            <a:r>
              <a:rPr lang="zh-CN" altLang="en-US" sz="2800" b="1" dirty="0" smtClean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缺憾的状态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，玩家在这种状态下，可以选择消耗更多时间或精力、也可以选择充值消费这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种途径来满足最终的需求。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与此同时，游戏将会采用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薄利多销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的策略，来减小玩家的付费压力，甚至将部分付费商品直接放到各种系统中让玩家免费获得！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因此，游戏的盈利点如下：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2536" y="4005064"/>
            <a:ext cx="3385368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充值钻石，兑换成长所需金钱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572000" y="4005064"/>
            <a:ext cx="3385368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购买成长材料，补充缺少部分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2536" y="4941168"/>
            <a:ext cx="3385368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贩卖极品套装，省略成长过程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572000" y="4941168"/>
            <a:ext cx="3385368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随机小极品贩售，冲动性消费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22536" y="5877272"/>
            <a:ext cx="3385368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复活、重置等保障性消费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0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未来？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7704856" cy="2808312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游戏从开始设计之初便考虑到以后版本的发展，无论从功能模块还是网络化上，在策划和技术上都将预留出足够的空间。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社交系统、多人组队、排行榜等与网络相关的设计都将纳入版本规划中，在后续版本中将会逐步增加各项系统。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0696" y="2636912"/>
            <a:ext cx="1353942" cy="12573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服务器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203848" y="5301208"/>
            <a:ext cx="1656184" cy="1578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91680" y="4958929"/>
            <a:ext cx="1353942" cy="12573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用户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76056" y="4958929"/>
            <a:ext cx="1353942" cy="12573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用户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" name="右箭头 23"/>
          <p:cNvSpPr/>
          <p:nvPr/>
        </p:nvSpPr>
        <p:spPr>
          <a:xfrm rot="10800000">
            <a:off x="3209575" y="5628511"/>
            <a:ext cx="1656184" cy="1578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3720713">
            <a:off x="4132575" y="4399458"/>
            <a:ext cx="1262828" cy="1680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2965446">
            <a:off x="4402158" y="4239255"/>
            <a:ext cx="1262828" cy="1680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8254256">
            <a:off x="2435746" y="4202277"/>
            <a:ext cx="1262828" cy="1680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7489016">
            <a:off x="2209844" y="4074756"/>
            <a:ext cx="1262828" cy="1680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068951" y="3789040"/>
            <a:ext cx="1368152" cy="396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数据安全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274288" y="3696223"/>
            <a:ext cx="1368152" cy="396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数据安全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275856" y="5913276"/>
            <a:ext cx="1546217" cy="396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合作与竞争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7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这是一款什么类型的游戏？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4509120"/>
            <a:ext cx="8280920" cy="2112640"/>
          </a:xfrm>
          <a:ln>
            <a:noFill/>
          </a:ln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en-US" altLang="zh-C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如上图所示，游戏是一款类似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《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贪婪洞窟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》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的“</a:t>
            </a:r>
            <a:r>
              <a:rPr lang="en-US" altLang="zh-CN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rougelike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”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RPG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手游，集合</a:t>
            </a:r>
            <a:r>
              <a:rPr lang="zh-CN" altLang="en-US" sz="2800" b="1" dirty="0" smtClean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冒险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800" b="1" dirty="0" smtClean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策略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800" b="1" dirty="0" smtClean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解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谜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等多种元素。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作为玩家，其核心目标是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打怪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升级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穿装备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，在完成这些目标期间，玩家还需要通过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剧情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谜题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来解锁关卡，直至通关游戏！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75964"/>
            <a:ext cx="19240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75965"/>
            <a:ext cx="21018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47388"/>
            <a:ext cx="17907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75965"/>
            <a:ext cx="18192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0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为什么选择这样的项目？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7704856" cy="4320480"/>
          </a:xfrm>
        </p:spPr>
        <p:txBody>
          <a:bodyPr anchor="t"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团队特性：</a:t>
            </a:r>
            <a:endParaRPr lang="en-US" altLang="zh-CN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1.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研发团队年轻，彼此之间</a:t>
            </a:r>
            <a:r>
              <a:rPr lang="zh-CN" altLang="en-US" sz="2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需要磨合，研发思维和工作习惯统一性不足。</a:t>
            </a:r>
            <a:endParaRPr lang="en-US" altLang="zh-CN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2.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团队成员研发能力参差不齐，在部分细节把控能力上略有不足。</a:t>
            </a:r>
            <a:endParaRPr lang="en-US" altLang="zh-CN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基于团队的当前特性，选择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功能少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结构简单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的小型短快项目，不但能保证项目研发的流畅性，还能在短时间内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磨合团队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锻炼成员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，使团队能胜任后期更大更复杂的项目需求，同时还能增加团队的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信心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忠诚度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9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游戏背景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7704856" cy="4320480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在未来的世纪里，人类发现新能源“</a:t>
            </a:r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Y-L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”并广泛应用与各领域。但这种新能源带来了极大的副作用</a:t>
            </a:r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生物丧尸化，人类在极短的时间内走向灭亡。</a:t>
            </a:r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玩家将扮演一名因伤昏迷的战斗机师，因为接受封闭治疗从而躲过了灾劫。在他苏醒的时候，面对的将是已经了无生气的地球。</a:t>
            </a:r>
            <a:endParaRPr lang="en-US" altLang="zh-CN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面对各种谜题的丧尸化的生物，玩家将在找到有限的资料的指引下，开始生存并寻找同伴的路程，</a:t>
            </a:r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……</a:t>
            </a:r>
          </a:p>
          <a:p>
            <a:pPr algn="l"/>
            <a:endParaRPr lang="en-US" altLang="zh-CN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游戏将设置普通的线性结局和特殊的隐藏结局。</a:t>
            </a:r>
            <a:endParaRPr lang="en-US" altLang="zh-CN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30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游戏的特色是什么？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5" y="4653136"/>
            <a:ext cx="8087751" cy="2123071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清新卡通风格，受众广泛、耐看！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多变的场景元素：怪物、宝箱、陷阱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BOSS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等。这些元素在每次进入场景时都会不一样，面对不同的情况，需要不同的策略！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装备属性随机性、技能自由搭配，既有运气更要靠实力！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在随着剧情的发展，场景的深入，玩家需要通过自己的智慧来解开一道道谜题，寻找最真实的真相。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80" y="1002174"/>
            <a:ext cx="4004070" cy="33123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62714"/>
            <a:ext cx="1057264" cy="10395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0" y="2658358"/>
            <a:ext cx="1039921" cy="12241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0" y="1120750"/>
            <a:ext cx="871691" cy="11696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562" y="1114605"/>
            <a:ext cx="1068765" cy="12267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64" y="513531"/>
            <a:ext cx="1195387" cy="12144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544045"/>
            <a:ext cx="1094686" cy="14527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19" y="1924478"/>
            <a:ext cx="1162788" cy="12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9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游戏的核心玩法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0728"/>
            <a:ext cx="7704856" cy="1296144"/>
          </a:xfrm>
        </p:spPr>
        <p:txBody>
          <a:bodyPr anchor="t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作为一款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RPG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游戏，打怪、升级和穿装备是贯穿整个游戏的核心，也是玩家的核心目标。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这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个核心相互影响、关系紧密，可如下图表示：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63888" y="2380975"/>
            <a:ext cx="936104" cy="8320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打怪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31740" y="4032519"/>
            <a:ext cx="936104" cy="8320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穿装备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30310" y="3872834"/>
            <a:ext cx="936104" cy="8320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升级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18472018">
            <a:off x="2781473" y="3537832"/>
            <a:ext cx="1158447" cy="1578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539406">
            <a:off x="3206443" y="4185444"/>
            <a:ext cx="1785220" cy="1362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2599007">
            <a:off x="4237534" y="3481395"/>
            <a:ext cx="1240669" cy="108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21293399">
            <a:off x="3338748" y="4437692"/>
            <a:ext cx="1785220" cy="1362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3353025">
            <a:off x="4484223" y="3292622"/>
            <a:ext cx="1240669" cy="108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7719425">
            <a:off x="2561229" y="3310161"/>
            <a:ext cx="1158447" cy="1578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>
            <a:off x="647564" y="5013176"/>
            <a:ext cx="7704856" cy="1296144"/>
          </a:xfrm>
          <a:prstGeom prst="rect">
            <a:avLst/>
          </a:prstGeom>
        </p:spPr>
        <p:txBody>
          <a:bodyPr vert="horz" tIns="0" rIns="45720" bIns="0" anchor="t">
            <a:normAutofit fontScale="925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内环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】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打怪获得经验提升角色等级，角色等级提升之后可穿戴更好的装备，有了好装备，可战胜更加强大的怪物，获得更多的经验等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外环</a:t>
            </a:r>
            <a:r>
              <a:rPr lang="en-US" altLang="zh-CN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】</a:t>
            </a:r>
            <a:r>
              <a:rPr lang="zh-CN" altLang="en-US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打怪可以获得更好的装备，更好的装备能提供更多的属性，属性提升之后，可战胜更将达的怪物，获得更好的装备</a:t>
            </a:r>
            <a:endParaRPr lang="en-US" altLang="zh-CN" b="1" dirty="0" smtClean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" name="六边形 24"/>
          <p:cNvSpPr/>
          <p:nvPr/>
        </p:nvSpPr>
        <p:spPr>
          <a:xfrm>
            <a:off x="3738324" y="3445916"/>
            <a:ext cx="721457" cy="5866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属性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64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核心玩法</a:t>
            </a:r>
            <a:r>
              <a:rPr lang="en-US" altLang="zh-CN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打怪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0728"/>
            <a:ext cx="7704856" cy="1800200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打怪是整个游戏中玩家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接触次数最多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消耗时间最长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的玩法，基于此核心特点，该核心玩法需要满足以下特点：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1.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操作简单，尽量简单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减少繁琐、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冗余操作。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en-US" altLang="zh-C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2.</a:t>
            </a:r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可变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化性，增加打怪过程的随机性，提高参与感。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78492"/>
            <a:ext cx="2376263" cy="405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副标题 2"/>
          <p:cNvSpPr txBox="1">
            <a:spLocks/>
          </p:cNvSpPr>
          <p:nvPr/>
        </p:nvSpPr>
        <p:spPr>
          <a:xfrm>
            <a:off x="5364088" y="5157192"/>
            <a:ext cx="2082106" cy="270834"/>
          </a:xfrm>
          <a:prstGeom prst="rect">
            <a:avLst/>
          </a:prstGeom>
        </p:spPr>
        <p:txBody>
          <a:bodyPr vert="horz" tIns="0" rIns="45720" bIns="0" anchor="t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发现情况不利，可逃跑</a:t>
            </a:r>
            <a:endParaRPr lang="en-US" altLang="zh-CN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211960" y="5301208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副标题 2"/>
          <p:cNvSpPr txBox="1">
            <a:spLocks/>
          </p:cNvSpPr>
          <p:nvPr/>
        </p:nvSpPr>
        <p:spPr>
          <a:xfrm>
            <a:off x="467544" y="5568254"/>
            <a:ext cx="2082106" cy="453033"/>
          </a:xfrm>
          <a:prstGeom prst="rect">
            <a:avLst/>
          </a:prstGeom>
        </p:spPr>
        <p:txBody>
          <a:bodyPr vert="horz" tIns="0" rIns="45720" bIns="0" anchor="t">
            <a:normAutofit fontScale="925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根据情况有选择性的释放技能，使战斗更加轻松</a:t>
            </a:r>
            <a:endParaRPr lang="en-US" altLang="zh-CN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483768" y="5704573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副标题 2"/>
          <p:cNvSpPr txBox="1">
            <a:spLocks/>
          </p:cNvSpPr>
          <p:nvPr/>
        </p:nvSpPr>
        <p:spPr>
          <a:xfrm>
            <a:off x="5868144" y="6309320"/>
            <a:ext cx="2232248" cy="342842"/>
          </a:xfrm>
          <a:prstGeom prst="rect">
            <a:avLst/>
          </a:prstGeom>
        </p:spPr>
        <p:txBody>
          <a:bodyPr vert="horz" tIns="0" rIns="45720" bIns="0" anchor="t">
            <a:normAutofit fontScale="92500" lnSpcReduction="2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使用各种药品、道具，更能控制战斗进程</a:t>
            </a:r>
            <a:endParaRPr lang="en-US" altLang="zh-CN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716016" y="6517646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副标题 2"/>
          <p:cNvSpPr txBox="1">
            <a:spLocks/>
          </p:cNvSpPr>
          <p:nvPr/>
        </p:nvSpPr>
        <p:spPr>
          <a:xfrm>
            <a:off x="107504" y="2780928"/>
            <a:ext cx="1792982" cy="453033"/>
          </a:xfrm>
          <a:prstGeom prst="rect">
            <a:avLst/>
          </a:prstGeom>
        </p:spPr>
        <p:txBody>
          <a:bodyPr vert="horz" tIns="0" rIns="45720" bIns="0" anchor="t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针对不同的状态，选择不同的战术</a:t>
            </a:r>
            <a:endParaRPr lang="en-US" altLang="zh-CN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00486" y="2986525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7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核心玩法</a:t>
            </a:r>
            <a:r>
              <a:rPr lang="en-US" altLang="zh-CN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装备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0728"/>
            <a:ext cx="7704856" cy="936104"/>
          </a:xfrm>
        </p:spPr>
        <p:txBody>
          <a:bodyPr anchor="t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装备是玩家完成打怪过程基础，在整个游戏中，玩家无时无刻在接触各种装备，并对装备进行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强化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升级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改造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" name="副标题 2"/>
          <p:cNvSpPr txBox="1">
            <a:spLocks/>
          </p:cNvSpPr>
          <p:nvPr/>
        </p:nvSpPr>
        <p:spPr>
          <a:xfrm>
            <a:off x="615856" y="6093296"/>
            <a:ext cx="1617117" cy="432048"/>
          </a:xfrm>
          <a:prstGeom prst="rect">
            <a:avLst/>
          </a:prstGeom>
        </p:spPr>
        <p:txBody>
          <a:bodyPr vert="horz" tIns="0" rIns="45720" bIns="0" anchor="t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强化可补是一件容易的事情</a:t>
            </a:r>
            <a:endParaRPr lang="en-US" altLang="zh-CN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79" y="2132856"/>
            <a:ext cx="1970400" cy="317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92" y="2137691"/>
            <a:ext cx="1929940" cy="317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7691"/>
            <a:ext cx="2002290" cy="318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箭头连接符 15"/>
          <p:cNvCxnSpPr/>
          <p:nvPr/>
        </p:nvCxnSpPr>
        <p:spPr>
          <a:xfrm>
            <a:off x="1424415" y="4725144"/>
            <a:ext cx="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540062" y="3727745"/>
            <a:ext cx="0" cy="1861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副标题 2"/>
          <p:cNvSpPr txBox="1">
            <a:spLocks/>
          </p:cNvSpPr>
          <p:nvPr/>
        </p:nvSpPr>
        <p:spPr>
          <a:xfrm>
            <a:off x="3499009" y="5608522"/>
            <a:ext cx="2082106" cy="484774"/>
          </a:xfrm>
          <a:prstGeom prst="rect">
            <a:avLst/>
          </a:prstGeom>
        </p:spPr>
        <p:txBody>
          <a:bodyPr vert="horz" tIns="0" rIns="45720" bIns="0" anchor="t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即便是垃圾装备，也有它的用途</a:t>
            </a:r>
            <a:endParaRPr lang="en-US" altLang="zh-CN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6348762" y="6029672"/>
            <a:ext cx="1617117" cy="432048"/>
          </a:xfrm>
          <a:prstGeom prst="rect">
            <a:avLst/>
          </a:prstGeom>
        </p:spPr>
        <p:txBody>
          <a:bodyPr vert="horz" tIns="0" rIns="45720" bIns="0" anchor="t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打造属于自己的装备流派</a:t>
            </a:r>
            <a:endParaRPr lang="en-US" altLang="zh-CN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103611" y="3589266"/>
            <a:ext cx="0" cy="2261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398794" y="1859721"/>
            <a:ext cx="1203370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强化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38377" y="1844824"/>
            <a:ext cx="1203370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升级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555635" y="1817204"/>
            <a:ext cx="1203370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改造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5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6480048" cy="883528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·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核心玩法</a:t>
            </a:r>
            <a:r>
              <a:rPr lang="en-US" altLang="zh-CN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升级</a:t>
            </a:r>
            <a:endParaRPr lang="zh-CN" altLang="en-US" sz="36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0728"/>
            <a:ext cx="7704856" cy="936104"/>
          </a:xfrm>
        </p:spPr>
        <p:txBody>
          <a:bodyPr anchor="t">
            <a:normAutofit fontScale="92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在打怪和装备两个核心玩法的作用下，玩家可进行</a:t>
            </a:r>
            <a:r>
              <a:rPr lang="zh-CN" altLang="en-US" sz="2800" b="1" dirty="0" smtClean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属性升级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800" b="1" dirty="0" smtClean="0">
                <a:ln w="1143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隶书" pitchFamily="49" charset="-122"/>
                <a:ea typeface="隶书" pitchFamily="49" charset="-122"/>
              </a:rPr>
              <a:t>技能升级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，通过这两种升级方式，可以为玩家带来更多的目标和角色个性化。</a:t>
            </a:r>
            <a:endParaRPr lang="en-US" altLang="zh-C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" name="副标题 2"/>
          <p:cNvSpPr txBox="1">
            <a:spLocks/>
          </p:cNvSpPr>
          <p:nvPr/>
        </p:nvSpPr>
        <p:spPr>
          <a:xfrm>
            <a:off x="1191919" y="6093296"/>
            <a:ext cx="1617117" cy="432048"/>
          </a:xfrm>
          <a:prstGeom prst="rect">
            <a:avLst/>
          </a:prstGeom>
        </p:spPr>
        <p:txBody>
          <a:bodyPr vert="horz" tIns="0" rIns="45720" bIns="0" anchor="t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基础属性和附加属性打造各项流派</a:t>
            </a:r>
            <a:endParaRPr lang="en-US" altLang="zh-CN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5362075" y="6165304"/>
            <a:ext cx="2025727" cy="495672"/>
          </a:xfrm>
          <a:prstGeom prst="rect">
            <a:avLst/>
          </a:prstGeom>
        </p:spPr>
        <p:txBody>
          <a:bodyPr vert="horz" tIns="0" rIns="45720" bIns="0" anchor="t">
            <a:normAutofit fontScale="925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每级</a:t>
            </a:r>
            <a:r>
              <a:rPr lang="en-US" altLang="zh-CN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1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个技能点，任意配置技能，实现个性化战术</a:t>
            </a:r>
            <a:endParaRPr lang="en-US" altLang="zh-CN" sz="1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98792" y="2269297"/>
            <a:ext cx="1203370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属性升级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19" y="2708920"/>
            <a:ext cx="1734337" cy="306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73" y="2708920"/>
            <a:ext cx="1768529" cy="306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5773252" y="2274365"/>
            <a:ext cx="1203370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技能升级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988917" y="5172575"/>
            <a:ext cx="2015" cy="7046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380231" y="5324975"/>
            <a:ext cx="2015" cy="7046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4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498</TotalTime>
  <Words>1210</Words>
  <Application>Microsoft Office PowerPoint</Application>
  <PresentationFormat>全屏显示(4:3)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隶书</vt:lpstr>
      <vt:lpstr>宋体</vt:lpstr>
      <vt:lpstr>Arial</vt:lpstr>
      <vt:lpstr>Franklin Gothic Book</vt:lpstr>
      <vt:lpstr>Wingdings 2</vt:lpstr>
      <vt:lpstr>技巧</vt:lpstr>
      <vt:lpstr>《我不是传奇》</vt:lpstr>
      <vt:lpstr>·这是一款什么类型的游戏？</vt:lpstr>
      <vt:lpstr>·为什么选择这样的项目？</vt:lpstr>
      <vt:lpstr>·游戏背景</vt:lpstr>
      <vt:lpstr>·游戏的特色是什么？</vt:lpstr>
      <vt:lpstr>·游戏的核心玩法</vt:lpstr>
      <vt:lpstr>·核心玩法—打怪</vt:lpstr>
      <vt:lpstr>·核心玩法—装备</vt:lpstr>
      <vt:lpstr>·核心玩法—升级</vt:lpstr>
      <vt:lpstr>·如何持续地玩下去？</vt:lpstr>
      <vt:lpstr>·趣味性</vt:lpstr>
      <vt:lpstr>·探索性</vt:lpstr>
      <vt:lpstr>·回归欲望</vt:lpstr>
      <vt:lpstr>·随机惊喜</vt:lpstr>
      <vt:lpstr>·赢利点</vt:lpstr>
      <vt:lpstr>·未来？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《我不是传奇》</dc:title>
  <dc:creator>Administrator</dc:creator>
  <cp:lastModifiedBy>Ray</cp:lastModifiedBy>
  <cp:revision>79</cp:revision>
  <dcterms:created xsi:type="dcterms:W3CDTF">2016-12-17T05:47:27Z</dcterms:created>
  <dcterms:modified xsi:type="dcterms:W3CDTF">2016-12-19T06:14:42Z</dcterms:modified>
</cp:coreProperties>
</file>