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89"/>
  </p:normalViewPr>
  <p:slideViewPr>
    <p:cSldViewPr snapToGrid="0">
      <p:cViewPr varScale="1">
        <p:scale>
          <a:sx n="147" d="100"/>
          <a:sy n="147" d="100"/>
        </p:scale>
        <p:origin x="10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56B9-7107-CE72-2862-69025259A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5C32A-C302-8F36-0A68-F72853EF0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CA1E3-F21D-5D1E-FC0A-D71B42FB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4045-405C-F944-8314-44E0B285DAAA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CC485-A81B-17AD-A4E3-0D4152D0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70A33-C1EE-1F59-4205-DF1EF38F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29C6-DB1E-E143-8E02-2C5ADDB6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2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4BF3-8396-C4BC-785F-E4B490A8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A9642-5D26-A450-6DD4-45E33C709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0FE1E-8379-68FF-B41F-493CC5CDB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4045-405C-F944-8314-44E0B285DAAA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F57BE-F4EE-E32C-4E31-01DF89C1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B4FB3-1075-DB40-0FA0-8025284D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29C6-DB1E-E143-8E02-2C5ADDB6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FAAA2F-EB64-C5F5-F339-C70939E8C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85085-5F0E-8A4A-0333-11097E27B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2D599-0031-5216-6B25-E1A3F9FC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4045-405C-F944-8314-44E0B285DAAA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8C33E-CFC0-9E79-1385-E1246112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1C370-1D45-45A3-5BA8-0F6140C9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29C6-DB1E-E143-8E02-2C5ADDB6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4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D7E02-5BC9-9431-C08D-180DEE4E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5AEB2-647F-01B3-2DE3-296C38B88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F474C-0652-7ADC-79A2-65DBC8E3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4045-405C-F944-8314-44E0B285DAAA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1E78B-B75A-31CC-2312-AFA07100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3AEF2-D357-BCFB-690B-B2C24122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29C6-DB1E-E143-8E02-2C5ADDB6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9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9CB7-CF54-7958-E454-1BC526D8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FBDD2-EDAF-BF32-28EC-EA5ECB269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71DE9-A663-2DEE-9CD8-EC334F62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4045-405C-F944-8314-44E0B285DAAA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F4F85-7EA3-1B73-48D3-BCDA2415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B582E-7214-6BA8-8F0D-74EFFF65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29C6-DB1E-E143-8E02-2C5ADDB6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8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0DBE-BE94-12D1-9120-C8854CFE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A84FF-2F20-6878-9AFF-2C52EB50D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02815-61C0-3639-F70F-002FDABF4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2DF49-73C3-B5EC-4AB2-17E3CD9A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4045-405C-F944-8314-44E0B285DAAA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D8185-62E0-960A-446D-5780549C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19ACA-8FA3-DA22-5B39-C8C03996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29C6-DB1E-E143-8E02-2C5ADDB6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6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BA07-EF5D-941D-3094-DE6C51A2A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A27D9-9767-0168-B7C9-AD29ABE53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4EA2A-0220-209A-E896-851A15A3B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C5066-C519-FF60-B472-ABA62B11A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E72F3D-CFC5-BAC0-7794-D5AF796BD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F8C71E-E7C9-A5D0-1E03-50DBC0404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4045-405C-F944-8314-44E0B285DAAA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CCD606-634B-0AF5-5132-EDA8A498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E31039-F4CA-33BF-1D4A-E05112BD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29C6-DB1E-E143-8E02-2C5ADDB6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173A2-FE37-73AD-BC66-4950EF51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2D607-2B98-1E47-3D86-CD375F75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4045-405C-F944-8314-44E0B285DAAA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68733-288D-3FE0-2649-7178B78C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4764D-416A-9FC1-437A-1298AB86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29C6-DB1E-E143-8E02-2C5ADDB6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4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BB0E9-07E3-036B-CF49-7D4CBDFF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4045-405C-F944-8314-44E0B285DAAA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C0084-7C8E-EF06-4160-2487633A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848F7-1FFE-9FFE-945B-7FDE4ABE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29C6-DB1E-E143-8E02-2C5ADDB6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7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95BE-5408-E2ED-BB0E-AEDD63F0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8B34B-EB23-A707-34DA-6CD7652A3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4B643-5E39-ACF0-3E90-EDE2CDF20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FBD1B-F0FC-CF8C-F8BE-482B01B97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4045-405C-F944-8314-44E0B285DAAA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25810-7C2B-4305-9D01-61986288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63BA0-E625-CF7E-674F-B24D25E9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29C6-DB1E-E143-8E02-2C5ADDB6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1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C1D6-29B0-39A7-5FDC-21B0E733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3430E-CA5F-63C2-44BF-C131B2418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7190C-D098-CCF4-849F-328E4F9D2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07657-9846-166A-0865-B11EDF89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4045-405C-F944-8314-44E0B285DAAA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5A4DB-0ADF-2ABE-C550-B6C1DBE0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C359B-0A10-7A14-FE2A-C3BB95B1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29C6-DB1E-E143-8E02-2C5ADDB6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3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44EE0F-5DE1-8C49-B653-57A08E15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38A29-77E6-845E-6AF7-D2419E262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B45B7-ECB0-832B-FC19-287677450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764045-405C-F944-8314-44E0B285DAAA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446B5-4F6C-12D9-9D7E-E8FC9ACC3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E5726-154A-777F-602B-67E5BD811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6A29C6-DB1E-E143-8E02-2C5ADDB6A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3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0125FC-ECBE-4CD4-1EF8-C6AD1D1B0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2" y="835141"/>
            <a:ext cx="7699633" cy="3613539"/>
          </a:xfrm>
          <a:prstGeom prst="rect">
            <a:avLst/>
          </a:prstGeom>
        </p:spPr>
      </p:pic>
      <p:pic>
        <p:nvPicPr>
          <p:cNvPr id="6" name="Picture 5" descr="A graph with red lines and numbers&#10;&#10;Description automatically generated">
            <a:extLst>
              <a:ext uri="{FF2B5EF4-FFF2-40B4-BE49-F238E27FC236}">
                <a16:creationId xmlns:a16="http://schemas.microsoft.com/office/drawing/2014/main" id="{D994548D-3FEB-4EA8-F576-59512CF52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82508"/>
            <a:ext cx="7720896" cy="24207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71D2F9-F380-277E-7822-6CA95EFB8121}"/>
              </a:ext>
            </a:extLst>
          </p:cNvPr>
          <p:cNvSpPr/>
          <p:nvPr/>
        </p:nvSpPr>
        <p:spPr>
          <a:xfrm>
            <a:off x="4378842" y="159770"/>
            <a:ext cx="1929809" cy="5436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Filter by year or ‘t’ time &lt;option&gt;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C574E9-E065-69D0-CBE4-85F50C9450B6}"/>
              </a:ext>
            </a:extLst>
          </p:cNvPr>
          <p:cNvSpPr/>
          <p:nvPr/>
        </p:nvSpPr>
        <p:spPr>
          <a:xfrm>
            <a:off x="7720896" y="858952"/>
            <a:ext cx="4090104" cy="33115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60BEFA-EC4B-66B7-60D8-CBB5288F6159}"/>
              </a:ext>
            </a:extLst>
          </p:cNvPr>
          <p:cNvSpPr/>
          <p:nvPr/>
        </p:nvSpPr>
        <p:spPr>
          <a:xfrm>
            <a:off x="7720896" y="4277490"/>
            <a:ext cx="4090104" cy="2267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EEF5B7-21D3-5ED9-32FC-F041F7DD0F7C}"/>
              </a:ext>
            </a:extLst>
          </p:cNvPr>
          <p:cNvSpPr/>
          <p:nvPr/>
        </p:nvSpPr>
        <p:spPr>
          <a:xfrm>
            <a:off x="7974417" y="4401879"/>
            <a:ext cx="3476847" cy="567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 to Risk Assessment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23ECD-3EBA-B9B1-5664-4AD530C61511}"/>
              </a:ext>
            </a:extLst>
          </p:cNvPr>
          <p:cNvSpPr/>
          <p:nvPr/>
        </p:nvSpPr>
        <p:spPr>
          <a:xfrm>
            <a:off x="7989480" y="5093338"/>
            <a:ext cx="3476847" cy="567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 to Readiness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F1F5C7-B1DE-E5C0-8899-9728D8A5B1D3}"/>
              </a:ext>
            </a:extLst>
          </p:cNvPr>
          <p:cNvSpPr/>
          <p:nvPr/>
        </p:nvSpPr>
        <p:spPr>
          <a:xfrm>
            <a:off x="7989480" y="5791200"/>
            <a:ext cx="3476847" cy="567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 to AI Prompt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C14DB7-DCA7-08DB-6FEE-B4CD9F66BA67}"/>
              </a:ext>
            </a:extLst>
          </p:cNvPr>
          <p:cNvSpPr/>
          <p:nvPr/>
        </p:nvSpPr>
        <p:spPr>
          <a:xfrm>
            <a:off x="7933215" y="1088065"/>
            <a:ext cx="3476847" cy="567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Temperature  &lt;Probability&gt;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6A2DE0-31BC-F62E-C943-9929EC78639D}"/>
              </a:ext>
            </a:extLst>
          </p:cNvPr>
          <p:cNvSpPr/>
          <p:nvPr/>
        </p:nvSpPr>
        <p:spPr>
          <a:xfrm>
            <a:off x="7933212" y="1859669"/>
            <a:ext cx="3476847" cy="567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 Speed  &lt;Probability&gt;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0BA1EA-63F9-F39D-39D0-2A13B56DC53C}"/>
              </a:ext>
            </a:extLst>
          </p:cNvPr>
          <p:cNvSpPr/>
          <p:nvPr/>
        </p:nvSpPr>
        <p:spPr>
          <a:xfrm>
            <a:off x="7933213" y="2648192"/>
            <a:ext cx="3476847" cy="567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3  &lt;Probability&gt;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01EAE1-652B-CE67-4DAF-7D58E4E877A7}"/>
              </a:ext>
            </a:extLst>
          </p:cNvPr>
          <p:cNvSpPr/>
          <p:nvPr/>
        </p:nvSpPr>
        <p:spPr>
          <a:xfrm>
            <a:off x="7933214" y="3419796"/>
            <a:ext cx="3476847" cy="567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4  &lt;Probability&gt;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A8500CC-B045-B238-9607-E9E5AB757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" y="29416"/>
            <a:ext cx="3671372" cy="7718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407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FB9905-9860-B57D-DEE2-2FDAE34EEE74}"/>
              </a:ext>
            </a:extLst>
          </p:cNvPr>
          <p:cNvSpPr/>
          <p:nvPr/>
        </p:nvSpPr>
        <p:spPr>
          <a:xfrm>
            <a:off x="180246" y="99845"/>
            <a:ext cx="3476847" cy="567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Risk Assessment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FE3175-8FB5-AC22-15A1-B39859F997F5}"/>
              </a:ext>
            </a:extLst>
          </p:cNvPr>
          <p:cNvSpPr/>
          <p:nvPr/>
        </p:nvSpPr>
        <p:spPr>
          <a:xfrm>
            <a:off x="731012" y="1193782"/>
            <a:ext cx="4336869" cy="211618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Critical Infrastructure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D0CE6F-BD5B-B206-CB13-3E37CD321D30}"/>
              </a:ext>
            </a:extLst>
          </p:cNvPr>
          <p:cNvSpPr/>
          <p:nvPr/>
        </p:nvSpPr>
        <p:spPr>
          <a:xfrm>
            <a:off x="6866708" y="3849187"/>
            <a:ext cx="4336869" cy="211618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Population Density and Demographics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FF1568-8EF2-9487-3FA5-BB3D6A1FF8A8}"/>
              </a:ext>
            </a:extLst>
          </p:cNvPr>
          <p:cNvSpPr/>
          <p:nvPr/>
        </p:nvSpPr>
        <p:spPr>
          <a:xfrm>
            <a:off x="766353" y="3849188"/>
            <a:ext cx="4336869" cy="211618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Mitigation Strategies and Recommendations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2F0D6-D1B1-ABAE-F91E-7C1CDD6BBEFE}"/>
              </a:ext>
            </a:extLst>
          </p:cNvPr>
          <p:cNvSpPr/>
          <p:nvPr/>
        </p:nvSpPr>
        <p:spPr>
          <a:xfrm>
            <a:off x="6783977" y="1071153"/>
            <a:ext cx="4336869" cy="211618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Emergency Response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2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A74998-0C82-FFD6-C795-9F13771C0874}"/>
              </a:ext>
            </a:extLst>
          </p:cNvPr>
          <p:cNvSpPr/>
          <p:nvPr/>
        </p:nvSpPr>
        <p:spPr>
          <a:xfrm>
            <a:off x="439149" y="216538"/>
            <a:ext cx="3476847" cy="567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Readiness &lt;Inventory&gt; data</a:t>
            </a:r>
          </a:p>
        </p:txBody>
      </p:sp>
      <p:pic>
        <p:nvPicPr>
          <p:cNvPr id="4" name="Picture 3" descr="A graph with colored lines&#10;&#10;Description automatically generated">
            <a:extLst>
              <a:ext uri="{FF2B5EF4-FFF2-40B4-BE49-F238E27FC236}">
                <a16:creationId xmlns:a16="http://schemas.microsoft.com/office/drawing/2014/main" id="{4A1CBA86-19B8-FF98-E76C-97FF51FDC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5" y="1623084"/>
            <a:ext cx="11854325" cy="381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2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circle with arrows and a red circle with a four point dot&#10;&#10;Description automatically generated with medium confidence">
            <a:extLst>
              <a:ext uri="{FF2B5EF4-FFF2-40B4-BE49-F238E27FC236}">
                <a16:creationId xmlns:a16="http://schemas.microsoft.com/office/drawing/2014/main" id="{324EB03C-648F-9094-68B6-1DFCA802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829" y="2540726"/>
            <a:ext cx="7772400" cy="25483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3B100E9-6970-D02C-6410-C8676C6863BE}"/>
              </a:ext>
            </a:extLst>
          </p:cNvPr>
          <p:cNvSpPr/>
          <p:nvPr/>
        </p:nvSpPr>
        <p:spPr>
          <a:xfrm>
            <a:off x="626556" y="477123"/>
            <a:ext cx="3326608" cy="10930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Emergency Response via application and Twilio </a:t>
            </a:r>
            <a:r>
              <a:rPr lang="en-CA" dirty="0" err="1"/>
              <a:t>api</a:t>
            </a:r>
            <a:r>
              <a:rPr lang="en-CA" dirty="0"/>
              <a:t> 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95BB730-B8A4-DBE9-27BA-490E916AB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990" y="2294752"/>
            <a:ext cx="1556077" cy="49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76D04D-CAB7-C83B-7270-D5C7A311B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87" y="2530928"/>
            <a:ext cx="2169091" cy="17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45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67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Sourav Sharma</dc:creator>
  <cp:lastModifiedBy>Sourav Sharma</cp:lastModifiedBy>
  <cp:revision>2</cp:revision>
  <dcterms:created xsi:type="dcterms:W3CDTF">2024-11-16T21:21:45Z</dcterms:created>
  <dcterms:modified xsi:type="dcterms:W3CDTF">2024-11-16T21:46:05Z</dcterms:modified>
</cp:coreProperties>
</file>